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0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09AD9B-50A9-4D23-A765-7D0E7FEC8CC0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908050"/>
            <a:ext cx="6265863" cy="2305050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005263"/>
            <a:ext cx="6400800" cy="94773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11CF20-A2E9-4C07-8D3A-D1AA384AF3DB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C08C8-A7B8-4F03-9CFA-3D33BEACDD3C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C951F-500F-40AB-804C-FE65AC61AFA8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2B47A-0F54-458F-BAD9-C045A08CEDE6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CB2AA-BFB1-47F2-96DF-8FCCDA746E57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4E15A-BB40-4BB3-8588-BB38525DE2AA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1E4C2-19F8-409B-96BA-0E3FF85477BA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948A0-5BF3-43C4-BCD9-3FB73BC027B1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3FA62-EA28-42BF-A0F1-FFF147EC90B3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B0A6F-0004-46BC-82AA-6FAFA9894C2E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2FAA6-88E5-4CC9-95EE-0FDECA7ECBAA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fld id="{87584689-5759-44A1-96EC-9A485834C8EB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124744"/>
            <a:ext cx="7704856" cy="2808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三水区实验中学推进</a:t>
            </a:r>
            <a:r>
              <a:rPr lang="en-US" altLang="zh-CN" sz="4400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4400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创建广东省禁毒预防示范学校工作会议</a:t>
            </a:r>
            <a:endParaRPr lang="zh-CN" altLang="en-US" sz="44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414908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2018</a:t>
            </a:r>
            <a:r>
              <a:rPr lang="zh-CN" altLang="en-US" sz="2800" b="1" dirty="0" smtClean="0"/>
              <a:t>年</a:t>
            </a:r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月</a:t>
            </a:r>
            <a:r>
              <a:rPr lang="en-US" altLang="zh-CN" sz="2800" b="1" dirty="0" smtClean="0"/>
              <a:t>12</a:t>
            </a:r>
            <a:r>
              <a:rPr lang="zh-CN" altLang="en-US" sz="2800" b="1" dirty="0" smtClean="0"/>
              <a:t>日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99592" y="2204864"/>
            <a:ext cx="77048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三水区实验中学推进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/>
            </a:r>
            <a:b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</a:b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创建广东省禁毒预防示范学校工作会议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0152" y="558924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2018</a:t>
            </a:r>
            <a:r>
              <a:rPr lang="zh-CN" altLang="en-US" sz="2800" b="1" dirty="0" smtClean="0"/>
              <a:t>年</a:t>
            </a:r>
            <a:r>
              <a:rPr lang="en-US" altLang="zh-CN" sz="2800" b="1" dirty="0" smtClean="0"/>
              <a:t>9</a:t>
            </a:r>
            <a:r>
              <a:rPr lang="zh-CN" altLang="en-US" sz="2800" b="1" dirty="0" smtClean="0"/>
              <a:t>月</a:t>
            </a:r>
            <a:r>
              <a:rPr lang="en-US" altLang="zh-CN" sz="2800" b="1" dirty="0" smtClean="0"/>
              <a:t>6</a:t>
            </a:r>
            <a:r>
              <a:rPr lang="zh-CN" altLang="en-US" sz="2800" b="1" dirty="0" smtClean="0"/>
              <a:t>日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紫色-胶带">
  <a:themeElements>
    <a:clrScheme name="紫色-胶带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紫色-胶带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紫色-胶带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紫色-胶带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紫色-胶带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紫色-胶带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紫色-胶带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紫色-胶带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紫色-胶带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紫色-胶带</Template>
  <TotalTime>0</TotalTime>
  <Pages>0</Pages>
  <Words>24</Words>
  <Characters>0</Characters>
  <Application>Microsoft Office PowerPoint</Application>
  <DocSecurity>0</DocSecurity>
  <PresentationFormat>全屏显示(4:3)</PresentationFormat>
  <Lines>0</Lines>
  <Paragraphs>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2" baseType="lpstr">
      <vt:lpstr>Arial</vt:lpstr>
      <vt:lpstr>宋体</vt:lpstr>
      <vt:lpstr>Wingdings</vt:lpstr>
      <vt:lpstr>Times New Roman</vt:lpstr>
      <vt:lpstr>楷体_GB2312</vt:lpstr>
      <vt:lpstr>Calibri</vt:lpstr>
      <vt:lpstr>微软雅黑</vt:lpstr>
      <vt:lpstr>黑体</vt:lpstr>
      <vt:lpstr>方正超粗黑简体</vt:lpstr>
      <vt:lpstr>Haettenschweiler</vt:lpstr>
      <vt:lpstr>Mistral</vt:lpstr>
      <vt:lpstr>Arial Unicode MS</vt:lpstr>
      <vt:lpstr>MS PGothic</vt:lpstr>
      <vt:lpstr>Rockwell</vt:lpstr>
      <vt:lpstr>方正粗宋简体</vt:lpstr>
      <vt:lpstr>Verdana</vt:lpstr>
      <vt:lpstr>Arial Black</vt:lpstr>
      <vt:lpstr>华文细黑</vt:lpstr>
      <vt:lpstr>MS UI Gothic</vt:lpstr>
      <vt:lpstr>华文楷体</vt:lpstr>
      <vt:lpstr>方正静蕾简体</vt:lpstr>
      <vt:lpstr>Segoe Print</vt:lpstr>
      <vt:lpstr>Latha</vt:lpstr>
      <vt:lpstr>Impact</vt:lpstr>
      <vt:lpstr>Gulim</vt:lpstr>
      <vt:lpstr>楷体</vt:lpstr>
      <vt:lpstr>Latha</vt:lpstr>
      <vt:lpstr>Latha</vt:lpstr>
      <vt:lpstr>Latha</vt:lpstr>
      <vt:lpstr>紫色-胶带</vt:lpstr>
      <vt:lpstr>三水区实验中学推进 创建广东省禁毒预防示范学校工作会议</vt:lpstr>
      <vt:lpstr>幻灯片 2</vt:lpstr>
    </vt:vector>
  </TitlesOfParts>
  <Company>微软中国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微软用户</cp:lastModifiedBy>
  <cp:revision>4</cp:revision>
  <cp:lastPrinted>1899-12-30T00:00:00Z</cp:lastPrinted>
  <dcterms:created xsi:type="dcterms:W3CDTF">2009-08-26T07:27:50Z</dcterms:created>
  <dcterms:modified xsi:type="dcterms:W3CDTF">2018-09-12T11:02:56Z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2052-9.1.0.4567</vt:lpwstr>
  </property>
</Properties>
</file>