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slides/slide6.xml" ContentType="application/vnd.openxmlformats-officedocument.presentationml.slide+xml"/>
  <Override PartName="/ppt/notesSlides/notesSlide5.xml" ContentType="application/vnd.openxmlformats-officedocument.presentationml.notesSlide+xml"/>
  <Override PartName="/ppt/slides/slide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notesSlides/notesSlide8.xml" ContentType="application/vnd.openxmlformats-officedocument.presentationml.notesSlide+xml"/>
  <Override PartName="/ppt/slides/slide10.xml" ContentType="application/vnd.openxmlformats-officedocument.presentationml.slide+xml"/>
  <Override PartName="/ppt/notesSlides/notesSlide9.xml" ContentType="application/vnd.openxmlformats-officedocument.presentationml.notesSlide+xml"/>
  <Override PartName="/ppt/slides/slide11.xml" ContentType="application/vnd.openxmlformats-officedocument.presentationml.slide+xml"/>
  <Override PartName="/ppt/notesSlides/notesSlide10.xml" ContentType="application/vnd.openxmlformats-officedocument.presentationml.notesSlide+xml"/>
  <Override PartName="/ppt/slides/slide12.xml" ContentType="application/vnd.openxmlformats-officedocument.presentationml.slide+xml"/>
  <Override PartName="/ppt/notesSlides/notesSlide11.xml" ContentType="application/vnd.openxmlformats-officedocument.presentationml.notesSlide+xml"/>
  <Override PartName="/ppt/slides/slide13.xml" ContentType="application/vnd.openxmlformats-officedocument.presentationml.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2.xml" ContentType="application/vnd.openxmlformats-officedocument.presentationml.notesSlide+xml"/>
  <Override PartName="/ppt/slides/slide14.xml" ContentType="application/vnd.openxmlformats-officedocument.presentationml.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16.xml" ContentType="application/vnd.openxmlformats-officedocument.presentationml.notesSlide+xml"/>
  <Override PartName="/ppt/slides/slide18.xml" ContentType="application/vnd.openxmlformats-officedocument.presentationml.slide+xml"/>
  <Override PartName="/ppt/notesSlides/notesSlide17.xml" ContentType="application/vnd.openxmlformats-officedocument.presentationml.notesSlide+xml"/>
  <Override PartName="/ppt/slides/slide19.xml" ContentType="application/vnd.openxmlformats-officedocument.presentationml.slide+xml"/>
  <Override PartName="/ppt/notesSlides/notesSlide18.xml" ContentType="application/vnd.openxmlformats-officedocument.presentationml.notes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821" r:id="rId1"/>
  </p:sldMasterIdLst>
  <p:notesMasterIdLst>
    <p:notesMasterId r:id="rId2"/>
  </p:notesMasterIdLst>
  <p:sldIdLst>
    <p:sldId id="484" r:id="rId3"/>
    <p:sldId id="485" r:id="rId4"/>
    <p:sldId id="486" r:id="rId5"/>
    <p:sldId id="487" r:id="rId6"/>
    <p:sldId id="570" r:id="rId7"/>
    <p:sldId id="489" r:id="rId8"/>
    <p:sldId id="491" r:id="rId9"/>
    <p:sldId id="492" r:id="rId10"/>
    <p:sldId id="493" r:id="rId11"/>
    <p:sldId id="495" r:id="rId12"/>
    <p:sldId id="497" r:id="rId13"/>
    <p:sldId id="498" r:id="rId14"/>
    <p:sldId id="499" r:id="rId15"/>
    <p:sldId id="500" r:id="rId16"/>
    <p:sldId id="501" r:id="rId17"/>
    <p:sldId id="502" r:id="rId18"/>
    <p:sldId id="503" r:id="rId19"/>
    <p:sldId id="504" r:id="rId20"/>
    <p:sldId id="506" r:id="rId21"/>
    <p:sldId id="572" r:id="rId22"/>
    <p:sldId id="573" r:id="rId23"/>
    <p:sldId id="574" r:id="rId24"/>
    <p:sldId id="575" r:id="rId25"/>
    <p:sldId id="576" r:id="rId26"/>
  </p:sldIdLst>
  <p:sldSz type="screen16x9" cy="6858000" cx="12192000"/>
  <p:notesSz cx="6858000" cy="9144000"/>
  <p:defaultTex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clrMru>
    <a:srgbClr val="6DC2BB"/>
    <a:srgbClr val="86E5F2"/>
    <a:srgbClr val="14A9BD"/>
    <a:srgbClr val="48AEA7"/>
    <a:srgbClr val="3B8D87"/>
    <a:srgbClr val="8193AD"/>
    <a:srgbClr val="96DBBF"/>
    <a:srgbClr val="55C7A6"/>
    <a:srgbClr val="F58470"/>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9011" autoAdjust="0"/>
    <p:restoredTop sz="92073" autoAdjust="0"/>
  </p:normalViewPr>
  <p:slideViewPr>
    <p:cSldViewPr snapToGrid="0">
      <p:cViewPr varScale="1">
        <p:scale>
          <a:sx n="76" d="100"/>
          <a:sy n="76" d="100"/>
        </p:scale>
        <p:origin x="132" y="114"/>
      </p:cViewPr>
      <p:guideLst>
        <p:guide orient="horz" pos="1616"/>
        <p:guide pos="456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tableStyles" Target="tableStyle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80" name=""/>
        <p:cNvGrpSpPr/>
        <p:nvPr/>
      </p:nvGrpSpPr>
      <p:grpSpPr>
        <a:xfrm>
          <a:off x="0" y="0"/>
          <a:ext cx="0" cy="0"/>
          <a:chOff x="0" y="0"/>
          <a:chExt cx="0" cy="0"/>
        </a:xfrm>
      </p:grpSpPr>
      <p:sp>
        <p:nvSpPr>
          <p:cNvPr id="1049177" name="页眉占位符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altLang="en-US" lang="zh-CN"/>
          </a:p>
        </p:txBody>
      </p:sp>
      <p:sp>
        <p:nvSpPr>
          <p:cNvPr id="1049178" name="日期占位符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9841C162-BF73-4085-95BD-F8B7D6D36621}" type="datetimeFigureOut">
              <a:rPr altLang="en-US" lang="zh-CN" smtClean="0"/>
              <a:t>2020/2/20</a:t>
            </a:fld>
            <a:endParaRPr altLang="en-US" lang="zh-CN"/>
          </a:p>
        </p:txBody>
      </p:sp>
      <p:sp>
        <p:nvSpPr>
          <p:cNvPr id="1049179" name="幻灯片图像占位符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altLang="en-US" lang="zh-CN"/>
          </a:p>
        </p:txBody>
      </p:sp>
      <p:sp>
        <p:nvSpPr>
          <p:cNvPr id="1049180" name="备注占位符 4"/>
          <p:cNvSpPr>
            <a:spLocks noGrp="1"/>
          </p:cNvSpPr>
          <p:nvPr>
            <p:ph type="body" sz="quarter" idx="3"/>
          </p:nvPr>
        </p:nvSpPr>
        <p:spPr>
          <a:xfrm>
            <a:off x="685800" y="4400550"/>
            <a:ext cx="5486400" cy="3600450"/>
          </a:xfrm>
          <a:prstGeom prst="rect"/>
        </p:spPr>
        <p:txBody>
          <a:bodyPr bIns="45720" lIns="91440" rIns="91440" rtlCol="0" tIns="45720" vert="horz"/>
          <a:p>
            <a:pPr lvl="0"/>
            <a:r>
              <a:rPr altLang="en-US" lang="zh-CN" smtClean="0"/>
              <a:t>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altLang="en-US" lang="zh-CN"/>
          </a:p>
        </p:txBody>
      </p:sp>
      <p:sp>
        <p:nvSpPr>
          <p:cNvPr id="1049181" name="页脚占位符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altLang="en-US" lang="zh-CN"/>
          </a:p>
        </p:txBody>
      </p:sp>
      <p:sp>
        <p:nvSpPr>
          <p:cNvPr id="1049182" name="灯片编号占位符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F8F01364-C6B6-4536-9B70-D7A11C88FE22}" type="slidenum">
              <a:rPr altLang="en-US" lang="zh-CN" smtClean="0"/>
              <a:t>‹#›</a:t>
            </a:fld>
            <a:endParaRPr altLang="en-US" lang="zh-CN"/>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sp>
        <p:nvSpPr>
          <p:cNvPr id="1048602" name="幻灯片图像占位符 1"/>
          <p:cNvSpPr>
            <a:spLocks noChangeAspect="1" noRot="1" noGrp="1"/>
          </p:cNvSpPr>
          <p:nvPr>
            <p:ph type="sldImg"/>
          </p:nvPr>
        </p:nvSpPr>
        <p:spPr/>
      </p:sp>
      <p:sp>
        <p:nvSpPr>
          <p:cNvPr id="1048603" name="备注占位符 2"/>
          <p:cNvSpPr>
            <a:spLocks noGrp="1"/>
          </p:cNvSpPr>
          <p:nvPr>
            <p:ph type="body" idx="1"/>
          </p:nvPr>
        </p:nvSpPr>
        <p:spPr/>
        <p:txBody>
          <a:bodyPr/>
          <a:p>
            <a:endParaRPr altLang="en-US" dirty="0" lang="zh-CN"/>
          </a:p>
        </p:txBody>
      </p:sp>
      <p:sp>
        <p:nvSpPr>
          <p:cNvPr id="1048604" name="灯片编号占位符 3"/>
          <p:cNvSpPr>
            <a:spLocks noGrp="1"/>
          </p:cNvSpPr>
          <p:nvPr>
            <p:ph type="sldNum" sz="quarter" idx="10"/>
          </p:nvPr>
        </p:nvSpPr>
        <p:spPr/>
        <p:txBody>
          <a:bodyPr/>
          <a:p>
            <a:fld id="{F8F01364-C6B6-4536-9B70-D7A11C88FE22}" type="slidenum">
              <a:rPr altLang="en-US" lang="zh-CN" smtClean="0"/>
              <a:t>1</a:t>
            </a:fld>
            <a:endParaRPr altLang="en-US" 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21" name=""/>
        <p:cNvGrpSpPr/>
        <p:nvPr/>
      </p:nvGrpSpPr>
      <p:grpSpPr>
        <a:xfrm>
          <a:off x="0" y="0"/>
          <a:ext cx="0" cy="0"/>
          <a:chOff x="0" y="0"/>
          <a:chExt cx="0" cy="0"/>
        </a:xfrm>
      </p:grpSpPr>
      <p:sp>
        <p:nvSpPr>
          <p:cNvPr id="1048984" name="Rectangle 7"/>
          <p:cNvSpPr>
            <a:spLocks noGrp="1" noChangeArrowheads="1"/>
          </p:cNvSpPr>
          <p:nvPr>
            <p:ph type="sldNum" sz="quarter" idx="5"/>
          </p:nvPr>
        </p:nvSpPr>
        <p:spPr/>
        <p:txBody>
          <a:bodyPr/>
          <a:p>
            <a:fld id="{19DB4961-5944-45E4-859B-0226209DDE1C}" type="slidenum">
              <a:rPr altLang="zh-CN" lang="en-US"/>
              <a:t>13</a:t>
            </a:fld>
            <a:endParaRPr altLang="zh-CN" dirty="0" lang="en-US"/>
          </a:p>
        </p:txBody>
      </p:sp>
      <p:sp>
        <p:nvSpPr>
          <p:cNvPr id="1048985" name="Rectangle 2"/>
          <p:cNvSpPr>
            <a:spLocks noChangeAspect="1" noRot="1" noGrp="1" noChangeArrowheads="1" noTextEdit="1"/>
          </p:cNvSpPr>
          <p:nvPr>
            <p:ph type="sldImg"/>
          </p:nvPr>
        </p:nvSpPr>
        <p:spPr>
          <a:xfrm>
            <a:off x="381000" y="685800"/>
            <a:ext cx="6096000" cy="3429000"/>
          </a:xfrm>
        </p:spPr>
      </p:sp>
      <p:sp>
        <p:nvSpPr>
          <p:cNvPr id="1048986" name="Rectangle 3"/>
          <p:cNvSpPr>
            <a:spLocks noGrp="1" noChangeArrowheads="1"/>
          </p:cNvSpPr>
          <p:nvPr>
            <p:ph type="body" idx="1"/>
          </p:nvPr>
        </p:nvSpPr>
        <p:spPr/>
        <p:txBody>
          <a:bodyPr/>
          <a:p>
            <a:endParaRPr altLang="zh-CN" 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32" name=""/>
        <p:cNvGrpSpPr/>
        <p:nvPr/>
      </p:nvGrpSpPr>
      <p:grpSpPr>
        <a:xfrm>
          <a:off x="0" y="0"/>
          <a:ext cx="0" cy="0"/>
          <a:chOff x="0" y="0"/>
          <a:chExt cx="0" cy="0"/>
        </a:xfrm>
      </p:grpSpPr>
      <p:sp>
        <p:nvSpPr>
          <p:cNvPr id="1049014" name="幻灯片图像占位符 1"/>
          <p:cNvSpPr>
            <a:spLocks noChangeAspect="1" noRot="1" noGrp="1"/>
          </p:cNvSpPr>
          <p:nvPr>
            <p:ph type="sldImg"/>
          </p:nvPr>
        </p:nvSpPr>
        <p:spPr>
          <a:xfrm>
            <a:off x="381000" y="685800"/>
            <a:ext cx="6096000" cy="3429000"/>
          </a:xfrm>
        </p:spPr>
      </p:sp>
      <p:sp>
        <p:nvSpPr>
          <p:cNvPr id="1049015" name="备注占位符 2"/>
          <p:cNvSpPr>
            <a:spLocks noGrp="1"/>
          </p:cNvSpPr>
          <p:nvPr>
            <p:ph type="body" idx="1"/>
          </p:nvPr>
        </p:nvSpPr>
        <p:spPr/>
        <p:txBody>
          <a:bodyPr/>
          <a:p>
            <a:endParaRPr altLang="en-US" lang="zh-CN"/>
          </a:p>
        </p:txBody>
      </p:sp>
      <p:sp>
        <p:nvSpPr>
          <p:cNvPr id="1049016" name="灯片编号占位符 3"/>
          <p:cNvSpPr>
            <a:spLocks noGrp="1"/>
          </p:cNvSpPr>
          <p:nvPr>
            <p:ph type="sldNum" sz="quarter" idx="10"/>
          </p:nvPr>
        </p:nvSpPr>
        <p:spPr/>
        <p:txBody>
          <a:bodyPr/>
          <a:p>
            <a:fld id="{F9743CD7-97CD-4F57-B351-69A253B17F80}" type="slidenum">
              <a:rPr altLang="zh-CN" lang="en-US" smtClean="0"/>
              <a:t>14</a:t>
            </a:fld>
            <a:endParaRPr altLang="zh-CN" dirty="0"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36" name=""/>
        <p:cNvGrpSpPr/>
        <p:nvPr/>
      </p:nvGrpSpPr>
      <p:grpSpPr>
        <a:xfrm>
          <a:off x="0" y="0"/>
          <a:ext cx="0" cy="0"/>
          <a:chOff x="0" y="0"/>
          <a:chExt cx="0" cy="0"/>
        </a:xfrm>
      </p:grpSpPr>
      <p:sp>
        <p:nvSpPr>
          <p:cNvPr id="1049034" name="幻灯片图像占位符 1"/>
          <p:cNvSpPr>
            <a:spLocks noChangeAspect="1" noRot="1" noGrp="1"/>
          </p:cNvSpPr>
          <p:nvPr>
            <p:ph type="sldImg"/>
          </p:nvPr>
        </p:nvSpPr>
        <p:spPr>
          <a:xfrm>
            <a:off x="381000" y="685800"/>
            <a:ext cx="6096000" cy="3429000"/>
          </a:xfrm>
        </p:spPr>
      </p:sp>
      <p:sp>
        <p:nvSpPr>
          <p:cNvPr id="1049035" name="备注占位符 2"/>
          <p:cNvSpPr>
            <a:spLocks noGrp="1"/>
          </p:cNvSpPr>
          <p:nvPr>
            <p:ph type="body" idx="1"/>
          </p:nvPr>
        </p:nvSpPr>
        <p:spPr/>
        <p:txBody>
          <a:bodyPr/>
          <a:p>
            <a:endParaRPr altLang="en-US" lang="zh-CN"/>
          </a:p>
        </p:txBody>
      </p:sp>
      <p:sp>
        <p:nvSpPr>
          <p:cNvPr id="1049036" name="灯片编号占位符 3"/>
          <p:cNvSpPr>
            <a:spLocks noGrp="1"/>
          </p:cNvSpPr>
          <p:nvPr>
            <p:ph type="sldNum" sz="quarter" idx="10"/>
          </p:nvPr>
        </p:nvSpPr>
        <p:spPr/>
        <p:txBody>
          <a:bodyPr/>
          <a:p>
            <a:fld id="{F9743CD7-97CD-4F57-B351-69A253B17F80}" type="slidenum">
              <a:rPr altLang="zh-CN" lang="en-US" smtClean="0"/>
              <a:t>15</a:t>
            </a:fld>
            <a:endParaRPr altLang="zh-CN" dirty="0"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40" name=""/>
        <p:cNvGrpSpPr/>
        <p:nvPr/>
      </p:nvGrpSpPr>
      <p:grpSpPr>
        <a:xfrm>
          <a:off x="0" y="0"/>
          <a:ext cx="0" cy="0"/>
          <a:chOff x="0" y="0"/>
          <a:chExt cx="0" cy="0"/>
        </a:xfrm>
      </p:grpSpPr>
      <p:sp>
        <p:nvSpPr>
          <p:cNvPr id="1049042" name="Rectangle 7"/>
          <p:cNvSpPr>
            <a:spLocks noGrp="1" noChangeArrowheads="1"/>
          </p:cNvSpPr>
          <p:nvPr>
            <p:ph type="sldNum" sz="quarter" idx="5"/>
          </p:nvPr>
        </p:nvSpPr>
        <p:spPr/>
        <p:txBody>
          <a:bodyPr/>
          <a:p>
            <a:fld id="{19DB4961-5944-45E4-859B-0226209DDE1C}" type="slidenum">
              <a:rPr altLang="zh-CN" lang="en-US"/>
              <a:t>16</a:t>
            </a:fld>
            <a:endParaRPr altLang="zh-CN" dirty="0" lang="en-US"/>
          </a:p>
        </p:txBody>
      </p:sp>
      <p:sp>
        <p:nvSpPr>
          <p:cNvPr id="1049043" name="Rectangle 2"/>
          <p:cNvSpPr>
            <a:spLocks noChangeAspect="1" noRot="1" noGrp="1" noChangeArrowheads="1" noTextEdit="1"/>
          </p:cNvSpPr>
          <p:nvPr>
            <p:ph type="sldImg"/>
          </p:nvPr>
        </p:nvSpPr>
        <p:spPr>
          <a:xfrm>
            <a:off x="381000" y="685800"/>
            <a:ext cx="6096000" cy="3429000"/>
          </a:xfrm>
        </p:spPr>
      </p:sp>
      <p:sp>
        <p:nvSpPr>
          <p:cNvPr id="1049044" name="Rectangle 3"/>
          <p:cNvSpPr>
            <a:spLocks noGrp="1" noChangeArrowheads="1"/>
          </p:cNvSpPr>
          <p:nvPr>
            <p:ph type="body" idx="1"/>
          </p:nvPr>
        </p:nvSpPr>
        <p:spPr/>
        <p:txBody>
          <a:bodyPr/>
          <a:p>
            <a:endParaRPr altLang="zh-CN" 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45" name=""/>
        <p:cNvGrpSpPr/>
        <p:nvPr/>
      </p:nvGrpSpPr>
      <p:grpSpPr>
        <a:xfrm>
          <a:off x="0" y="0"/>
          <a:ext cx="0" cy="0"/>
          <a:chOff x="0" y="0"/>
          <a:chExt cx="0" cy="0"/>
        </a:xfrm>
      </p:grpSpPr>
      <p:sp>
        <p:nvSpPr>
          <p:cNvPr id="1049062" name="幻灯片图像占位符 1"/>
          <p:cNvSpPr>
            <a:spLocks noChangeAspect="1" noRot="1" noGrp="1"/>
          </p:cNvSpPr>
          <p:nvPr>
            <p:ph type="sldImg"/>
          </p:nvPr>
        </p:nvSpPr>
        <p:spPr>
          <a:xfrm>
            <a:off x="381000" y="685800"/>
            <a:ext cx="6096000" cy="3429000"/>
          </a:xfrm>
        </p:spPr>
      </p:sp>
      <p:sp>
        <p:nvSpPr>
          <p:cNvPr id="1049063" name="备注占位符 2"/>
          <p:cNvSpPr>
            <a:spLocks noGrp="1"/>
          </p:cNvSpPr>
          <p:nvPr>
            <p:ph type="body" idx="1"/>
          </p:nvPr>
        </p:nvSpPr>
        <p:spPr/>
        <p:txBody>
          <a:bodyPr/>
          <a:p>
            <a:endParaRPr altLang="en-US" lang="zh-CN"/>
          </a:p>
        </p:txBody>
      </p:sp>
      <p:sp>
        <p:nvSpPr>
          <p:cNvPr id="1049064" name="灯片编号占位符 3"/>
          <p:cNvSpPr>
            <a:spLocks noGrp="1"/>
          </p:cNvSpPr>
          <p:nvPr>
            <p:ph type="sldNum" sz="quarter" idx="10"/>
          </p:nvPr>
        </p:nvSpPr>
        <p:spPr/>
        <p:txBody>
          <a:bodyPr/>
          <a:p>
            <a:fld id="{F9743CD7-97CD-4F57-B351-69A253B17F80}" type="slidenum">
              <a:rPr altLang="zh-CN" lang="en-US" smtClean="0"/>
              <a:t>17</a:t>
            </a:fld>
            <a:endParaRPr altLang="zh-CN" dirty="0"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49" name=""/>
        <p:cNvGrpSpPr/>
        <p:nvPr/>
      </p:nvGrpSpPr>
      <p:grpSpPr>
        <a:xfrm>
          <a:off x="0" y="0"/>
          <a:ext cx="0" cy="0"/>
          <a:chOff x="0" y="0"/>
          <a:chExt cx="0" cy="0"/>
        </a:xfrm>
      </p:grpSpPr>
      <p:sp>
        <p:nvSpPr>
          <p:cNvPr id="1049068" name="Rectangle 7"/>
          <p:cNvSpPr>
            <a:spLocks noGrp="1" noChangeArrowheads="1"/>
          </p:cNvSpPr>
          <p:nvPr>
            <p:ph type="sldNum" sz="quarter" idx="5"/>
          </p:nvPr>
        </p:nvSpPr>
        <p:spPr/>
        <p:txBody>
          <a:bodyPr/>
          <a:p>
            <a:fld id="{19DB4961-5944-45E4-859B-0226209DDE1C}" type="slidenum">
              <a:rPr altLang="zh-CN" lang="en-US"/>
              <a:t>18</a:t>
            </a:fld>
            <a:endParaRPr altLang="zh-CN" dirty="0" lang="en-US"/>
          </a:p>
        </p:txBody>
      </p:sp>
      <p:sp>
        <p:nvSpPr>
          <p:cNvPr id="1049069" name="Rectangle 2"/>
          <p:cNvSpPr>
            <a:spLocks noChangeAspect="1" noRot="1" noGrp="1" noChangeArrowheads="1" noTextEdit="1"/>
          </p:cNvSpPr>
          <p:nvPr>
            <p:ph type="sldImg"/>
          </p:nvPr>
        </p:nvSpPr>
        <p:spPr>
          <a:xfrm>
            <a:off x="381000" y="685800"/>
            <a:ext cx="6096000" cy="3429000"/>
          </a:xfrm>
        </p:spPr>
      </p:sp>
      <p:sp>
        <p:nvSpPr>
          <p:cNvPr id="1049070" name="Rectangle 3"/>
          <p:cNvSpPr>
            <a:spLocks noGrp="1" noChangeArrowheads="1"/>
          </p:cNvSpPr>
          <p:nvPr>
            <p:ph type="body" idx="1"/>
          </p:nvPr>
        </p:nvSpPr>
        <p:spPr/>
        <p:txBody>
          <a:bodyPr/>
          <a:p>
            <a:endParaRPr altLang="zh-CN" 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52" name=""/>
        <p:cNvGrpSpPr/>
        <p:nvPr/>
      </p:nvGrpSpPr>
      <p:grpSpPr>
        <a:xfrm>
          <a:off x="0" y="0"/>
          <a:ext cx="0" cy="0"/>
          <a:chOff x="0" y="0"/>
          <a:chExt cx="0" cy="0"/>
        </a:xfrm>
      </p:grpSpPr>
      <p:sp>
        <p:nvSpPr>
          <p:cNvPr id="1049073" name="幻灯片图像占位符 1"/>
          <p:cNvSpPr>
            <a:spLocks noChangeAspect="1" noRot="1" noGrp="1"/>
          </p:cNvSpPr>
          <p:nvPr>
            <p:ph type="sldImg"/>
          </p:nvPr>
        </p:nvSpPr>
        <p:spPr>
          <a:xfrm>
            <a:off x="381000" y="685800"/>
            <a:ext cx="6096000" cy="3429000"/>
          </a:xfrm>
        </p:spPr>
      </p:sp>
      <p:sp>
        <p:nvSpPr>
          <p:cNvPr id="1049074" name="备注占位符 2"/>
          <p:cNvSpPr>
            <a:spLocks noGrp="1"/>
          </p:cNvSpPr>
          <p:nvPr>
            <p:ph type="body" idx="1"/>
          </p:nvPr>
        </p:nvSpPr>
        <p:spPr/>
        <p:txBody>
          <a:bodyPr/>
          <a:p>
            <a:endParaRPr altLang="en-US" lang="zh-CN"/>
          </a:p>
        </p:txBody>
      </p:sp>
      <p:sp>
        <p:nvSpPr>
          <p:cNvPr id="1049075" name="灯片编号占位符 3"/>
          <p:cNvSpPr>
            <a:spLocks noGrp="1"/>
          </p:cNvSpPr>
          <p:nvPr>
            <p:ph type="sldNum" sz="quarter" idx="10"/>
          </p:nvPr>
        </p:nvSpPr>
        <p:spPr/>
        <p:txBody>
          <a:bodyPr/>
          <a:p>
            <a:fld id="{F9743CD7-97CD-4F57-B351-69A253B17F80}" type="slidenum">
              <a:rPr altLang="zh-CN" lang="en-US" smtClean="0"/>
              <a:t>19</a:t>
            </a:fld>
            <a:endParaRPr altLang="zh-CN" dirty="0"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60" name=""/>
        <p:cNvGrpSpPr/>
        <p:nvPr/>
      </p:nvGrpSpPr>
      <p:grpSpPr>
        <a:xfrm>
          <a:off x="0" y="0"/>
          <a:ext cx="0" cy="0"/>
          <a:chOff x="0" y="0"/>
          <a:chExt cx="0" cy="0"/>
        </a:xfrm>
      </p:grpSpPr>
      <p:sp>
        <p:nvSpPr>
          <p:cNvPr id="1049085" name="幻灯片图像占位符 1"/>
          <p:cNvSpPr>
            <a:spLocks noChangeAspect="1" noRot="1" noGrp="1"/>
          </p:cNvSpPr>
          <p:nvPr>
            <p:ph type="sldImg"/>
          </p:nvPr>
        </p:nvSpPr>
        <p:spPr>
          <a:xfrm>
            <a:off x="381000" y="685800"/>
            <a:ext cx="6096000" cy="3429000"/>
          </a:xfrm>
        </p:spPr>
      </p:sp>
      <p:sp>
        <p:nvSpPr>
          <p:cNvPr id="1049086" name="备注占位符 2"/>
          <p:cNvSpPr>
            <a:spLocks noGrp="1"/>
          </p:cNvSpPr>
          <p:nvPr>
            <p:ph type="body" idx="1"/>
          </p:nvPr>
        </p:nvSpPr>
        <p:spPr/>
        <p:txBody>
          <a:bodyPr/>
          <a:p>
            <a:endParaRPr altLang="en-US" lang="zh-CN"/>
          </a:p>
        </p:txBody>
      </p:sp>
      <p:sp>
        <p:nvSpPr>
          <p:cNvPr id="1049087" name="灯片编号占位符 3"/>
          <p:cNvSpPr>
            <a:spLocks noGrp="1"/>
          </p:cNvSpPr>
          <p:nvPr>
            <p:ph type="sldNum" sz="quarter" idx="10"/>
          </p:nvPr>
        </p:nvSpPr>
        <p:spPr/>
        <p:txBody>
          <a:bodyPr/>
          <a:p>
            <a:fld id="{F9743CD7-97CD-4F57-B351-69A253B17F80}" type="slidenum">
              <a:rPr altLang="zh-CN" lang="en-US" smtClean="0"/>
              <a:t>20</a:t>
            </a:fld>
            <a:endParaRPr altLang="zh-CN" dirty="0"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69" name=""/>
        <p:cNvGrpSpPr/>
        <p:nvPr/>
      </p:nvGrpSpPr>
      <p:grpSpPr>
        <a:xfrm>
          <a:off x="0" y="0"/>
          <a:ext cx="0" cy="0"/>
          <a:chOff x="0" y="0"/>
          <a:chExt cx="0" cy="0"/>
        </a:xfrm>
      </p:grpSpPr>
      <p:sp>
        <p:nvSpPr>
          <p:cNvPr id="1049121" name="幻灯片图像占位符 1"/>
          <p:cNvSpPr>
            <a:spLocks noChangeAspect="1" noRot="1" noGrp="1"/>
          </p:cNvSpPr>
          <p:nvPr>
            <p:ph type="sldImg"/>
          </p:nvPr>
        </p:nvSpPr>
        <p:spPr>
          <a:xfrm>
            <a:off x="381000" y="685800"/>
            <a:ext cx="6096000" cy="3429000"/>
          </a:xfrm>
        </p:spPr>
      </p:sp>
      <p:sp>
        <p:nvSpPr>
          <p:cNvPr id="1049122" name="备注占位符 2"/>
          <p:cNvSpPr>
            <a:spLocks noGrp="1"/>
          </p:cNvSpPr>
          <p:nvPr>
            <p:ph type="body" idx="1"/>
          </p:nvPr>
        </p:nvSpPr>
        <p:spPr/>
        <p:txBody>
          <a:bodyPr/>
          <a:p>
            <a:endParaRPr altLang="en-US" lang="zh-CN"/>
          </a:p>
        </p:txBody>
      </p:sp>
      <p:sp>
        <p:nvSpPr>
          <p:cNvPr id="1049123" name="灯片编号占位符 3"/>
          <p:cNvSpPr>
            <a:spLocks noGrp="1"/>
          </p:cNvSpPr>
          <p:nvPr>
            <p:ph type="sldNum" sz="quarter" idx="10"/>
          </p:nvPr>
        </p:nvSpPr>
        <p:spPr/>
        <p:txBody>
          <a:bodyPr/>
          <a:p>
            <a:fld id="{F9743CD7-97CD-4F57-B351-69A253B17F80}" type="slidenum">
              <a:rPr altLang="zh-CN" lang="en-US" smtClean="0"/>
              <a:t>22</a:t>
            </a:fld>
            <a:endParaRPr altLang="zh-CN" dirty="0"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629" name="幻灯片图像占位符 1"/>
          <p:cNvSpPr>
            <a:spLocks noChangeAspect="1" noRot="1" noGrp="1"/>
          </p:cNvSpPr>
          <p:nvPr>
            <p:ph type="sldImg"/>
          </p:nvPr>
        </p:nvSpPr>
        <p:spPr>
          <a:xfrm>
            <a:off x="381000" y="685800"/>
            <a:ext cx="6096000" cy="3429000"/>
          </a:xfrm>
        </p:spPr>
      </p:sp>
      <p:sp>
        <p:nvSpPr>
          <p:cNvPr id="1048630" name="备注占位符 2"/>
          <p:cNvSpPr>
            <a:spLocks noGrp="1"/>
          </p:cNvSpPr>
          <p:nvPr>
            <p:ph type="body" idx="1"/>
          </p:nvPr>
        </p:nvSpPr>
        <p:spPr/>
        <p:txBody>
          <a:bodyPr/>
          <a:p>
            <a:endParaRPr altLang="en-US" lang="zh-CN"/>
          </a:p>
        </p:txBody>
      </p:sp>
      <p:sp>
        <p:nvSpPr>
          <p:cNvPr id="1048631" name="灯片编号占位符 3"/>
          <p:cNvSpPr>
            <a:spLocks noGrp="1"/>
          </p:cNvSpPr>
          <p:nvPr>
            <p:ph type="sldNum" sz="quarter" idx="10"/>
          </p:nvPr>
        </p:nvSpPr>
        <p:spPr/>
        <p:txBody>
          <a:bodyPr/>
          <a:p>
            <a:fld id="{F9743CD7-97CD-4F57-B351-69A253B17F80}" type="slidenum">
              <a:rPr altLang="zh-CN" lang="en-US" smtClean="0"/>
              <a:t>2</a:t>
            </a:fld>
            <a:endParaRPr altLang="zh-CN" dirty="0"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sp>
        <p:nvSpPr>
          <p:cNvPr id="1048705" name="Rectangle 7"/>
          <p:cNvSpPr>
            <a:spLocks noGrp="1" noChangeArrowheads="1"/>
          </p:cNvSpPr>
          <p:nvPr>
            <p:ph type="sldNum" sz="quarter" idx="5"/>
          </p:nvPr>
        </p:nvSpPr>
        <p:spPr/>
        <p:txBody>
          <a:bodyPr/>
          <a:p>
            <a:fld id="{19DB4961-5944-45E4-859B-0226209DDE1C}" type="slidenum">
              <a:rPr altLang="zh-CN" lang="en-US"/>
              <a:t>3</a:t>
            </a:fld>
            <a:endParaRPr altLang="zh-CN" dirty="0" lang="en-US"/>
          </a:p>
        </p:txBody>
      </p:sp>
      <p:sp>
        <p:nvSpPr>
          <p:cNvPr id="1048706" name="Rectangle 2"/>
          <p:cNvSpPr>
            <a:spLocks noChangeAspect="1" noRot="1" noGrp="1" noChangeArrowheads="1" noTextEdit="1"/>
          </p:cNvSpPr>
          <p:nvPr>
            <p:ph type="sldImg"/>
          </p:nvPr>
        </p:nvSpPr>
        <p:spPr>
          <a:xfrm>
            <a:off x="381000" y="685800"/>
            <a:ext cx="6096000" cy="3429000"/>
          </a:xfrm>
        </p:spPr>
      </p:sp>
      <p:sp>
        <p:nvSpPr>
          <p:cNvPr id="1048707" name="Rectangle 3"/>
          <p:cNvSpPr>
            <a:spLocks noGrp="1" noChangeArrowheads="1"/>
          </p:cNvSpPr>
          <p:nvPr>
            <p:ph type="body" idx="1"/>
          </p:nvPr>
        </p:nvSpPr>
        <p:spPr/>
        <p:txBody>
          <a:bodyPr/>
          <a:p>
            <a:endParaRPr altLang="zh-CN" 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1048728" name="幻灯片图像占位符 1"/>
          <p:cNvSpPr>
            <a:spLocks noChangeAspect="1" noRot="1" noGrp="1"/>
          </p:cNvSpPr>
          <p:nvPr>
            <p:ph type="sldImg"/>
          </p:nvPr>
        </p:nvSpPr>
        <p:spPr>
          <a:xfrm>
            <a:off x="381000" y="685800"/>
            <a:ext cx="6096000" cy="3429000"/>
          </a:xfrm>
        </p:spPr>
      </p:sp>
      <p:sp>
        <p:nvSpPr>
          <p:cNvPr id="1048729" name="备注占位符 2"/>
          <p:cNvSpPr>
            <a:spLocks noGrp="1"/>
          </p:cNvSpPr>
          <p:nvPr>
            <p:ph type="body" idx="1"/>
          </p:nvPr>
        </p:nvSpPr>
        <p:spPr/>
        <p:txBody>
          <a:bodyPr/>
          <a:p>
            <a:endParaRPr altLang="en-US" lang="zh-CN"/>
          </a:p>
        </p:txBody>
      </p:sp>
      <p:sp>
        <p:nvSpPr>
          <p:cNvPr id="1048730" name="灯片编号占位符 3"/>
          <p:cNvSpPr>
            <a:spLocks noGrp="1"/>
          </p:cNvSpPr>
          <p:nvPr>
            <p:ph type="sldNum" sz="quarter" idx="10"/>
          </p:nvPr>
        </p:nvSpPr>
        <p:spPr/>
        <p:txBody>
          <a:bodyPr/>
          <a:p>
            <a:fld id="{F9743CD7-97CD-4F57-B351-69A253B17F80}" type="slidenum">
              <a:rPr altLang="zh-CN" lang="en-US" smtClean="0"/>
              <a:t>4</a:t>
            </a:fld>
            <a:endParaRPr altLang="zh-CN" dirty="0"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79" name=""/>
        <p:cNvGrpSpPr/>
        <p:nvPr/>
      </p:nvGrpSpPr>
      <p:grpSpPr>
        <a:xfrm>
          <a:off x="0" y="0"/>
          <a:ext cx="0" cy="0"/>
          <a:chOff x="0" y="0"/>
          <a:chExt cx="0" cy="0"/>
        </a:xfrm>
      </p:grpSpPr>
      <p:sp>
        <p:nvSpPr>
          <p:cNvPr id="1048783" name="幻灯片图像占位符 1"/>
          <p:cNvSpPr>
            <a:spLocks noChangeAspect="1" noRot="1" noGrp="1"/>
          </p:cNvSpPr>
          <p:nvPr>
            <p:ph type="sldImg"/>
          </p:nvPr>
        </p:nvSpPr>
        <p:spPr>
          <a:xfrm>
            <a:off x="381000" y="685800"/>
            <a:ext cx="6096000" cy="3429000"/>
          </a:xfrm>
        </p:spPr>
      </p:sp>
      <p:sp>
        <p:nvSpPr>
          <p:cNvPr id="1048784" name="备注占位符 2"/>
          <p:cNvSpPr>
            <a:spLocks noGrp="1"/>
          </p:cNvSpPr>
          <p:nvPr>
            <p:ph type="body" idx="1"/>
          </p:nvPr>
        </p:nvSpPr>
        <p:spPr/>
        <p:txBody>
          <a:bodyPr/>
          <a:p>
            <a:endParaRPr altLang="en-US" lang="zh-CN"/>
          </a:p>
        </p:txBody>
      </p:sp>
      <p:sp>
        <p:nvSpPr>
          <p:cNvPr id="1048785" name="灯片编号占位符 3"/>
          <p:cNvSpPr>
            <a:spLocks noGrp="1"/>
          </p:cNvSpPr>
          <p:nvPr>
            <p:ph type="sldNum" sz="quarter" idx="10"/>
          </p:nvPr>
        </p:nvSpPr>
        <p:spPr/>
        <p:txBody>
          <a:bodyPr/>
          <a:p>
            <a:fld id="{F9743CD7-97CD-4F57-B351-69A253B17F80}" type="slidenum">
              <a:rPr altLang="zh-CN" lang="en-US" smtClean="0"/>
              <a:t>6</a:t>
            </a:fld>
            <a:endParaRPr altLang="zh-CN" dirty="0"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92" name=""/>
        <p:cNvGrpSpPr/>
        <p:nvPr/>
      </p:nvGrpSpPr>
      <p:grpSpPr>
        <a:xfrm>
          <a:off x="0" y="0"/>
          <a:ext cx="0" cy="0"/>
          <a:chOff x="0" y="0"/>
          <a:chExt cx="0" cy="0"/>
        </a:xfrm>
      </p:grpSpPr>
      <p:sp>
        <p:nvSpPr>
          <p:cNvPr id="1048860" name="幻灯片图像占位符 1"/>
          <p:cNvSpPr>
            <a:spLocks noChangeAspect="1" noRot="1" noGrp="1"/>
          </p:cNvSpPr>
          <p:nvPr>
            <p:ph type="sldImg"/>
          </p:nvPr>
        </p:nvSpPr>
        <p:spPr>
          <a:xfrm>
            <a:off x="381000" y="685800"/>
            <a:ext cx="6096000" cy="3429000"/>
          </a:xfrm>
        </p:spPr>
      </p:sp>
      <p:sp>
        <p:nvSpPr>
          <p:cNvPr id="1048861" name="备注占位符 2"/>
          <p:cNvSpPr>
            <a:spLocks noGrp="1"/>
          </p:cNvSpPr>
          <p:nvPr>
            <p:ph type="body" idx="1"/>
          </p:nvPr>
        </p:nvSpPr>
        <p:spPr/>
        <p:txBody>
          <a:bodyPr/>
          <a:p>
            <a:endParaRPr altLang="en-US" lang="zh-CN"/>
          </a:p>
        </p:txBody>
      </p:sp>
      <p:sp>
        <p:nvSpPr>
          <p:cNvPr id="1048862" name="灯片编号占位符 3"/>
          <p:cNvSpPr>
            <a:spLocks noGrp="1"/>
          </p:cNvSpPr>
          <p:nvPr>
            <p:ph type="sldNum" sz="quarter" idx="10"/>
          </p:nvPr>
        </p:nvSpPr>
        <p:spPr/>
        <p:txBody>
          <a:bodyPr/>
          <a:p>
            <a:fld id="{F9743CD7-97CD-4F57-B351-69A253B17F80}" type="slidenum">
              <a:rPr altLang="zh-CN" lang="en-US" smtClean="0"/>
              <a:t>8</a:t>
            </a:fld>
            <a:endParaRPr altLang="zh-CN" dirty="0"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96" name=""/>
        <p:cNvGrpSpPr/>
        <p:nvPr/>
      </p:nvGrpSpPr>
      <p:grpSpPr>
        <a:xfrm>
          <a:off x="0" y="0"/>
          <a:ext cx="0" cy="0"/>
          <a:chOff x="0" y="0"/>
          <a:chExt cx="0" cy="0"/>
        </a:xfrm>
      </p:grpSpPr>
      <p:sp>
        <p:nvSpPr>
          <p:cNvPr id="1048866" name="Rectangle 7"/>
          <p:cNvSpPr>
            <a:spLocks noGrp="1" noChangeArrowheads="1"/>
          </p:cNvSpPr>
          <p:nvPr>
            <p:ph type="sldNum" sz="quarter" idx="5"/>
          </p:nvPr>
        </p:nvSpPr>
        <p:spPr/>
        <p:txBody>
          <a:bodyPr/>
          <a:p>
            <a:fld id="{19DB4961-5944-45E4-859B-0226209DDE1C}" type="slidenum">
              <a:rPr altLang="zh-CN" lang="en-US"/>
              <a:t>9</a:t>
            </a:fld>
            <a:endParaRPr altLang="zh-CN" dirty="0" lang="en-US"/>
          </a:p>
        </p:txBody>
      </p:sp>
      <p:sp>
        <p:nvSpPr>
          <p:cNvPr id="1048867" name="Rectangle 2"/>
          <p:cNvSpPr>
            <a:spLocks noChangeAspect="1" noRot="1" noGrp="1" noChangeArrowheads="1" noTextEdit="1"/>
          </p:cNvSpPr>
          <p:nvPr>
            <p:ph type="sldImg"/>
          </p:nvPr>
        </p:nvSpPr>
        <p:spPr>
          <a:xfrm>
            <a:off x="381000" y="685800"/>
            <a:ext cx="6096000" cy="3429000"/>
          </a:xfrm>
        </p:spPr>
      </p:sp>
      <p:sp>
        <p:nvSpPr>
          <p:cNvPr id="1048868" name="Rectangle 3"/>
          <p:cNvSpPr>
            <a:spLocks noGrp="1" noChangeArrowheads="1"/>
          </p:cNvSpPr>
          <p:nvPr>
            <p:ph type="body" idx="1"/>
          </p:nvPr>
        </p:nvSpPr>
        <p:spPr/>
        <p:txBody>
          <a:bodyPr/>
          <a:p>
            <a:endParaRPr altLang="zh-CN" 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03" name=""/>
        <p:cNvGrpSpPr/>
        <p:nvPr/>
      </p:nvGrpSpPr>
      <p:grpSpPr>
        <a:xfrm>
          <a:off x="0" y="0"/>
          <a:ext cx="0" cy="0"/>
          <a:chOff x="0" y="0"/>
          <a:chExt cx="0" cy="0"/>
        </a:xfrm>
      </p:grpSpPr>
      <p:sp>
        <p:nvSpPr>
          <p:cNvPr id="1048876" name="幻灯片图像占位符 1"/>
          <p:cNvSpPr>
            <a:spLocks noChangeAspect="1" noRot="1" noGrp="1"/>
          </p:cNvSpPr>
          <p:nvPr>
            <p:ph type="sldImg"/>
          </p:nvPr>
        </p:nvSpPr>
        <p:spPr>
          <a:xfrm>
            <a:off x="381000" y="685800"/>
            <a:ext cx="6096000" cy="3429000"/>
          </a:xfrm>
        </p:spPr>
      </p:sp>
      <p:sp>
        <p:nvSpPr>
          <p:cNvPr id="1048877" name="备注占位符 2"/>
          <p:cNvSpPr>
            <a:spLocks noGrp="1"/>
          </p:cNvSpPr>
          <p:nvPr>
            <p:ph type="body" idx="1"/>
          </p:nvPr>
        </p:nvSpPr>
        <p:spPr/>
        <p:txBody>
          <a:bodyPr/>
          <a:p>
            <a:endParaRPr altLang="en-US" lang="zh-CN"/>
          </a:p>
        </p:txBody>
      </p:sp>
      <p:sp>
        <p:nvSpPr>
          <p:cNvPr id="1048878" name="灯片编号占位符 3"/>
          <p:cNvSpPr>
            <a:spLocks noGrp="1"/>
          </p:cNvSpPr>
          <p:nvPr>
            <p:ph type="sldNum" sz="quarter" idx="10"/>
          </p:nvPr>
        </p:nvSpPr>
        <p:spPr/>
        <p:txBody>
          <a:bodyPr/>
          <a:p>
            <a:fld id="{F9743CD7-97CD-4F57-B351-69A253B17F80}" type="slidenum">
              <a:rPr altLang="zh-CN" lang="en-US" smtClean="0"/>
              <a:t>10</a:t>
            </a:fld>
            <a:endParaRPr altLang="zh-CN" dirty="0"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12" name=""/>
        <p:cNvGrpSpPr/>
        <p:nvPr/>
      </p:nvGrpSpPr>
      <p:grpSpPr>
        <a:xfrm>
          <a:off x="0" y="0"/>
          <a:ext cx="0" cy="0"/>
          <a:chOff x="0" y="0"/>
          <a:chExt cx="0" cy="0"/>
        </a:xfrm>
      </p:grpSpPr>
      <p:sp>
        <p:nvSpPr>
          <p:cNvPr id="1048926" name="幻灯片图像占位符 1"/>
          <p:cNvSpPr>
            <a:spLocks noChangeAspect="1" noRot="1" noGrp="1"/>
          </p:cNvSpPr>
          <p:nvPr>
            <p:ph type="sldImg"/>
          </p:nvPr>
        </p:nvSpPr>
        <p:spPr>
          <a:xfrm>
            <a:off x="381000" y="685800"/>
            <a:ext cx="6096000" cy="3429000"/>
          </a:xfrm>
        </p:spPr>
      </p:sp>
      <p:sp>
        <p:nvSpPr>
          <p:cNvPr id="1048927" name="备注占位符 2"/>
          <p:cNvSpPr>
            <a:spLocks noGrp="1"/>
          </p:cNvSpPr>
          <p:nvPr>
            <p:ph type="body" idx="1"/>
          </p:nvPr>
        </p:nvSpPr>
        <p:spPr/>
        <p:txBody>
          <a:bodyPr/>
          <a:p>
            <a:endParaRPr altLang="en-US" lang="zh-CN"/>
          </a:p>
        </p:txBody>
      </p:sp>
      <p:sp>
        <p:nvSpPr>
          <p:cNvPr id="1048928" name="灯片编号占位符 3"/>
          <p:cNvSpPr>
            <a:spLocks noGrp="1"/>
          </p:cNvSpPr>
          <p:nvPr>
            <p:ph type="sldNum" sz="quarter" idx="10"/>
          </p:nvPr>
        </p:nvSpPr>
        <p:spPr/>
        <p:txBody>
          <a:bodyPr/>
          <a:p>
            <a:fld id="{F9743CD7-97CD-4F57-B351-69A253B17F80}" type="slidenum">
              <a:rPr altLang="zh-CN" lang="en-US" smtClean="0"/>
              <a:t>11</a:t>
            </a:fld>
            <a:endParaRPr altLang="zh-CN" dirty="0"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27" name=""/>
        <p:cNvGrpSpPr/>
        <p:nvPr/>
      </p:nvGrpSpPr>
      <p:grpSpPr>
        <a:xfrm>
          <a:off x="0" y="0"/>
          <a:ext cx="0" cy="0"/>
          <a:chOff x="0" y="0"/>
          <a:chExt cx="0" cy="0"/>
        </a:xfrm>
      </p:grpSpPr>
      <p:sp>
        <p:nvSpPr>
          <p:cNvPr id="1048581" name="标题 1"/>
          <p:cNvSpPr>
            <a:spLocks noGrp="1"/>
          </p:cNvSpPr>
          <p:nvPr>
            <p:ph type="ctrTitle"/>
          </p:nvPr>
        </p:nvSpPr>
        <p:spPr>
          <a:xfrm>
            <a:off x="1524000" y="1122363"/>
            <a:ext cx="9144000" cy="2387600"/>
          </a:xfrm>
        </p:spPr>
        <p:txBody>
          <a:bodyPr anchor="b"/>
          <a:lstStyle>
            <a:lvl1pPr algn="ctr">
              <a:defRPr sz="6000"/>
            </a:lvl1pPr>
          </a:lstStyle>
          <a:p>
            <a:r>
              <a:rPr altLang="en-US" lang="zh-CN" smtClean="0"/>
              <a:t>单击此处编辑母版标题样式</a:t>
            </a:r>
            <a:endParaRPr altLang="en-US" lang="zh-CN"/>
          </a:p>
        </p:txBody>
      </p:sp>
      <p:sp>
        <p:nvSpPr>
          <p:cNvPr id="1048582" name="副标题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smtClean="0"/>
              <a:t>单击以编辑母版副标题样式</a:t>
            </a:r>
            <a:endParaRPr altLang="en-US" lang="zh-CN"/>
          </a:p>
        </p:txBody>
      </p:sp>
      <p:sp>
        <p:nvSpPr>
          <p:cNvPr id="1048583" name="日期占位符 3"/>
          <p:cNvSpPr>
            <a:spLocks noGrp="1"/>
          </p:cNvSpPr>
          <p:nvPr>
            <p:ph type="dt" sz="half" idx="10"/>
          </p:nvPr>
        </p:nvSpPr>
        <p:spPr/>
        <p:txBody>
          <a:bodyPr/>
          <a:p>
            <a:fld id="{582B429B-09BD-48B7-802B-F1A4A1229037}" type="datetimeFigureOut">
              <a:rPr altLang="en-US" lang="zh-CN" smtClean="0"/>
              <a:t>2020/2/20</a:t>
            </a:fld>
            <a:endParaRPr altLang="en-US" lang="zh-CN"/>
          </a:p>
        </p:txBody>
      </p:sp>
      <p:sp>
        <p:nvSpPr>
          <p:cNvPr id="1048584" name="页脚占位符 4"/>
          <p:cNvSpPr>
            <a:spLocks noGrp="1"/>
          </p:cNvSpPr>
          <p:nvPr>
            <p:ph type="ftr" sz="quarter" idx="11"/>
          </p:nvPr>
        </p:nvSpPr>
        <p:spPr/>
        <p:txBody>
          <a:bodyPr/>
          <a:p>
            <a:endParaRPr altLang="en-US" lang="zh-CN"/>
          </a:p>
        </p:txBody>
      </p:sp>
      <p:sp>
        <p:nvSpPr>
          <p:cNvPr id="1048585" name="灯片编号占位符 5"/>
          <p:cNvSpPr>
            <a:spLocks noGrp="1"/>
          </p:cNvSpPr>
          <p:nvPr>
            <p:ph type="sldNum" sz="quarter" idx="12"/>
          </p:nvPr>
        </p:nvSpPr>
        <p:spPr/>
        <p:txBody>
          <a:bodyPr/>
          <a:p>
            <a:fld id="{7B50CA45-D017-4FE0-A669-DDF5834468E1}" type="slidenum">
              <a:rPr altLang="en-US" lang="zh-CN" smtClean="0"/>
              <a:t>‹#›</a:t>
            </a:fld>
            <a:endParaRPr altLang="en-US"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标题和竖排文字">
    <p:spTree>
      <p:nvGrpSpPr>
        <p:cNvPr id="177" name=""/>
        <p:cNvGrpSpPr/>
        <p:nvPr/>
      </p:nvGrpSpPr>
      <p:grpSpPr>
        <a:xfrm>
          <a:off x="0" y="0"/>
          <a:ext cx="0" cy="0"/>
          <a:chOff x="0" y="0"/>
          <a:chExt cx="0" cy="0"/>
        </a:xfrm>
      </p:grpSpPr>
      <p:sp>
        <p:nvSpPr>
          <p:cNvPr id="1049160" name="标题 1"/>
          <p:cNvSpPr>
            <a:spLocks noGrp="1"/>
          </p:cNvSpPr>
          <p:nvPr>
            <p:ph type="title"/>
          </p:nvPr>
        </p:nvSpPr>
        <p:spPr/>
        <p:txBody>
          <a:bodyPr/>
          <a:p>
            <a:r>
              <a:rPr altLang="en-US" lang="zh-CN" smtClean="0"/>
              <a:t>单击此处编辑母版标题样式</a:t>
            </a:r>
            <a:endParaRPr altLang="en-US" lang="zh-CN"/>
          </a:p>
        </p:txBody>
      </p:sp>
      <p:sp>
        <p:nvSpPr>
          <p:cNvPr id="1049161" name="竖排文字占位符 2"/>
          <p:cNvSpPr>
            <a:spLocks noGrp="1"/>
          </p:cNvSpPr>
          <p:nvPr>
            <p:ph type="body" orient="vert" idx="1"/>
          </p:nvPr>
        </p:nvSpPr>
        <p:spPr/>
        <p:txBody>
          <a:bodyPr vert="eaVert"/>
          <a:p>
            <a:pPr lvl="0"/>
            <a:r>
              <a:rPr altLang="en-US" lang="zh-CN" smtClean="0"/>
              <a:t>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altLang="en-US" lang="zh-CN"/>
          </a:p>
        </p:txBody>
      </p:sp>
      <p:sp>
        <p:nvSpPr>
          <p:cNvPr id="1049162" name="日期占位符 3"/>
          <p:cNvSpPr>
            <a:spLocks noGrp="1"/>
          </p:cNvSpPr>
          <p:nvPr>
            <p:ph type="dt" sz="half" idx="10"/>
          </p:nvPr>
        </p:nvSpPr>
        <p:spPr/>
        <p:txBody>
          <a:bodyPr/>
          <a:p>
            <a:fld id="{582B429B-09BD-48B7-802B-F1A4A1229037}" type="datetimeFigureOut">
              <a:rPr altLang="en-US" lang="zh-CN" smtClean="0"/>
              <a:t>2020/2/20</a:t>
            </a:fld>
            <a:endParaRPr altLang="en-US" lang="zh-CN"/>
          </a:p>
        </p:txBody>
      </p:sp>
      <p:sp>
        <p:nvSpPr>
          <p:cNvPr id="1049163" name="页脚占位符 4"/>
          <p:cNvSpPr>
            <a:spLocks noGrp="1"/>
          </p:cNvSpPr>
          <p:nvPr>
            <p:ph type="ftr" sz="quarter" idx="11"/>
          </p:nvPr>
        </p:nvSpPr>
        <p:spPr/>
        <p:txBody>
          <a:bodyPr/>
          <a:p>
            <a:endParaRPr altLang="en-US" lang="zh-CN"/>
          </a:p>
        </p:txBody>
      </p:sp>
      <p:sp>
        <p:nvSpPr>
          <p:cNvPr id="1049164" name="灯片编号占位符 5"/>
          <p:cNvSpPr>
            <a:spLocks noGrp="1"/>
          </p:cNvSpPr>
          <p:nvPr>
            <p:ph type="sldNum" sz="quarter" idx="12"/>
          </p:nvPr>
        </p:nvSpPr>
        <p:spPr/>
        <p:txBody>
          <a:bodyPr/>
          <a:p>
            <a:fld id="{7B50CA45-D017-4FE0-A669-DDF5834468E1}" type="slidenum">
              <a:rPr altLang="en-US" lang="zh-CN" smtClean="0"/>
              <a:t>‹#›</a:t>
            </a:fld>
            <a:endParaRPr altLang="en-US"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竖排标题与文本">
    <p:spTree>
      <p:nvGrpSpPr>
        <p:cNvPr id="171" name=""/>
        <p:cNvGrpSpPr/>
        <p:nvPr/>
      </p:nvGrpSpPr>
      <p:grpSpPr>
        <a:xfrm>
          <a:off x="0" y="0"/>
          <a:ext cx="0" cy="0"/>
          <a:chOff x="0" y="0"/>
          <a:chExt cx="0" cy="0"/>
        </a:xfrm>
      </p:grpSpPr>
      <p:sp>
        <p:nvSpPr>
          <p:cNvPr id="1049128" name="竖排标题 1"/>
          <p:cNvSpPr>
            <a:spLocks noGrp="1"/>
          </p:cNvSpPr>
          <p:nvPr>
            <p:ph type="title" orient="vert"/>
          </p:nvPr>
        </p:nvSpPr>
        <p:spPr>
          <a:xfrm>
            <a:off x="8724900" y="365125"/>
            <a:ext cx="2628900" cy="5811838"/>
          </a:xfrm>
        </p:spPr>
        <p:txBody>
          <a:bodyPr vert="eaVert"/>
          <a:p>
            <a:r>
              <a:rPr altLang="en-US" lang="zh-CN" smtClean="0"/>
              <a:t>单击此处编辑母版标题样式</a:t>
            </a:r>
            <a:endParaRPr altLang="en-US" lang="zh-CN"/>
          </a:p>
        </p:txBody>
      </p:sp>
      <p:sp>
        <p:nvSpPr>
          <p:cNvPr id="1049129" name="竖排文字占位符 2"/>
          <p:cNvSpPr>
            <a:spLocks noGrp="1"/>
          </p:cNvSpPr>
          <p:nvPr>
            <p:ph type="body" orient="vert" idx="1"/>
          </p:nvPr>
        </p:nvSpPr>
        <p:spPr>
          <a:xfrm>
            <a:off x="838200" y="365125"/>
            <a:ext cx="7734300" cy="5811838"/>
          </a:xfrm>
        </p:spPr>
        <p:txBody>
          <a:bodyPr vert="eaVert"/>
          <a:p>
            <a:pPr lvl="0"/>
            <a:r>
              <a:rPr altLang="en-US" lang="zh-CN" smtClean="0"/>
              <a:t>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altLang="en-US" lang="zh-CN"/>
          </a:p>
        </p:txBody>
      </p:sp>
      <p:sp>
        <p:nvSpPr>
          <p:cNvPr id="1049130" name="日期占位符 3"/>
          <p:cNvSpPr>
            <a:spLocks noGrp="1"/>
          </p:cNvSpPr>
          <p:nvPr>
            <p:ph type="dt" sz="half" idx="10"/>
          </p:nvPr>
        </p:nvSpPr>
        <p:spPr/>
        <p:txBody>
          <a:bodyPr/>
          <a:p>
            <a:fld id="{582B429B-09BD-48B7-802B-F1A4A1229037}" type="datetimeFigureOut">
              <a:rPr altLang="en-US" lang="zh-CN" smtClean="0"/>
              <a:t>2020/2/20</a:t>
            </a:fld>
            <a:endParaRPr altLang="en-US" lang="zh-CN"/>
          </a:p>
        </p:txBody>
      </p:sp>
      <p:sp>
        <p:nvSpPr>
          <p:cNvPr id="1049131" name="页脚占位符 4"/>
          <p:cNvSpPr>
            <a:spLocks noGrp="1"/>
          </p:cNvSpPr>
          <p:nvPr>
            <p:ph type="ftr" sz="quarter" idx="11"/>
          </p:nvPr>
        </p:nvSpPr>
        <p:spPr/>
        <p:txBody>
          <a:bodyPr/>
          <a:p>
            <a:endParaRPr altLang="en-US" lang="zh-CN"/>
          </a:p>
        </p:txBody>
      </p:sp>
      <p:sp>
        <p:nvSpPr>
          <p:cNvPr id="1049132" name="灯片编号占位符 5"/>
          <p:cNvSpPr>
            <a:spLocks noGrp="1"/>
          </p:cNvSpPr>
          <p:nvPr>
            <p:ph type="sldNum" sz="quarter" idx="12"/>
          </p:nvPr>
        </p:nvSpPr>
        <p:spPr/>
        <p:txBody>
          <a:bodyPr/>
          <a:p>
            <a:fld id="{7B50CA45-D017-4FE0-A669-DDF5834468E1}" type="slidenum">
              <a:rPr altLang="en-US" lang="zh-CN" smtClean="0"/>
              <a:t>‹#›</a:t>
            </a:fld>
            <a:endParaRPr altLang="en-US"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目录">
    <p:bg>
      <p:bgPr>
        <a:solidFill>
          <a:schemeClr val="bg1">
            <a:lumMod val="95000"/>
          </a:schemeClr>
        </a:solidFill>
      </p:bgPr>
    </p:bg>
    <p:spTree>
      <p:nvGrpSpPr>
        <p:cNvPr id="45" name=""/>
        <p:cNvGrpSpPr/>
        <p:nvPr/>
      </p:nvGrpSpPr>
      <p:grpSpPr>
        <a:xfrm>
          <a:off x="0" y="0"/>
          <a:ext cx="0" cy="0"/>
          <a:chOff x="0" y="0"/>
          <a:chExt cx="0" cy="0"/>
        </a:xfrm>
      </p:grpSpPr>
      <p:sp>
        <p:nvSpPr>
          <p:cNvPr id="1048605" name="矩形 3"/>
          <p:cNvSpPr/>
          <p:nvPr userDrawn="1"/>
        </p:nvSpPr>
        <p:spPr>
          <a:xfrm>
            <a:off x="0" y="1588"/>
            <a:ext cx="12193625" cy="6856412"/>
          </a:xfrm>
          <a:custGeom>
            <a:avLst/>
            <a:ahLst/>
            <a:rect l="l" t="t" r="r" b="b"/>
            <a:pathLst>
              <a:path w="12196800" h="6858000">
                <a:moveTo>
                  <a:pt x="418881" y="152206"/>
                </a:moveTo>
                <a:cubicBezTo>
                  <a:pt x="274572" y="152206"/>
                  <a:pt x="157587" y="269191"/>
                  <a:pt x="157587" y="413500"/>
                </a:cubicBezTo>
                <a:lnTo>
                  <a:pt x="157587" y="6442912"/>
                </a:lnTo>
                <a:cubicBezTo>
                  <a:pt x="157587" y="6587221"/>
                  <a:pt x="274572" y="6704206"/>
                  <a:pt x="418881" y="6704206"/>
                </a:cubicBezTo>
                <a:lnTo>
                  <a:pt x="11776293" y="6704206"/>
                </a:lnTo>
                <a:cubicBezTo>
                  <a:pt x="11920602" y="6704206"/>
                  <a:pt x="12037587" y="6587221"/>
                  <a:pt x="12037587" y="6442912"/>
                </a:cubicBezTo>
                <a:lnTo>
                  <a:pt x="12037587" y="413500"/>
                </a:lnTo>
                <a:cubicBezTo>
                  <a:pt x="12037587" y="269191"/>
                  <a:pt x="11920602" y="152206"/>
                  <a:pt x="11776293" y="152206"/>
                </a:cubicBezTo>
                <a:close/>
                <a:moveTo>
                  <a:pt x="0" y="0"/>
                </a:moveTo>
                <a:lnTo>
                  <a:pt x="12196800" y="0"/>
                </a:lnTo>
                <a:lnTo>
                  <a:pt x="121968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1799"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advTm="2000" p14:dur="1600">
        <p14:gallery dir="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过渡页">
    <p:bg>
      <p:bgPr>
        <a:solidFill>
          <a:srgbClr val="6DC2BB"/>
        </a:solidFill>
      </p:bgPr>
    </p:bg>
    <p:spTree>
      <p:nvGrpSpPr>
        <p:cNvPr id="51" name=""/>
        <p:cNvGrpSpPr/>
        <p:nvPr/>
      </p:nvGrpSpPr>
      <p:grpSpPr>
        <a:xfrm>
          <a:off x="0" y="0"/>
          <a:ext cx="0" cy="0"/>
          <a:chOff x="0" y="0"/>
          <a:chExt cx="0" cy="0"/>
        </a:xfrm>
      </p:grpSpPr>
      <p:pic>
        <p:nvPicPr>
          <p:cNvPr id="2097154" name="Picture 2"/>
          <p:cNvPicPr>
            <a:picLocks noChangeAspect="1" noChangeArrowheads="1"/>
          </p:cNvPicPr>
          <p:nvPr userDrawn="1"/>
        </p:nvPicPr>
        <p:blipFill>
          <a:blip xmlns:r="http://schemas.openxmlformats.org/officeDocument/2006/relationships" r:embed="rId1"/>
          <a:srcRect/>
          <a:stretch>
            <a:fillRect/>
          </a:stretch>
        </p:blipFill>
        <p:spPr bwMode="auto">
          <a:xfrm flipV="1">
            <a:off x="0" y="1588"/>
            <a:ext cx="12192000" cy="6856412"/>
          </a:xfrm>
          <a:prstGeom prst="rect"/>
          <a:noFill/>
          <a:ln>
            <a:noFill/>
          </a:ln>
          <a:effectLst/>
        </p:spPr>
      </p:pic>
      <p:grpSp>
        <p:nvGrpSpPr>
          <p:cNvPr id="52" name="íṥḻïḍê"/>
          <p:cNvGrpSpPr/>
          <p:nvPr userDrawn="1"/>
        </p:nvGrpSpPr>
        <p:grpSpPr>
          <a:xfrm>
            <a:off x="365122" y="1108527"/>
            <a:ext cx="5228625" cy="4954189"/>
            <a:chOff x="6817634" y="1924318"/>
            <a:chExt cx="3604981" cy="3415764"/>
          </a:xfrm>
          <a:effectLst>
            <a:outerShdw algn="ctr" blurRad="127000" rotWithShape="0" sx="102000" sy="102000">
              <a:prstClr val="black">
                <a:alpha val="20000"/>
              </a:prstClr>
            </a:outerShdw>
          </a:effectLst>
        </p:grpSpPr>
        <p:grpSp>
          <p:nvGrpSpPr>
            <p:cNvPr id="53" name="îṡļiḍè"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title="iSlide™ 版权声明  COPYRIGHT NOTICE"/>
            <p:cNvGrpSpPr>
              <a:grpSpLocks noChangeAspect="1"/>
            </p:cNvGrpSpPr>
            <p:nvPr/>
          </p:nvGrpSpPr>
          <p:grpSpPr>
            <a:xfrm>
              <a:off x="6817634" y="1924318"/>
              <a:ext cx="3604981" cy="3415764"/>
              <a:chOff x="4293509" y="1924318"/>
              <a:chExt cx="3604981" cy="3415764"/>
            </a:xfrm>
          </p:grpSpPr>
          <p:sp>
            <p:nvSpPr>
              <p:cNvPr id="1048632" name="îṣliḑe"/>
              <p:cNvSpPr/>
              <p:nvPr/>
            </p:nvSpPr>
            <p:spPr bwMode="auto">
              <a:xfrm>
                <a:off x="4965624" y="4326982"/>
                <a:ext cx="991419" cy="995361"/>
              </a:xfrm>
              <a:custGeom>
                <a:avLst/>
                <a:gdLst>
                  <a:gd name="T0" fmla="*/ 3263 w 3274"/>
                  <a:gd name="T1" fmla="*/ 283 h 3295"/>
                  <a:gd name="T2" fmla="*/ 3263 w 3274"/>
                  <a:gd name="T3" fmla="*/ 219 h 3295"/>
                  <a:gd name="T4" fmla="*/ 3274 w 3274"/>
                  <a:gd name="T5" fmla="*/ 0 h 3295"/>
                  <a:gd name="T6" fmla="*/ 2672 w 3274"/>
                  <a:gd name="T7" fmla="*/ 1156 h 3295"/>
                  <a:gd name="T8" fmla="*/ 2282 w 3274"/>
                  <a:gd name="T9" fmla="*/ 1442 h 3295"/>
                  <a:gd name="T10" fmla="*/ 818 w 3274"/>
                  <a:gd name="T11" fmla="*/ 1470 h 3295"/>
                  <a:gd name="T12" fmla="*/ 498 w 3274"/>
                  <a:gd name="T13" fmla="*/ 1527 h 3295"/>
                  <a:gd name="T14" fmla="*/ 0 w 3274"/>
                  <a:gd name="T15" fmla="*/ 1660 h 3295"/>
                  <a:gd name="T16" fmla="*/ 3204 w 3274"/>
                  <a:gd name="T17" fmla="*/ 3295 h 3295"/>
                  <a:gd name="T18" fmla="*/ 3216 w 3274"/>
                  <a:gd name="T19" fmla="*/ 1842 h 3295"/>
                  <a:gd name="T20" fmla="*/ 3263 w 3274"/>
                  <a:gd name="T21" fmla="*/ 283 h 3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74" h="3295">
                    <a:moveTo>
                      <a:pt x="3263" y="283"/>
                    </a:moveTo>
                    <a:cubicBezTo>
                      <a:pt x="3263" y="219"/>
                      <a:pt x="3263" y="219"/>
                      <a:pt x="3263" y="219"/>
                    </a:cubicBezTo>
                    <a:cubicBezTo>
                      <a:pt x="3267" y="151"/>
                      <a:pt x="3271" y="77"/>
                      <a:pt x="3274" y="0"/>
                    </a:cubicBezTo>
                    <a:cubicBezTo>
                      <a:pt x="2672" y="1156"/>
                      <a:pt x="2672" y="1156"/>
                      <a:pt x="2672" y="1156"/>
                    </a:cubicBezTo>
                    <a:cubicBezTo>
                      <a:pt x="2593" y="1307"/>
                      <a:pt x="2449" y="1412"/>
                      <a:pt x="2282" y="1442"/>
                    </a:cubicBezTo>
                    <a:cubicBezTo>
                      <a:pt x="818" y="1470"/>
                      <a:pt x="818" y="1470"/>
                      <a:pt x="818" y="1470"/>
                    </a:cubicBezTo>
                    <a:cubicBezTo>
                      <a:pt x="498" y="1527"/>
                      <a:pt x="498" y="1527"/>
                      <a:pt x="498" y="1527"/>
                    </a:cubicBezTo>
                    <a:cubicBezTo>
                      <a:pt x="0" y="1660"/>
                      <a:pt x="0" y="1660"/>
                      <a:pt x="0" y="1660"/>
                    </a:cubicBezTo>
                    <a:cubicBezTo>
                      <a:pt x="842" y="2519"/>
                      <a:pt x="1957" y="3110"/>
                      <a:pt x="3204" y="3295"/>
                    </a:cubicBezTo>
                    <a:cubicBezTo>
                      <a:pt x="3216" y="1842"/>
                      <a:pt x="3216" y="1842"/>
                      <a:pt x="3216" y="1842"/>
                    </a:cubicBezTo>
                    <a:lnTo>
                      <a:pt x="3263" y="283"/>
                    </a:lnTo>
                    <a:close/>
                  </a:path>
                </a:pathLst>
              </a:custGeom>
              <a:solidFill>
                <a:schemeClr val="accent2"/>
              </a:solidFill>
              <a:ln>
                <a:noFill/>
              </a:ln>
            </p:spPr>
            <p:txBody>
              <a:bodyPr anchor="ctr"/>
              <a:p>
                <a:pPr algn="ctr"/>
              </a:p>
            </p:txBody>
          </p:sp>
          <p:sp>
            <p:nvSpPr>
              <p:cNvPr id="1048633" name="íš1íḍê"/>
              <p:cNvSpPr/>
              <p:nvPr/>
            </p:nvSpPr>
            <p:spPr bwMode="auto">
              <a:xfrm>
                <a:off x="4476813" y="1924318"/>
                <a:ext cx="3421677" cy="3094490"/>
              </a:xfrm>
              <a:custGeom>
                <a:avLst/>
                <a:gdLst>
                  <a:gd name="T0" fmla="*/ 11314 w 11314"/>
                  <a:gd name="T1" fmla="*/ 5657 h 10249"/>
                  <a:gd name="T2" fmla="*/ 5657 w 11314"/>
                  <a:gd name="T3" fmla="*/ 0 h 10249"/>
                  <a:gd name="T4" fmla="*/ 0 w 11314"/>
                  <a:gd name="T5" fmla="*/ 5657 h 10249"/>
                  <a:gd name="T6" fmla="*/ 367 w 11314"/>
                  <a:gd name="T7" fmla="*/ 7664 h 10249"/>
                  <a:gd name="T8" fmla="*/ 849 w 11314"/>
                  <a:gd name="T9" fmla="*/ 7090 h 10249"/>
                  <a:gd name="T10" fmla="*/ 948 w 11314"/>
                  <a:gd name="T11" fmla="*/ 7088 h 10249"/>
                  <a:gd name="T12" fmla="*/ 1328 w 11314"/>
                  <a:gd name="T13" fmla="*/ 7278 h 10249"/>
                  <a:gd name="T14" fmla="*/ 1481 w 11314"/>
                  <a:gd name="T15" fmla="*/ 7781 h 10249"/>
                  <a:gd name="T16" fmla="*/ 1588 w 11314"/>
                  <a:gd name="T17" fmla="*/ 8697 h 10249"/>
                  <a:gd name="T18" fmla="*/ 1868 w 11314"/>
                  <a:gd name="T19" fmla="*/ 8647 h 10249"/>
                  <a:gd name="T20" fmla="*/ 3445 w 11314"/>
                  <a:gd name="T21" fmla="*/ 8369 h 10249"/>
                  <a:gd name="T22" fmla="*/ 4261 w 11314"/>
                  <a:gd name="T23" fmla="*/ 6805 h 10249"/>
                  <a:gd name="T24" fmla="*/ 4242 w 11314"/>
                  <a:gd name="T25" fmla="*/ 6651 h 10249"/>
                  <a:gd name="T26" fmla="*/ 4893 w 11314"/>
                  <a:gd name="T27" fmla="*/ 6000 h 10249"/>
                  <a:gd name="T28" fmla="*/ 4904 w 11314"/>
                  <a:gd name="T29" fmla="*/ 6000 h 10249"/>
                  <a:gd name="T30" fmla="*/ 4903 w 11314"/>
                  <a:gd name="T31" fmla="*/ 5997 h 10249"/>
                  <a:gd name="T32" fmla="*/ 5452 w 11314"/>
                  <a:gd name="T33" fmla="*/ 5997 h 10249"/>
                  <a:gd name="T34" fmla="*/ 5452 w 11314"/>
                  <a:gd name="T35" fmla="*/ 5997 h 10249"/>
                  <a:gd name="T36" fmla="*/ 5888 w 11314"/>
                  <a:gd name="T37" fmla="*/ 5881 h 10249"/>
                  <a:gd name="T38" fmla="*/ 5891 w 11314"/>
                  <a:gd name="T39" fmla="*/ 5885 h 10249"/>
                  <a:gd name="T40" fmla="*/ 5826 w 11314"/>
                  <a:gd name="T41" fmla="*/ 5923 h 10249"/>
                  <a:gd name="T42" fmla="*/ 5566 w 11314"/>
                  <a:gd name="T43" fmla="*/ 6992 h 10249"/>
                  <a:gd name="T44" fmla="*/ 5923 w 11314"/>
                  <a:gd name="T45" fmla="*/ 7081 h 10249"/>
                  <a:gd name="T46" fmla="*/ 5685 w 11314"/>
                  <a:gd name="T47" fmla="*/ 7528 h 10249"/>
                  <a:gd name="T48" fmla="*/ 6685 w 11314"/>
                  <a:gd name="T49" fmla="*/ 9506 h 10249"/>
                  <a:gd name="T50" fmla="*/ 6871 w 11314"/>
                  <a:gd name="T51" fmla="*/ 9780 h 10249"/>
                  <a:gd name="T52" fmla="*/ 7107 w 11314"/>
                  <a:gd name="T53" fmla="*/ 10249 h 10249"/>
                  <a:gd name="T54" fmla="*/ 7108 w 11314"/>
                  <a:gd name="T55" fmla="*/ 10224 h 10249"/>
                  <a:gd name="T56" fmla="*/ 7212 w 11314"/>
                  <a:gd name="T57" fmla="*/ 9927 h 10249"/>
                  <a:gd name="T58" fmla="*/ 8425 w 11314"/>
                  <a:gd name="T59" fmla="*/ 7528 h 10249"/>
                  <a:gd name="T60" fmla="*/ 8186 w 11314"/>
                  <a:gd name="T61" fmla="*/ 7081 h 10249"/>
                  <a:gd name="T62" fmla="*/ 8544 w 11314"/>
                  <a:gd name="T63" fmla="*/ 6992 h 10249"/>
                  <a:gd name="T64" fmla="*/ 8283 w 11314"/>
                  <a:gd name="T65" fmla="*/ 5923 h 10249"/>
                  <a:gd name="T66" fmla="*/ 8219 w 11314"/>
                  <a:gd name="T67" fmla="*/ 5885 h 10249"/>
                  <a:gd name="T68" fmla="*/ 8221 w 11314"/>
                  <a:gd name="T69" fmla="*/ 5881 h 10249"/>
                  <a:gd name="T70" fmla="*/ 8658 w 11314"/>
                  <a:gd name="T71" fmla="*/ 5997 h 10249"/>
                  <a:gd name="T72" fmla="*/ 8658 w 11314"/>
                  <a:gd name="T73" fmla="*/ 5997 h 10249"/>
                  <a:gd name="T74" fmla="*/ 9277 w 11314"/>
                  <a:gd name="T75" fmla="*/ 5997 h 10249"/>
                  <a:gd name="T76" fmla="*/ 9696 w 11314"/>
                  <a:gd name="T77" fmla="*/ 6092 h 10249"/>
                  <a:gd name="T78" fmla="*/ 9285 w 11314"/>
                  <a:gd name="T79" fmla="*/ 7616 h 10249"/>
                  <a:gd name="T80" fmla="*/ 9284 w 11314"/>
                  <a:gd name="T81" fmla="*/ 7615 h 10249"/>
                  <a:gd name="T82" fmla="*/ 9284 w 11314"/>
                  <a:gd name="T83" fmla="*/ 7619 h 10249"/>
                  <a:gd name="T84" fmla="*/ 9283 w 11314"/>
                  <a:gd name="T85" fmla="*/ 7621 h 10249"/>
                  <a:gd name="T86" fmla="*/ 9284 w 11314"/>
                  <a:gd name="T87" fmla="*/ 7622 h 10249"/>
                  <a:gd name="T88" fmla="*/ 9333 w 11314"/>
                  <a:gd name="T89" fmla="*/ 9309 h 10249"/>
                  <a:gd name="T90" fmla="*/ 9321 w 11314"/>
                  <a:gd name="T91" fmla="*/ 9255 h 10249"/>
                  <a:gd name="T92" fmla="*/ 9331 w 11314"/>
                  <a:gd name="T93" fmla="*/ 9958 h 10249"/>
                  <a:gd name="T94" fmla="*/ 11314 w 11314"/>
                  <a:gd name="T95" fmla="*/ 5657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14" h="10249">
                    <a:moveTo>
                      <a:pt x="11314" y="5657"/>
                    </a:moveTo>
                    <a:cubicBezTo>
                      <a:pt x="11314" y="2533"/>
                      <a:pt x="8781" y="0"/>
                      <a:pt x="5657" y="0"/>
                    </a:cubicBezTo>
                    <a:cubicBezTo>
                      <a:pt x="2533" y="0"/>
                      <a:pt x="0" y="2533"/>
                      <a:pt x="0" y="5657"/>
                    </a:cubicBezTo>
                    <a:cubicBezTo>
                      <a:pt x="0" y="6364"/>
                      <a:pt x="130" y="7040"/>
                      <a:pt x="367" y="7664"/>
                    </a:cubicBezTo>
                    <a:cubicBezTo>
                      <a:pt x="351" y="7377"/>
                      <a:pt x="560" y="7124"/>
                      <a:pt x="849" y="7090"/>
                    </a:cubicBezTo>
                    <a:cubicBezTo>
                      <a:pt x="883" y="7086"/>
                      <a:pt x="916" y="7086"/>
                      <a:pt x="948" y="7088"/>
                    </a:cubicBezTo>
                    <a:cubicBezTo>
                      <a:pt x="1098" y="7097"/>
                      <a:pt x="1234" y="7168"/>
                      <a:pt x="1328" y="7278"/>
                    </a:cubicBezTo>
                    <a:cubicBezTo>
                      <a:pt x="1371" y="7448"/>
                      <a:pt x="1422" y="7616"/>
                      <a:pt x="1481" y="7781"/>
                    </a:cubicBezTo>
                    <a:cubicBezTo>
                      <a:pt x="1588" y="8697"/>
                      <a:pt x="1588" y="8697"/>
                      <a:pt x="1588" y="8697"/>
                    </a:cubicBezTo>
                    <a:cubicBezTo>
                      <a:pt x="1868" y="8647"/>
                      <a:pt x="1868" y="8647"/>
                      <a:pt x="1868" y="8647"/>
                    </a:cubicBezTo>
                    <a:cubicBezTo>
                      <a:pt x="3445" y="8369"/>
                      <a:pt x="3445" y="8369"/>
                      <a:pt x="3445" y="8369"/>
                    </a:cubicBezTo>
                    <a:cubicBezTo>
                      <a:pt x="4261" y="6805"/>
                      <a:pt x="4261" y="6805"/>
                      <a:pt x="4261" y="6805"/>
                    </a:cubicBezTo>
                    <a:cubicBezTo>
                      <a:pt x="4249" y="6755"/>
                      <a:pt x="4242" y="6704"/>
                      <a:pt x="4242" y="6651"/>
                    </a:cubicBezTo>
                    <a:cubicBezTo>
                      <a:pt x="4242" y="6291"/>
                      <a:pt x="4534" y="6000"/>
                      <a:pt x="4893" y="6000"/>
                    </a:cubicBezTo>
                    <a:cubicBezTo>
                      <a:pt x="4897" y="6000"/>
                      <a:pt x="4900" y="6000"/>
                      <a:pt x="4904" y="6000"/>
                    </a:cubicBezTo>
                    <a:cubicBezTo>
                      <a:pt x="4904" y="5999"/>
                      <a:pt x="4903" y="5998"/>
                      <a:pt x="4903" y="5997"/>
                    </a:cubicBezTo>
                    <a:cubicBezTo>
                      <a:pt x="5452" y="5997"/>
                      <a:pt x="5452" y="5997"/>
                      <a:pt x="5452" y="5997"/>
                    </a:cubicBezTo>
                    <a:cubicBezTo>
                      <a:pt x="5452" y="5997"/>
                      <a:pt x="5452" y="5997"/>
                      <a:pt x="5452" y="5997"/>
                    </a:cubicBezTo>
                    <a:cubicBezTo>
                      <a:pt x="5608" y="5989"/>
                      <a:pt x="5756" y="5948"/>
                      <a:pt x="5888" y="5881"/>
                    </a:cubicBezTo>
                    <a:cubicBezTo>
                      <a:pt x="5889" y="5883"/>
                      <a:pt x="5890" y="5884"/>
                      <a:pt x="5891" y="5885"/>
                    </a:cubicBezTo>
                    <a:cubicBezTo>
                      <a:pt x="5826" y="5923"/>
                      <a:pt x="5826" y="5923"/>
                      <a:pt x="5826" y="5923"/>
                    </a:cubicBezTo>
                    <a:cubicBezTo>
                      <a:pt x="5566" y="6992"/>
                      <a:pt x="5566" y="6992"/>
                      <a:pt x="5566" y="6992"/>
                    </a:cubicBezTo>
                    <a:cubicBezTo>
                      <a:pt x="5923" y="7081"/>
                      <a:pt x="5923" y="7081"/>
                      <a:pt x="5923" y="7081"/>
                    </a:cubicBezTo>
                    <a:cubicBezTo>
                      <a:pt x="5685" y="7528"/>
                      <a:pt x="5685" y="7528"/>
                      <a:pt x="5685" y="7528"/>
                    </a:cubicBezTo>
                    <a:cubicBezTo>
                      <a:pt x="6685" y="9506"/>
                      <a:pt x="6685" y="9506"/>
                      <a:pt x="6685" y="9506"/>
                    </a:cubicBezTo>
                    <a:cubicBezTo>
                      <a:pt x="6871" y="9780"/>
                      <a:pt x="6871" y="9780"/>
                      <a:pt x="6871" y="9780"/>
                    </a:cubicBezTo>
                    <a:cubicBezTo>
                      <a:pt x="7107" y="10249"/>
                      <a:pt x="7107" y="10249"/>
                      <a:pt x="7107" y="10249"/>
                    </a:cubicBezTo>
                    <a:cubicBezTo>
                      <a:pt x="7108" y="10224"/>
                      <a:pt x="7108" y="10224"/>
                      <a:pt x="7108" y="10224"/>
                    </a:cubicBezTo>
                    <a:cubicBezTo>
                      <a:pt x="7212" y="9927"/>
                      <a:pt x="7212" y="9927"/>
                      <a:pt x="7212" y="9927"/>
                    </a:cubicBezTo>
                    <a:cubicBezTo>
                      <a:pt x="8425" y="7528"/>
                      <a:pt x="8425" y="7528"/>
                      <a:pt x="8425" y="7528"/>
                    </a:cubicBezTo>
                    <a:cubicBezTo>
                      <a:pt x="8186" y="7081"/>
                      <a:pt x="8186" y="7081"/>
                      <a:pt x="8186" y="7081"/>
                    </a:cubicBezTo>
                    <a:cubicBezTo>
                      <a:pt x="8544" y="6992"/>
                      <a:pt x="8544" y="6992"/>
                      <a:pt x="8544" y="6992"/>
                    </a:cubicBezTo>
                    <a:cubicBezTo>
                      <a:pt x="8283" y="5923"/>
                      <a:pt x="8283" y="5923"/>
                      <a:pt x="8283" y="5923"/>
                    </a:cubicBezTo>
                    <a:cubicBezTo>
                      <a:pt x="8219" y="5885"/>
                      <a:pt x="8219" y="5885"/>
                      <a:pt x="8219" y="5885"/>
                    </a:cubicBezTo>
                    <a:cubicBezTo>
                      <a:pt x="8220" y="5884"/>
                      <a:pt x="8220" y="5883"/>
                      <a:pt x="8221" y="5881"/>
                    </a:cubicBezTo>
                    <a:cubicBezTo>
                      <a:pt x="8354" y="5948"/>
                      <a:pt x="8501" y="5989"/>
                      <a:pt x="8658" y="5997"/>
                    </a:cubicBezTo>
                    <a:cubicBezTo>
                      <a:pt x="8658" y="5997"/>
                      <a:pt x="8658" y="5997"/>
                      <a:pt x="8658" y="5997"/>
                    </a:cubicBezTo>
                    <a:cubicBezTo>
                      <a:pt x="9277" y="5997"/>
                      <a:pt x="9277" y="5997"/>
                      <a:pt x="9277" y="5997"/>
                    </a:cubicBezTo>
                    <a:cubicBezTo>
                      <a:pt x="9277" y="5997"/>
                      <a:pt x="9596" y="5991"/>
                      <a:pt x="9696" y="6092"/>
                    </a:cubicBezTo>
                    <a:cubicBezTo>
                      <a:pt x="9285" y="7616"/>
                      <a:pt x="9285" y="7616"/>
                      <a:pt x="9285" y="7616"/>
                    </a:cubicBezTo>
                    <a:cubicBezTo>
                      <a:pt x="9284" y="7615"/>
                      <a:pt x="9284" y="7615"/>
                      <a:pt x="9284" y="7615"/>
                    </a:cubicBezTo>
                    <a:cubicBezTo>
                      <a:pt x="9284" y="7617"/>
                      <a:pt x="9284" y="7618"/>
                      <a:pt x="9284" y="7619"/>
                    </a:cubicBezTo>
                    <a:cubicBezTo>
                      <a:pt x="9283" y="7621"/>
                      <a:pt x="9283" y="7621"/>
                      <a:pt x="9283" y="7621"/>
                    </a:cubicBezTo>
                    <a:cubicBezTo>
                      <a:pt x="9284" y="7622"/>
                      <a:pt x="9284" y="7622"/>
                      <a:pt x="9284" y="7622"/>
                    </a:cubicBezTo>
                    <a:cubicBezTo>
                      <a:pt x="9285" y="8137"/>
                      <a:pt x="9299" y="8712"/>
                      <a:pt x="9333" y="9309"/>
                    </a:cubicBezTo>
                    <a:cubicBezTo>
                      <a:pt x="9321" y="9255"/>
                      <a:pt x="9321" y="9255"/>
                      <a:pt x="9321" y="9255"/>
                    </a:cubicBezTo>
                    <a:cubicBezTo>
                      <a:pt x="9331" y="9958"/>
                      <a:pt x="9331" y="9958"/>
                      <a:pt x="9331" y="9958"/>
                    </a:cubicBezTo>
                    <a:cubicBezTo>
                      <a:pt x="10545" y="8921"/>
                      <a:pt x="11314" y="7379"/>
                      <a:pt x="11314" y="5657"/>
                    </a:cubicBezTo>
                    <a:close/>
                  </a:path>
                </a:pathLst>
              </a:custGeom>
              <a:solidFill>
                <a:schemeClr val="accent2"/>
              </a:solidFill>
              <a:ln>
                <a:noFill/>
              </a:ln>
            </p:spPr>
            <p:txBody>
              <a:bodyPr anchor="ctr"/>
              <a:p>
                <a:pPr algn="ctr"/>
              </a:p>
            </p:txBody>
          </p:sp>
          <p:sp>
            <p:nvSpPr>
              <p:cNvPr id="1048634" name="íṡľiḓe"/>
              <p:cNvSpPr/>
              <p:nvPr/>
            </p:nvSpPr>
            <p:spPr bwMode="auto">
              <a:xfrm>
                <a:off x="6619304" y="3700200"/>
                <a:ext cx="790375" cy="1584694"/>
              </a:xfrm>
              <a:custGeom>
                <a:avLst/>
                <a:gdLst>
                  <a:gd name="T0" fmla="*/ 2248 w 2611"/>
                  <a:gd name="T1" fmla="*/ 3428 h 5251"/>
                  <a:gd name="T2" fmla="*/ 2199 w 2611"/>
                  <a:gd name="T3" fmla="*/ 1741 h 5251"/>
                  <a:gd name="T4" fmla="*/ 2198 w 2611"/>
                  <a:gd name="T5" fmla="*/ 1740 h 5251"/>
                  <a:gd name="T6" fmla="*/ 2199 w 2611"/>
                  <a:gd name="T7" fmla="*/ 1738 h 5251"/>
                  <a:gd name="T8" fmla="*/ 2199 w 2611"/>
                  <a:gd name="T9" fmla="*/ 1734 h 5251"/>
                  <a:gd name="T10" fmla="*/ 2200 w 2611"/>
                  <a:gd name="T11" fmla="*/ 1735 h 5251"/>
                  <a:gd name="T12" fmla="*/ 2611 w 2611"/>
                  <a:gd name="T13" fmla="*/ 211 h 5251"/>
                  <a:gd name="T14" fmla="*/ 2192 w 2611"/>
                  <a:gd name="T15" fmla="*/ 116 h 5251"/>
                  <a:gd name="T16" fmla="*/ 1573 w 2611"/>
                  <a:gd name="T17" fmla="*/ 116 h 5251"/>
                  <a:gd name="T18" fmla="*/ 1573 w 2611"/>
                  <a:gd name="T19" fmla="*/ 116 h 5251"/>
                  <a:gd name="T20" fmla="*/ 1136 w 2611"/>
                  <a:gd name="T21" fmla="*/ 0 h 5251"/>
                  <a:gd name="T22" fmla="*/ 1134 w 2611"/>
                  <a:gd name="T23" fmla="*/ 4 h 5251"/>
                  <a:gd name="T24" fmla="*/ 1198 w 2611"/>
                  <a:gd name="T25" fmla="*/ 42 h 5251"/>
                  <a:gd name="T26" fmla="*/ 1459 w 2611"/>
                  <a:gd name="T27" fmla="*/ 1111 h 5251"/>
                  <a:gd name="T28" fmla="*/ 1101 w 2611"/>
                  <a:gd name="T29" fmla="*/ 1200 h 5251"/>
                  <a:gd name="T30" fmla="*/ 1340 w 2611"/>
                  <a:gd name="T31" fmla="*/ 1647 h 5251"/>
                  <a:gd name="T32" fmla="*/ 127 w 2611"/>
                  <a:gd name="T33" fmla="*/ 4046 h 5251"/>
                  <a:gd name="T34" fmla="*/ 23 w 2611"/>
                  <a:gd name="T35" fmla="*/ 4343 h 5251"/>
                  <a:gd name="T36" fmla="*/ 22 w 2611"/>
                  <a:gd name="T37" fmla="*/ 4368 h 5251"/>
                  <a:gd name="T38" fmla="*/ 93 w 2611"/>
                  <a:gd name="T39" fmla="*/ 4509 h 5251"/>
                  <a:gd name="T40" fmla="*/ 0 w 2611"/>
                  <a:gd name="T41" fmla="*/ 5251 h 5251"/>
                  <a:gd name="T42" fmla="*/ 2246 w 2611"/>
                  <a:gd name="T43" fmla="*/ 4077 h 5251"/>
                  <a:gd name="T44" fmla="*/ 2236 w 2611"/>
                  <a:gd name="T45" fmla="*/ 3374 h 5251"/>
                  <a:gd name="T46" fmla="*/ 2248 w 2611"/>
                  <a:gd name="T47" fmla="*/ 3428 h 5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11" h="5251">
                    <a:moveTo>
                      <a:pt x="2248" y="3428"/>
                    </a:moveTo>
                    <a:cubicBezTo>
                      <a:pt x="2214" y="2831"/>
                      <a:pt x="2200" y="2256"/>
                      <a:pt x="2199" y="1741"/>
                    </a:cubicBezTo>
                    <a:cubicBezTo>
                      <a:pt x="2198" y="1740"/>
                      <a:pt x="2198" y="1740"/>
                      <a:pt x="2198" y="1740"/>
                    </a:cubicBezTo>
                    <a:cubicBezTo>
                      <a:pt x="2199" y="1738"/>
                      <a:pt x="2199" y="1738"/>
                      <a:pt x="2199" y="1738"/>
                    </a:cubicBezTo>
                    <a:cubicBezTo>
                      <a:pt x="2199" y="1737"/>
                      <a:pt x="2199" y="1736"/>
                      <a:pt x="2199" y="1734"/>
                    </a:cubicBezTo>
                    <a:cubicBezTo>
                      <a:pt x="2200" y="1735"/>
                      <a:pt x="2200" y="1735"/>
                      <a:pt x="2200" y="1735"/>
                    </a:cubicBezTo>
                    <a:cubicBezTo>
                      <a:pt x="2611" y="211"/>
                      <a:pt x="2611" y="211"/>
                      <a:pt x="2611" y="211"/>
                    </a:cubicBezTo>
                    <a:cubicBezTo>
                      <a:pt x="2511" y="110"/>
                      <a:pt x="2192" y="116"/>
                      <a:pt x="2192" y="116"/>
                    </a:cubicBezTo>
                    <a:cubicBezTo>
                      <a:pt x="1573" y="116"/>
                      <a:pt x="1573" y="116"/>
                      <a:pt x="1573" y="116"/>
                    </a:cubicBezTo>
                    <a:cubicBezTo>
                      <a:pt x="1573" y="116"/>
                      <a:pt x="1573" y="116"/>
                      <a:pt x="1573" y="116"/>
                    </a:cubicBezTo>
                    <a:cubicBezTo>
                      <a:pt x="1416" y="108"/>
                      <a:pt x="1269" y="67"/>
                      <a:pt x="1136" y="0"/>
                    </a:cubicBezTo>
                    <a:cubicBezTo>
                      <a:pt x="1135" y="2"/>
                      <a:pt x="1135" y="3"/>
                      <a:pt x="1134" y="4"/>
                    </a:cubicBezTo>
                    <a:cubicBezTo>
                      <a:pt x="1198" y="42"/>
                      <a:pt x="1198" y="42"/>
                      <a:pt x="1198" y="42"/>
                    </a:cubicBezTo>
                    <a:cubicBezTo>
                      <a:pt x="1459" y="1111"/>
                      <a:pt x="1459" y="1111"/>
                      <a:pt x="1459" y="1111"/>
                    </a:cubicBezTo>
                    <a:cubicBezTo>
                      <a:pt x="1101" y="1200"/>
                      <a:pt x="1101" y="1200"/>
                      <a:pt x="1101" y="1200"/>
                    </a:cubicBezTo>
                    <a:cubicBezTo>
                      <a:pt x="1340" y="1647"/>
                      <a:pt x="1340" y="1647"/>
                      <a:pt x="1340" y="1647"/>
                    </a:cubicBezTo>
                    <a:cubicBezTo>
                      <a:pt x="127" y="4046"/>
                      <a:pt x="127" y="4046"/>
                      <a:pt x="127" y="4046"/>
                    </a:cubicBezTo>
                    <a:cubicBezTo>
                      <a:pt x="23" y="4343"/>
                      <a:pt x="23" y="4343"/>
                      <a:pt x="23" y="4343"/>
                    </a:cubicBezTo>
                    <a:cubicBezTo>
                      <a:pt x="22" y="4368"/>
                      <a:pt x="22" y="4368"/>
                      <a:pt x="22" y="4368"/>
                    </a:cubicBezTo>
                    <a:cubicBezTo>
                      <a:pt x="93" y="4509"/>
                      <a:pt x="93" y="4509"/>
                      <a:pt x="93" y="4509"/>
                    </a:cubicBezTo>
                    <a:cubicBezTo>
                      <a:pt x="0" y="5251"/>
                      <a:pt x="0" y="5251"/>
                      <a:pt x="0" y="5251"/>
                    </a:cubicBezTo>
                    <a:cubicBezTo>
                      <a:pt x="841" y="5033"/>
                      <a:pt x="1605" y="4625"/>
                      <a:pt x="2246" y="4077"/>
                    </a:cubicBezTo>
                    <a:cubicBezTo>
                      <a:pt x="2236" y="3374"/>
                      <a:pt x="2236" y="3374"/>
                      <a:pt x="2236" y="3374"/>
                    </a:cubicBezTo>
                    <a:lnTo>
                      <a:pt x="2248" y="3428"/>
                    </a:lnTo>
                    <a:close/>
                  </a:path>
                </a:pathLst>
              </a:custGeom>
              <a:solidFill>
                <a:srgbClr val="F9F9FA"/>
              </a:solidFill>
              <a:ln>
                <a:noFill/>
              </a:ln>
            </p:spPr>
            <p:txBody>
              <a:bodyPr anchor="ctr"/>
              <a:p>
                <a:pPr algn="ctr"/>
              </a:p>
            </p:txBody>
          </p:sp>
          <p:sp>
            <p:nvSpPr>
              <p:cNvPr id="1048635" name="îśľîḑe"/>
              <p:cNvSpPr/>
              <p:nvPr/>
            </p:nvSpPr>
            <p:spPr bwMode="auto">
              <a:xfrm>
                <a:off x="4587189" y="4238287"/>
                <a:ext cx="378434" cy="658318"/>
              </a:xfrm>
              <a:custGeom>
                <a:avLst/>
                <a:gdLst>
                  <a:gd name="T0" fmla="*/ 2 w 1252"/>
                  <a:gd name="T1" fmla="*/ 33 h 2181"/>
                  <a:gd name="T2" fmla="*/ 201 w 1252"/>
                  <a:gd name="T3" fmla="*/ 1735 h 2181"/>
                  <a:gd name="T4" fmla="*/ 418 w 1252"/>
                  <a:gd name="T5" fmla="*/ 2111 h 2181"/>
                  <a:gd name="T6" fmla="*/ 767 w 1252"/>
                  <a:gd name="T7" fmla="*/ 2066 h 2181"/>
                  <a:gd name="T8" fmla="*/ 862 w 1252"/>
                  <a:gd name="T9" fmla="*/ 2057 h 2181"/>
                  <a:gd name="T10" fmla="*/ 1252 w 1252"/>
                  <a:gd name="T11" fmla="*/ 1954 h 2181"/>
                  <a:gd name="T12" fmla="*/ 0 w 1252"/>
                  <a:gd name="T13" fmla="*/ 0 h 2181"/>
                  <a:gd name="T14" fmla="*/ 2 w 1252"/>
                  <a:gd name="T15" fmla="*/ 33 h 2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2" h="2181">
                    <a:moveTo>
                      <a:pt x="2" y="33"/>
                    </a:moveTo>
                    <a:cubicBezTo>
                      <a:pt x="201" y="1735"/>
                      <a:pt x="201" y="1735"/>
                      <a:pt x="201" y="1735"/>
                    </a:cubicBezTo>
                    <a:cubicBezTo>
                      <a:pt x="219" y="1885"/>
                      <a:pt x="297" y="2021"/>
                      <a:pt x="418" y="2111"/>
                    </a:cubicBezTo>
                    <a:cubicBezTo>
                      <a:pt x="513" y="2181"/>
                      <a:pt x="651" y="2066"/>
                      <a:pt x="767" y="2066"/>
                    </a:cubicBezTo>
                    <a:cubicBezTo>
                      <a:pt x="799" y="2066"/>
                      <a:pt x="831" y="2063"/>
                      <a:pt x="862" y="2057"/>
                    </a:cubicBezTo>
                    <a:cubicBezTo>
                      <a:pt x="1252" y="1954"/>
                      <a:pt x="1252" y="1954"/>
                      <a:pt x="1252" y="1954"/>
                    </a:cubicBezTo>
                    <a:cubicBezTo>
                      <a:pt x="709" y="1401"/>
                      <a:pt x="280" y="737"/>
                      <a:pt x="0" y="0"/>
                    </a:cubicBezTo>
                    <a:cubicBezTo>
                      <a:pt x="0" y="11"/>
                      <a:pt x="1" y="22"/>
                      <a:pt x="2" y="33"/>
                    </a:cubicBezTo>
                    <a:close/>
                  </a:path>
                </a:pathLst>
              </a:custGeom>
              <a:solidFill>
                <a:srgbClr val="F9F9FA"/>
              </a:solidFill>
              <a:ln>
                <a:noFill/>
              </a:ln>
            </p:spPr>
            <p:txBody>
              <a:bodyPr anchor="ctr"/>
              <a:p>
                <a:pPr algn="ctr"/>
              </a:p>
            </p:txBody>
          </p:sp>
          <p:sp>
            <p:nvSpPr>
              <p:cNvPr id="1048636" name="işļîde"/>
              <p:cNvSpPr/>
              <p:nvPr/>
            </p:nvSpPr>
            <p:spPr bwMode="auto">
              <a:xfrm>
                <a:off x="4581277" y="3700200"/>
                <a:ext cx="2043939" cy="1639882"/>
              </a:xfrm>
              <a:custGeom>
                <a:avLst/>
                <a:gdLst>
                  <a:gd name="T0" fmla="*/ 6721 w 6756"/>
                  <a:gd name="T1" fmla="*/ 5255 h 5433"/>
                  <a:gd name="T2" fmla="*/ 6756 w 6756"/>
                  <a:gd name="T3" fmla="*/ 4368 h 5433"/>
                  <a:gd name="T4" fmla="*/ 6520 w 6756"/>
                  <a:gd name="T5" fmla="*/ 3899 h 5433"/>
                  <a:gd name="T6" fmla="*/ 6334 w 6756"/>
                  <a:gd name="T7" fmla="*/ 3625 h 5433"/>
                  <a:gd name="T8" fmla="*/ 5334 w 6756"/>
                  <a:gd name="T9" fmla="*/ 1647 h 5433"/>
                  <a:gd name="T10" fmla="*/ 5572 w 6756"/>
                  <a:gd name="T11" fmla="*/ 1200 h 5433"/>
                  <a:gd name="T12" fmla="*/ 5215 w 6756"/>
                  <a:gd name="T13" fmla="*/ 1111 h 5433"/>
                  <a:gd name="T14" fmla="*/ 5475 w 6756"/>
                  <a:gd name="T15" fmla="*/ 42 h 5433"/>
                  <a:gd name="T16" fmla="*/ 5540 w 6756"/>
                  <a:gd name="T17" fmla="*/ 4 h 5433"/>
                  <a:gd name="T18" fmla="*/ 5537 w 6756"/>
                  <a:gd name="T19" fmla="*/ 0 h 5433"/>
                  <a:gd name="T20" fmla="*/ 5101 w 6756"/>
                  <a:gd name="T21" fmla="*/ 116 h 5433"/>
                  <a:gd name="T22" fmla="*/ 5101 w 6756"/>
                  <a:gd name="T23" fmla="*/ 116 h 5433"/>
                  <a:gd name="T24" fmla="*/ 4552 w 6756"/>
                  <a:gd name="T25" fmla="*/ 116 h 5433"/>
                  <a:gd name="T26" fmla="*/ 4553 w 6756"/>
                  <a:gd name="T27" fmla="*/ 119 h 5433"/>
                  <a:gd name="T28" fmla="*/ 4542 w 6756"/>
                  <a:gd name="T29" fmla="*/ 119 h 5433"/>
                  <a:gd name="T30" fmla="*/ 3891 w 6756"/>
                  <a:gd name="T31" fmla="*/ 770 h 5433"/>
                  <a:gd name="T32" fmla="*/ 3910 w 6756"/>
                  <a:gd name="T33" fmla="*/ 924 h 5433"/>
                  <a:gd name="T34" fmla="*/ 3094 w 6756"/>
                  <a:gd name="T35" fmla="*/ 2488 h 5433"/>
                  <a:gd name="T36" fmla="*/ 1517 w 6756"/>
                  <a:gd name="T37" fmla="*/ 2766 h 5433"/>
                  <a:gd name="T38" fmla="*/ 1237 w 6756"/>
                  <a:gd name="T39" fmla="*/ 2816 h 5433"/>
                  <a:gd name="T40" fmla="*/ 1130 w 6756"/>
                  <a:gd name="T41" fmla="*/ 1900 h 5433"/>
                  <a:gd name="T42" fmla="*/ 977 w 6756"/>
                  <a:gd name="T43" fmla="*/ 1397 h 5433"/>
                  <a:gd name="T44" fmla="*/ 597 w 6756"/>
                  <a:gd name="T45" fmla="*/ 1207 h 5433"/>
                  <a:gd name="T46" fmla="*/ 498 w 6756"/>
                  <a:gd name="T47" fmla="*/ 1209 h 5433"/>
                  <a:gd name="T48" fmla="*/ 16 w 6756"/>
                  <a:gd name="T49" fmla="*/ 1783 h 5433"/>
                  <a:gd name="T50" fmla="*/ 1268 w 6756"/>
                  <a:gd name="T51" fmla="*/ 3737 h 5433"/>
                  <a:gd name="T52" fmla="*/ 1766 w 6756"/>
                  <a:gd name="T53" fmla="*/ 3604 h 5433"/>
                  <a:gd name="T54" fmla="*/ 2086 w 6756"/>
                  <a:gd name="T55" fmla="*/ 3547 h 5433"/>
                  <a:gd name="T56" fmla="*/ 3550 w 6756"/>
                  <a:gd name="T57" fmla="*/ 3519 h 5433"/>
                  <a:gd name="T58" fmla="*/ 3940 w 6756"/>
                  <a:gd name="T59" fmla="*/ 3233 h 5433"/>
                  <a:gd name="T60" fmla="*/ 4542 w 6756"/>
                  <a:gd name="T61" fmla="*/ 2077 h 5433"/>
                  <a:gd name="T62" fmla="*/ 4531 w 6756"/>
                  <a:gd name="T63" fmla="*/ 2296 h 5433"/>
                  <a:gd name="T64" fmla="*/ 4531 w 6756"/>
                  <a:gd name="T65" fmla="*/ 2360 h 5433"/>
                  <a:gd name="T66" fmla="*/ 4484 w 6756"/>
                  <a:gd name="T67" fmla="*/ 3919 h 5433"/>
                  <a:gd name="T68" fmla="*/ 4472 w 6756"/>
                  <a:gd name="T69" fmla="*/ 5372 h 5433"/>
                  <a:gd name="T70" fmla="*/ 5306 w 6756"/>
                  <a:gd name="T71" fmla="*/ 5433 h 5433"/>
                  <a:gd name="T72" fmla="*/ 6721 w 6756"/>
                  <a:gd name="T73" fmla="*/ 5255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56" h="5433">
                    <a:moveTo>
                      <a:pt x="6721" y="5255"/>
                    </a:moveTo>
                    <a:cubicBezTo>
                      <a:pt x="6756" y="4368"/>
                      <a:pt x="6756" y="4368"/>
                      <a:pt x="6756" y="4368"/>
                    </a:cubicBezTo>
                    <a:cubicBezTo>
                      <a:pt x="6520" y="3899"/>
                      <a:pt x="6520" y="3899"/>
                      <a:pt x="6520" y="3899"/>
                    </a:cubicBezTo>
                    <a:cubicBezTo>
                      <a:pt x="6334" y="3625"/>
                      <a:pt x="6334" y="3625"/>
                      <a:pt x="6334" y="3625"/>
                    </a:cubicBezTo>
                    <a:cubicBezTo>
                      <a:pt x="5334" y="1647"/>
                      <a:pt x="5334" y="1647"/>
                      <a:pt x="5334" y="1647"/>
                    </a:cubicBezTo>
                    <a:cubicBezTo>
                      <a:pt x="5572" y="1200"/>
                      <a:pt x="5572" y="1200"/>
                      <a:pt x="5572" y="1200"/>
                    </a:cubicBezTo>
                    <a:cubicBezTo>
                      <a:pt x="5215" y="1111"/>
                      <a:pt x="5215" y="1111"/>
                      <a:pt x="5215" y="1111"/>
                    </a:cubicBezTo>
                    <a:cubicBezTo>
                      <a:pt x="5475" y="42"/>
                      <a:pt x="5475" y="42"/>
                      <a:pt x="5475" y="42"/>
                    </a:cubicBezTo>
                    <a:cubicBezTo>
                      <a:pt x="5540" y="4"/>
                      <a:pt x="5540" y="4"/>
                      <a:pt x="5540" y="4"/>
                    </a:cubicBezTo>
                    <a:cubicBezTo>
                      <a:pt x="5539" y="3"/>
                      <a:pt x="5538" y="2"/>
                      <a:pt x="5537" y="0"/>
                    </a:cubicBezTo>
                    <a:cubicBezTo>
                      <a:pt x="5405" y="67"/>
                      <a:pt x="5257" y="108"/>
                      <a:pt x="5101" y="116"/>
                    </a:cubicBezTo>
                    <a:cubicBezTo>
                      <a:pt x="5101" y="116"/>
                      <a:pt x="5101" y="116"/>
                      <a:pt x="5101" y="116"/>
                    </a:cubicBezTo>
                    <a:cubicBezTo>
                      <a:pt x="4552" y="116"/>
                      <a:pt x="4552" y="116"/>
                      <a:pt x="4552" y="116"/>
                    </a:cubicBezTo>
                    <a:cubicBezTo>
                      <a:pt x="4552" y="117"/>
                      <a:pt x="4553" y="118"/>
                      <a:pt x="4553" y="119"/>
                    </a:cubicBezTo>
                    <a:cubicBezTo>
                      <a:pt x="4549" y="119"/>
                      <a:pt x="4546" y="119"/>
                      <a:pt x="4542" y="119"/>
                    </a:cubicBezTo>
                    <a:cubicBezTo>
                      <a:pt x="4183" y="119"/>
                      <a:pt x="3891" y="410"/>
                      <a:pt x="3891" y="770"/>
                    </a:cubicBezTo>
                    <a:cubicBezTo>
                      <a:pt x="3891" y="823"/>
                      <a:pt x="3898" y="874"/>
                      <a:pt x="3910" y="924"/>
                    </a:cubicBezTo>
                    <a:cubicBezTo>
                      <a:pt x="3094" y="2488"/>
                      <a:pt x="3094" y="2488"/>
                      <a:pt x="3094" y="2488"/>
                    </a:cubicBezTo>
                    <a:cubicBezTo>
                      <a:pt x="1517" y="2766"/>
                      <a:pt x="1517" y="2766"/>
                      <a:pt x="1517" y="2766"/>
                    </a:cubicBezTo>
                    <a:cubicBezTo>
                      <a:pt x="1237" y="2816"/>
                      <a:pt x="1237" y="2816"/>
                      <a:pt x="1237" y="2816"/>
                    </a:cubicBezTo>
                    <a:cubicBezTo>
                      <a:pt x="1130" y="1900"/>
                      <a:pt x="1130" y="1900"/>
                      <a:pt x="1130" y="1900"/>
                    </a:cubicBezTo>
                    <a:cubicBezTo>
                      <a:pt x="1071" y="1735"/>
                      <a:pt x="1020" y="1567"/>
                      <a:pt x="977" y="1397"/>
                    </a:cubicBezTo>
                    <a:cubicBezTo>
                      <a:pt x="883" y="1287"/>
                      <a:pt x="747" y="1216"/>
                      <a:pt x="597" y="1207"/>
                    </a:cubicBezTo>
                    <a:cubicBezTo>
                      <a:pt x="565" y="1205"/>
                      <a:pt x="532" y="1205"/>
                      <a:pt x="498" y="1209"/>
                    </a:cubicBezTo>
                    <a:cubicBezTo>
                      <a:pt x="209" y="1243"/>
                      <a:pt x="0" y="1496"/>
                      <a:pt x="16" y="1783"/>
                    </a:cubicBezTo>
                    <a:cubicBezTo>
                      <a:pt x="296" y="2520"/>
                      <a:pt x="725" y="3184"/>
                      <a:pt x="1268" y="3737"/>
                    </a:cubicBezTo>
                    <a:cubicBezTo>
                      <a:pt x="1766" y="3604"/>
                      <a:pt x="1766" y="3604"/>
                      <a:pt x="1766" y="3604"/>
                    </a:cubicBezTo>
                    <a:cubicBezTo>
                      <a:pt x="2086" y="3547"/>
                      <a:pt x="2086" y="3547"/>
                      <a:pt x="2086" y="3547"/>
                    </a:cubicBezTo>
                    <a:cubicBezTo>
                      <a:pt x="3550" y="3519"/>
                      <a:pt x="3550" y="3519"/>
                      <a:pt x="3550" y="3519"/>
                    </a:cubicBezTo>
                    <a:cubicBezTo>
                      <a:pt x="3717" y="3489"/>
                      <a:pt x="3861" y="3384"/>
                      <a:pt x="3940" y="3233"/>
                    </a:cubicBezTo>
                    <a:cubicBezTo>
                      <a:pt x="4542" y="2077"/>
                      <a:pt x="4542" y="2077"/>
                      <a:pt x="4542" y="2077"/>
                    </a:cubicBezTo>
                    <a:cubicBezTo>
                      <a:pt x="4539" y="2154"/>
                      <a:pt x="4535" y="2228"/>
                      <a:pt x="4531" y="2296"/>
                    </a:cubicBezTo>
                    <a:cubicBezTo>
                      <a:pt x="4531" y="2360"/>
                      <a:pt x="4531" y="2360"/>
                      <a:pt x="4531" y="2360"/>
                    </a:cubicBezTo>
                    <a:cubicBezTo>
                      <a:pt x="4484" y="3919"/>
                      <a:pt x="4484" y="3919"/>
                      <a:pt x="4484" y="3919"/>
                    </a:cubicBezTo>
                    <a:cubicBezTo>
                      <a:pt x="4472" y="5372"/>
                      <a:pt x="4472" y="5372"/>
                      <a:pt x="4472" y="5372"/>
                    </a:cubicBezTo>
                    <a:cubicBezTo>
                      <a:pt x="4744" y="5412"/>
                      <a:pt x="5023" y="5433"/>
                      <a:pt x="5306" y="5433"/>
                    </a:cubicBezTo>
                    <a:cubicBezTo>
                      <a:pt x="5795" y="5433"/>
                      <a:pt x="6269" y="5371"/>
                      <a:pt x="6721" y="5255"/>
                    </a:cubicBezTo>
                    <a:close/>
                  </a:path>
                </a:pathLst>
              </a:custGeom>
              <a:solidFill>
                <a:srgbClr val="F9F9FA"/>
              </a:solidFill>
              <a:ln>
                <a:noFill/>
              </a:ln>
            </p:spPr>
            <p:txBody>
              <a:bodyPr anchor="ctr"/>
              <a:p>
                <a:pPr algn="ctr"/>
              </a:p>
            </p:txBody>
          </p:sp>
          <p:sp>
            <p:nvSpPr>
              <p:cNvPr id="1048637" name="îṩ1îde"/>
              <p:cNvSpPr/>
              <p:nvPr/>
            </p:nvSpPr>
            <p:spPr bwMode="auto">
              <a:xfrm>
                <a:off x="6615362" y="5018808"/>
                <a:ext cx="31536" cy="268058"/>
              </a:xfrm>
              <a:custGeom>
                <a:avLst/>
                <a:gdLst>
                  <a:gd name="T0" fmla="*/ 13 w 106"/>
                  <a:gd name="T1" fmla="*/ 883 h 887"/>
                  <a:gd name="T2" fmla="*/ 106 w 106"/>
                  <a:gd name="T3" fmla="*/ 141 h 887"/>
                  <a:gd name="T4" fmla="*/ 35 w 106"/>
                  <a:gd name="T5" fmla="*/ 0 h 887"/>
                  <a:gd name="T6" fmla="*/ 0 w 106"/>
                  <a:gd name="T7" fmla="*/ 887 h 887"/>
                  <a:gd name="T8" fmla="*/ 13 w 106"/>
                  <a:gd name="T9" fmla="*/ 883 h 887"/>
                </a:gdLst>
                <a:ahLst/>
                <a:cxnLst>
                  <a:cxn ang="0">
                    <a:pos x="T0" y="T1"/>
                  </a:cxn>
                  <a:cxn ang="0">
                    <a:pos x="T2" y="T3"/>
                  </a:cxn>
                  <a:cxn ang="0">
                    <a:pos x="T4" y="T5"/>
                  </a:cxn>
                  <a:cxn ang="0">
                    <a:pos x="T6" y="T7"/>
                  </a:cxn>
                  <a:cxn ang="0">
                    <a:pos x="T8" y="T9"/>
                  </a:cxn>
                </a:cxnLst>
                <a:rect l="0" t="0" r="r" b="b"/>
                <a:pathLst>
                  <a:path w="106" h="887">
                    <a:moveTo>
                      <a:pt x="13" y="883"/>
                    </a:moveTo>
                    <a:cubicBezTo>
                      <a:pt x="106" y="141"/>
                      <a:pt x="106" y="141"/>
                      <a:pt x="106" y="141"/>
                    </a:cubicBezTo>
                    <a:cubicBezTo>
                      <a:pt x="35" y="0"/>
                      <a:pt x="35" y="0"/>
                      <a:pt x="35" y="0"/>
                    </a:cubicBezTo>
                    <a:cubicBezTo>
                      <a:pt x="0" y="887"/>
                      <a:pt x="0" y="887"/>
                      <a:pt x="0" y="887"/>
                    </a:cubicBezTo>
                    <a:cubicBezTo>
                      <a:pt x="4" y="885"/>
                      <a:pt x="9" y="884"/>
                      <a:pt x="13" y="883"/>
                    </a:cubicBezTo>
                    <a:close/>
                  </a:path>
                </a:pathLst>
              </a:custGeom>
              <a:solidFill>
                <a:srgbClr val="F9F9FA"/>
              </a:solidFill>
              <a:ln>
                <a:noFill/>
              </a:ln>
            </p:spPr>
            <p:txBody>
              <a:bodyPr anchor="ctr"/>
              <a:p>
                <a:pPr algn="ctr"/>
              </a:p>
            </p:txBody>
          </p:sp>
          <p:sp>
            <p:nvSpPr>
              <p:cNvPr id="1048638" name="iṣļïdè"/>
              <p:cNvSpPr/>
              <p:nvPr/>
            </p:nvSpPr>
            <p:spPr bwMode="auto">
              <a:xfrm>
                <a:off x="6191593" y="3558287"/>
                <a:ext cx="829796" cy="163593"/>
              </a:xfrm>
              <a:custGeom>
                <a:avLst/>
                <a:gdLst>
                  <a:gd name="T0" fmla="*/ 2733 w 2739"/>
                  <a:gd name="T1" fmla="*/ 527 h 543"/>
                  <a:gd name="T2" fmla="*/ 1437 w 2739"/>
                  <a:gd name="T3" fmla="*/ 0 h 543"/>
                  <a:gd name="T4" fmla="*/ 0 w 2739"/>
                  <a:gd name="T5" fmla="*/ 543 h 543"/>
                  <a:gd name="T6" fmla="*/ 0 w 2739"/>
                  <a:gd name="T7" fmla="*/ 543 h 543"/>
                  <a:gd name="T8" fmla="*/ 282 w 2739"/>
                  <a:gd name="T9" fmla="*/ 427 h 543"/>
                  <a:gd name="T10" fmla="*/ 1437 w 2739"/>
                  <a:gd name="T11" fmla="*/ 122 h 543"/>
                  <a:gd name="T12" fmla="*/ 2461 w 2739"/>
                  <a:gd name="T13" fmla="*/ 415 h 543"/>
                  <a:gd name="T14" fmla="*/ 2739 w 2739"/>
                  <a:gd name="T15" fmla="*/ 536 h 543"/>
                  <a:gd name="T16" fmla="*/ 2733 w 2739"/>
                  <a:gd name="T17" fmla="*/ 527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9" h="543">
                    <a:moveTo>
                      <a:pt x="2733" y="527"/>
                    </a:moveTo>
                    <a:cubicBezTo>
                      <a:pt x="2479" y="178"/>
                      <a:pt x="2043" y="0"/>
                      <a:pt x="1437" y="0"/>
                    </a:cubicBezTo>
                    <a:cubicBezTo>
                      <a:pt x="751" y="0"/>
                      <a:pt x="267" y="183"/>
                      <a:pt x="0" y="543"/>
                    </a:cubicBezTo>
                    <a:cubicBezTo>
                      <a:pt x="0" y="543"/>
                      <a:pt x="0" y="543"/>
                      <a:pt x="0" y="543"/>
                    </a:cubicBezTo>
                    <a:cubicBezTo>
                      <a:pt x="52" y="529"/>
                      <a:pt x="155" y="495"/>
                      <a:pt x="282" y="427"/>
                    </a:cubicBezTo>
                    <a:cubicBezTo>
                      <a:pt x="543" y="224"/>
                      <a:pt x="929" y="122"/>
                      <a:pt x="1437" y="122"/>
                    </a:cubicBezTo>
                    <a:cubicBezTo>
                      <a:pt x="1879" y="122"/>
                      <a:pt x="2223" y="220"/>
                      <a:pt x="2461" y="415"/>
                    </a:cubicBezTo>
                    <a:cubicBezTo>
                      <a:pt x="2545" y="457"/>
                      <a:pt x="2670" y="508"/>
                      <a:pt x="2739" y="536"/>
                    </a:cubicBezTo>
                    <a:cubicBezTo>
                      <a:pt x="2737" y="533"/>
                      <a:pt x="2735" y="530"/>
                      <a:pt x="2733" y="527"/>
                    </a:cubicBezTo>
                    <a:close/>
                  </a:path>
                </a:pathLst>
              </a:custGeom>
              <a:solidFill>
                <a:srgbClr val="010101"/>
              </a:solidFill>
              <a:ln>
                <a:noFill/>
              </a:ln>
            </p:spPr>
            <p:txBody>
              <a:bodyPr anchor="ctr"/>
              <a:p>
                <a:pPr algn="ctr"/>
              </a:p>
            </p:txBody>
          </p:sp>
          <p:sp>
            <p:nvSpPr>
              <p:cNvPr id="1048639" name="îş1iḓê"/>
              <p:cNvSpPr/>
              <p:nvPr/>
            </p:nvSpPr>
            <p:spPr bwMode="auto">
              <a:xfrm>
                <a:off x="6605506" y="5087792"/>
                <a:ext cx="0" cy="0"/>
              </a:xfrm>
              <a:custGeom>
                <a:av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26428"/>
              </a:solidFill>
              <a:ln>
                <a:noFill/>
              </a:ln>
            </p:spPr>
            <p:txBody>
              <a:bodyPr anchor="ctr"/>
              <a:p>
                <a:pPr algn="ctr"/>
              </a:p>
            </p:txBody>
          </p:sp>
          <p:sp>
            <p:nvSpPr>
              <p:cNvPr id="1048640" name="ïṡľïḋé"/>
              <p:cNvSpPr/>
              <p:nvPr/>
            </p:nvSpPr>
            <p:spPr bwMode="auto">
              <a:xfrm>
                <a:off x="4876929" y="4121996"/>
                <a:ext cx="47304" cy="151767"/>
              </a:xfrm>
              <a:custGeom>
                <a:avLst/>
                <a:gdLst>
                  <a:gd name="T0" fmla="*/ 128 w 153"/>
                  <a:gd name="T1" fmla="*/ 292 h 503"/>
                  <a:gd name="T2" fmla="*/ 0 w 153"/>
                  <a:gd name="T3" fmla="*/ 0 h 503"/>
                  <a:gd name="T4" fmla="*/ 153 w 153"/>
                  <a:gd name="T5" fmla="*/ 503 h 503"/>
                  <a:gd name="T6" fmla="*/ 128 w 153"/>
                  <a:gd name="T7" fmla="*/ 292 h 503"/>
                </a:gdLst>
                <a:ahLst/>
                <a:cxnLst>
                  <a:cxn ang="0">
                    <a:pos x="T0" y="T1"/>
                  </a:cxn>
                  <a:cxn ang="0">
                    <a:pos x="T2" y="T3"/>
                  </a:cxn>
                  <a:cxn ang="0">
                    <a:pos x="T4" y="T5"/>
                  </a:cxn>
                  <a:cxn ang="0">
                    <a:pos x="T6" y="T7"/>
                  </a:cxn>
                </a:cxnLst>
                <a:rect l="0" t="0" r="r" b="b"/>
                <a:pathLst>
                  <a:path w="153" h="503">
                    <a:moveTo>
                      <a:pt x="128" y="292"/>
                    </a:moveTo>
                    <a:cubicBezTo>
                      <a:pt x="115" y="180"/>
                      <a:pt x="68" y="79"/>
                      <a:pt x="0" y="0"/>
                    </a:cubicBezTo>
                    <a:cubicBezTo>
                      <a:pt x="43" y="170"/>
                      <a:pt x="94" y="338"/>
                      <a:pt x="153" y="503"/>
                    </a:cubicBezTo>
                    <a:lnTo>
                      <a:pt x="128" y="292"/>
                    </a:lnTo>
                    <a:close/>
                  </a:path>
                </a:pathLst>
              </a:custGeom>
              <a:solidFill>
                <a:srgbClr val="F9F9FA"/>
              </a:solidFill>
              <a:ln>
                <a:noFill/>
              </a:ln>
            </p:spPr>
            <p:txBody>
              <a:bodyPr anchor="ctr"/>
              <a:p>
                <a:pPr algn="ctr"/>
              </a:p>
            </p:txBody>
          </p:sp>
          <p:sp>
            <p:nvSpPr>
              <p:cNvPr id="1048641" name="ïş1idé"/>
              <p:cNvSpPr/>
              <p:nvPr/>
            </p:nvSpPr>
            <p:spPr bwMode="auto">
              <a:xfrm>
                <a:off x="6611420" y="5006982"/>
                <a:ext cx="15768" cy="25623"/>
              </a:xfrm>
              <a:custGeom>
                <a:avLst/>
                <a:gdLst>
                  <a:gd name="T0" fmla="*/ 8 w 8"/>
                  <a:gd name="T1" fmla="*/ 2 h 13"/>
                  <a:gd name="T2" fmla="*/ 8 w 8"/>
                  <a:gd name="T3" fmla="*/ 0 h 13"/>
                  <a:gd name="T4" fmla="*/ 0 w 8"/>
                  <a:gd name="T5" fmla="*/ 0 h 13"/>
                  <a:gd name="T6" fmla="*/ 0 w 8"/>
                  <a:gd name="T7" fmla="*/ 3 h 13"/>
                  <a:gd name="T8" fmla="*/ 4 w 8"/>
                  <a:gd name="T9" fmla="*/ 13 h 13"/>
                  <a:gd name="T10" fmla="*/ 8 w 8"/>
                  <a:gd name="T11" fmla="*/ 2 h 13"/>
                </a:gdLst>
                <a:ahLst/>
                <a:cxnLst>
                  <a:cxn ang="0">
                    <a:pos x="T0" y="T1"/>
                  </a:cxn>
                  <a:cxn ang="0">
                    <a:pos x="T2" y="T3"/>
                  </a:cxn>
                  <a:cxn ang="0">
                    <a:pos x="T4" y="T5"/>
                  </a:cxn>
                  <a:cxn ang="0">
                    <a:pos x="T6" y="T7"/>
                  </a:cxn>
                  <a:cxn ang="0">
                    <a:pos x="T8" y="T9"/>
                  </a:cxn>
                  <a:cxn ang="0">
                    <a:pos x="T10" y="T11"/>
                  </a:cxn>
                </a:cxnLst>
                <a:rect l="0" t="0" r="r" b="b"/>
                <a:pathLst>
                  <a:path w="8" h="13">
                    <a:moveTo>
                      <a:pt x="8" y="2"/>
                    </a:moveTo>
                    <a:lnTo>
                      <a:pt x="8" y="0"/>
                    </a:lnTo>
                    <a:lnTo>
                      <a:pt x="0" y="0"/>
                    </a:lnTo>
                    <a:lnTo>
                      <a:pt x="0" y="3"/>
                    </a:lnTo>
                    <a:lnTo>
                      <a:pt x="4" y="13"/>
                    </a:lnTo>
                    <a:lnTo>
                      <a:pt x="8" y="2"/>
                    </a:lnTo>
                    <a:close/>
                  </a:path>
                </a:pathLst>
              </a:custGeom>
              <a:solidFill>
                <a:srgbClr val="E6E6E5"/>
              </a:solidFill>
              <a:ln>
                <a:noFill/>
              </a:ln>
            </p:spPr>
            <p:txBody>
              <a:bodyPr anchor="ctr"/>
              <a:p>
                <a:pPr algn="ctr"/>
              </a:p>
            </p:txBody>
          </p:sp>
          <p:sp>
            <p:nvSpPr>
              <p:cNvPr id="1048642" name="íṣḷïḓê"/>
              <p:cNvSpPr/>
              <p:nvPr/>
            </p:nvSpPr>
            <p:spPr bwMode="auto">
              <a:xfrm>
                <a:off x="6611420" y="5010924"/>
                <a:ext cx="15768" cy="21681"/>
              </a:xfrm>
              <a:custGeom>
                <a:avLst/>
                <a:gdLst>
                  <a:gd name="T0" fmla="*/ 26 w 50"/>
                  <a:gd name="T1" fmla="*/ 69 h 69"/>
                  <a:gd name="T2" fmla="*/ 0 w 50"/>
                  <a:gd name="T3" fmla="*/ 7 h 69"/>
                  <a:gd name="T4" fmla="*/ 0 w 50"/>
                  <a:gd name="T5" fmla="*/ 45 h 69"/>
                  <a:gd name="T6" fmla="*/ 10 w 50"/>
                  <a:gd name="T7" fmla="*/ 45 h 69"/>
                  <a:gd name="T8" fmla="*/ 50 w 50"/>
                  <a:gd name="T9" fmla="*/ 45 h 69"/>
                  <a:gd name="T10" fmla="*/ 50 w 50"/>
                  <a:gd name="T11" fmla="*/ 0 h 69"/>
                  <a:gd name="T12" fmla="*/ 26 w 50"/>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50" h="69">
                    <a:moveTo>
                      <a:pt x="26" y="69"/>
                    </a:moveTo>
                    <a:cubicBezTo>
                      <a:pt x="0" y="7"/>
                      <a:pt x="0" y="7"/>
                      <a:pt x="0" y="7"/>
                    </a:cubicBezTo>
                    <a:cubicBezTo>
                      <a:pt x="0" y="45"/>
                      <a:pt x="0" y="45"/>
                      <a:pt x="0" y="45"/>
                    </a:cubicBezTo>
                    <a:cubicBezTo>
                      <a:pt x="3" y="45"/>
                      <a:pt x="6" y="45"/>
                      <a:pt x="10" y="45"/>
                    </a:cubicBezTo>
                    <a:cubicBezTo>
                      <a:pt x="23" y="45"/>
                      <a:pt x="36" y="45"/>
                      <a:pt x="50" y="45"/>
                    </a:cubicBezTo>
                    <a:cubicBezTo>
                      <a:pt x="50" y="0"/>
                      <a:pt x="50" y="0"/>
                      <a:pt x="50" y="0"/>
                    </a:cubicBezTo>
                    <a:lnTo>
                      <a:pt x="26" y="69"/>
                    </a:lnTo>
                    <a:close/>
                  </a:path>
                </a:pathLst>
              </a:custGeom>
              <a:solidFill>
                <a:srgbClr val="E6E6E5"/>
              </a:solidFill>
              <a:ln>
                <a:noFill/>
              </a:ln>
            </p:spPr>
            <p:txBody>
              <a:bodyPr anchor="ctr"/>
              <a:p>
                <a:pPr algn="ctr"/>
              </a:p>
            </p:txBody>
          </p:sp>
          <p:sp>
            <p:nvSpPr>
              <p:cNvPr id="1048643" name="ïṣľíḋe"/>
              <p:cNvSpPr/>
              <p:nvPr/>
            </p:nvSpPr>
            <p:spPr bwMode="auto">
              <a:xfrm>
                <a:off x="7283534" y="4224489"/>
                <a:ext cx="0" cy="1970"/>
              </a:xfrm>
              <a:custGeom>
                <a:avLst/>
                <a:gdLst>
                  <a:gd name="T0" fmla="*/ 1 w 1"/>
                  <a:gd name="T1" fmla="*/ 3 h 3"/>
                  <a:gd name="T2" fmla="*/ 1 w 1"/>
                  <a:gd name="T3" fmla="*/ 0 h 3"/>
                  <a:gd name="T4" fmla="*/ 0 w 1"/>
                  <a:gd name="T5" fmla="*/ 2 h 3"/>
                  <a:gd name="T6" fmla="*/ 1 w 1"/>
                  <a:gd name="T7" fmla="*/ 3 h 3"/>
                </a:gdLst>
                <a:ahLst/>
                <a:cxnLst>
                  <a:cxn ang="0">
                    <a:pos x="T0" y="T1"/>
                  </a:cxn>
                  <a:cxn ang="0">
                    <a:pos x="T2" y="T3"/>
                  </a:cxn>
                  <a:cxn ang="0">
                    <a:pos x="T4" y="T5"/>
                  </a:cxn>
                  <a:cxn ang="0">
                    <a:pos x="T6" y="T7"/>
                  </a:cxn>
                </a:cxnLst>
                <a:rect l="0" t="0" r="r" b="b"/>
                <a:pathLst>
                  <a:path w="1" h="3">
                    <a:moveTo>
                      <a:pt x="1" y="3"/>
                    </a:moveTo>
                    <a:cubicBezTo>
                      <a:pt x="1" y="2"/>
                      <a:pt x="1" y="1"/>
                      <a:pt x="1" y="0"/>
                    </a:cubicBezTo>
                    <a:cubicBezTo>
                      <a:pt x="0" y="2"/>
                      <a:pt x="0" y="2"/>
                      <a:pt x="0" y="2"/>
                    </a:cubicBezTo>
                    <a:lnTo>
                      <a:pt x="1" y="3"/>
                    </a:lnTo>
                    <a:close/>
                  </a:path>
                </a:pathLst>
              </a:custGeom>
              <a:solidFill>
                <a:srgbClr val="0B4969"/>
              </a:solidFill>
              <a:ln>
                <a:noFill/>
              </a:ln>
            </p:spPr>
            <p:txBody>
              <a:bodyPr anchor="ctr"/>
              <a:p>
                <a:pPr algn="ctr"/>
              </a:p>
            </p:txBody>
          </p:sp>
          <p:sp>
            <p:nvSpPr>
              <p:cNvPr id="1048644" name="îṧlidé"/>
              <p:cNvSpPr/>
              <p:nvPr/>
            </p:nvSpPr>
            <p:spPr bwMode="auto">
              <a:xfrm>
                <a:off x="6605506" y="5087792"/>
                <a:ext cx="0" cy="0"/>
              </a:xfrm>
              <a:custGeom>
                <a:av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CC4D1"/>
              </a:solidFill>
              <a:ln>
                <a:noFill/>
              </a:ln>
            </p:spPr>
            <p:txBody>
              <a:bodyPr anchor="ctr"/>
              <a:p>
                <a:pPr algn="ctr"/>
              </a:p>
            </p:txBody>
          </p:sp>
          <p:sp>
            <p:nvSpPr>
              <p:cNvPr id="1048645" name="išlîďê"/>
              <p:cNvSpPr/>
              <p:nvPr/>
            </p:nvSpPr>
            <p:spPr bwMode="auto">
              <a:xfrm>
                <a:off x="6343362" y="3443968"/>
                <a:ext cx="478955" cy="226666"/>
              </a:xfrm>
              <a:custGeom>
                <a:avLst/>
                <a:gdLst>
                  <a:gd name="T0" fmla="*/ 1579 w 1579"/>
                  <a:gd name="T1" fmla="*/ 219 h 750"/>
                  <a:gd name="T2" fmla="*/ 1579 w 1579"/>
                  <a:gd name="T3" fmla="*/ 220 h 750"/>
                  <a:gd name="T4" fmla="*/ 1579 w 1579"/>
                  <a:gd name="T5" fmla="*/ 0 h 750"/>
                  <a:gd name="T6" fmla="*/ 237 w 1579"/>
                  <a:gd name="T7" fmla="*/ 0 h 750"/>
                  <a:gd name="T8" fmla="*/ 237 w 1579"/>
                  <a:gd name="T9" fmla="*/ 318 h 750"/>
                  <a:gd name="T10" fmla="*/ 232 w 1579"/>
                  <a:gd name="T11" fmla="*/ 318 h 750"/>
                  <a:gd name="T12" fmla="*/ 0 w 1579"/>
                  <a:gd name="T13" fmla="*/ 650 h 750"/>
                  <a:gd name="T14" fmla="*/ 1579 w 1579"/>
                  <a:gd name="T15" fmla="*/ 219 h 7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9" h="750">
                    <a:moveTo>
                      <a:pt x="1579" y="219"/>
                    </a:moveTo>
                    <a:cubicBezTo>
                      <a:pt x="1579" y="220"/>
                      <a:pt x="1579" y="220"/>
                      <a:pt x="1579" y="220"/>
                    </a:cubicBezTo>
                    <a:cubicBezTo>
                      <a:pt x="1579" y="0"/>
                      <a:pt x="1579" y="0"/>
                      <a:pt x="1579" y="0"/>
                    </a:cubicBezTo>
                    <a:cubicBezTo>
                      <a:pt x="237" y="0"/>
                      <a:pt x="237" y="0"/>
                      <a:pt x="237" y="0"/>
                    </a:cubicBezTo>
                    <a:cubicBezTo>
                      <a:pt x="237" y="318"/>
                      <a:pt x="237" y="318"/>
                      <a:pt x="237" y="318"/>
                    </a:cubicBezTo>
                    <a:cubicBezTo>
                      <a:pt x="232" y="318"/>
                      <a:pt x="232" y="318"/>
                      <a:pt x="232" y="318"/>
                    </a:cubicBezTo>
                    <a:cubicBezTo>
                      <a:pt x="176" y="443"/>
                      <a:pt x="96" y="555"/>
                      <a:pt x="0" y="650"/>
                    </a:cubicBezTo>
                    <a:cubicBezTo>
                      <a:pt x="1048" y="750"/>
                      <a:pt x="1579" y="219"/>
                      <a:pt x="1579" y="219"/>
                    </a:cubicBezTo>
                    <a:close/>
                  </a:path>
                </a:pathLst>
              </a:custGeom>
              <a:solidFill>
                <a:srgbClr val="D7AF95"/>
              </a:solidFill>
              <a:ln>
                <a:noFill/>
              </a:ln>
            </p:spPr>
            <p:txBody>
              <a:bodyPr anchor="ctr"/>
              <a:p>
                <a:pPr algn="ctr"/>
              </a:p>
            </p:txBody>
          </p:sp>
          <p:sp>
            <p:nvSpPr>
              <p:cNvPr id="1048646" name="ïṣlíďe"/>
              <p:cNvSpPr/>
              <p:nvPr/>
            </p:nvSpPr>
            <p:spPr bwMode="auto">
              <a:xfrm>
                <a:off x="6260579" y="3510982"/>
                <a:ext cx="701680" cy="419825"/>
              </a:xfrm>
              <a:custGeom>
                <a:avLst/>
                <a:gdLst>
                  <a:gd name="T0" fmla="*/ 1853 w 2315"/>
                  <a:gd name="T1" fmla="*/ 205 h 1390"/>
                  <a:gd name="T2" fmla="*/ 1853 w 2315"/>
                  <a:gd name="T3" fmla="*/ 1 h 1390"/>
                  <a:gd name="T4" fmla="*/ 1853 w 2315"/>
                  <a:gd name="T5" fmla="*/ 0 h 1390"/>
                  <a:gd name="T6" fmla="*/ 274 w 2315"/>
                  <a:gd name="T7" fmla="*/ 431 h 1390"/>
                  <a:gd name="T8" fmla="*/ 0 w 2315"/>
                  <a:gd name="T9" fmla="*/ 627 h 1390"/>
                  <a:gd name="T10" fmla="*/ 511 w 2315"/>
                  <a:gd name="T11" fmla="*/ 1074 h 1390"/>
                  <a:gd name="T12" fmla="*/ 511 w 2315"/>
                  <a:gd name="T13" fmla="*/ 1369 h 1390"/>
                  <a:gd name="T14" fmla="*/ 512 w 2315"/>
                  <a:gd name="T15" fmla="*/ 1369 h 1390"/>
                  <a:gd name="T16" fmla="*/ 512 w 2315"/>
                  <a:gd name="T17" fmla="*/ 1390 h 1390"/>
                  <a:gd name="T18" fmla="*/ 1788 w 2315"/>
                  <a:gd name="T19" fmla="*/ 1390 h 1390"/>
                  <a:gd name="T20" fmla="*/ 1788 w 2315"/>
                  <a:gd name="T21" fmla="*/ 1369 h 1390"/>
                  <a:gd name="T22" fmla="*/ 1853 w 2315"/>
                  <a:gd name="T23" fmla="*/ 1369 h 1390"/>
                  <a:gd name="T24" fmla="*/ 1853 w 2315"/>
                  <a:gd name="T25" fmla="*/ 1046 h 1390"/>
                  <a:gd name="T26" fmla="*/ 2315 w 2315"/>
                  <a:gd name="T27" fmla="*/ 623 h 1390"/>
                  <a:gd name="T28" fmla="*/ 1853 w 2315"/>
                  <a:gd name="T29" fmla="*/ 205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5" h="1390">
                    <a:moveTo>
                      <a:pt x="1853" y="205"/>
                    </a:moveTo>
                    <a:cubicBezTo>
                      <a:pt x="1853" y="1"/>
                      <a:pt x="1853" y="1"/>
                      <a:pt x="1853" y="1"/>
                    </a:cubicBezTo>
                    <a:cubicBezTo>
                      <a:pt x="1853" y="0"/>
                      <a:pt x="1853" y="0"/>
                      <a:pt x="1853" y="0"/>
                    </a:cubicBezTo>
                    <a:cubicBezTo>
                      <a:pt x="1853" y="0"/>
                      <a:pt x="1322" y="531"/>
                      <a:pt x="274" y="431"/>
                    </a:cubicBezTo>
                    <a:cubicBezTo>
                      <a:pt x="193" y="510"/>
                      <a:pt x="101" y="576"/>
                      <a:pt x="0" y="627"/>
                    </a:cubicBezTo>
                    <a:cubicBezTo>
                      <a:pt x="131" y="815"/>
                      <a:pt x="306" y="969"/>
                      <a:pt x="511" y="1074"/>
                    </a:cubicBezTo>
                    <a:cubicBezTo>
                      <a:pt x="511" y="1369"/>
                      <a:pt x="511" y="1369"/>
                      <a:pt x="511" y="1369"/>
                    </a:cubicBezTo>
                    <a:cubicBezTo>
                      <a:pt x="512" y="1369"/>
                      <a:pt x="512" y="1369"/>
                      <a:pt x="512" y="1369"/>
                    </a:cubicBezTo>
                    <a:cubicBezTo>
                      <a:pt x="512" y="1390"/>
                      <a:pt x="512" y="1390"/>
                      <a:pt x="512" y="1390"/>
                    </a:cubicBezTo>
                    <a:cubicBezTo>
                      <a:pt x="1788" y="1390"/>
                      <a:pt x="1788" y="1390"/>
                      <a:pt x="1788" y="1390"/>
                    </a:cubicBezTo>
                    <a:cubicBezTo>
                      <a:pt x="1788" y="1369"/>
                      <a:pt x="1788" y="1369"/>
                      <a:pt x="1788" y="1369"/>
                    </a:cubicBezTo>
                    <a:cubicBezTo>
                      <a:pt x="1853" y="1369"/>
                      <a:pt x="1853" y="1369"/>
                      <a:pt x="1853" y="1369"/>
                    </a:cubicBezTo>
                    <a:cubicBezTo>
                      <a:pt x="1853" y="1046"/>
                      <a:pt x="1853" y="1046"/>
                      <a:pt x="1853" y="1046"/>
                    </a:cubicBezTo>
                    <a:cubicBezTo>
                      <a:pt x="2037" y="941"/>
                      <a:pt x="2195" y="796"/>
                      <a:pt x="2315" y="623"/>
                    </a:cubicBezTo>
                    <a:cubicBezTo>
                      <a:pt x="2124" y="531"/>
                      <a:pt x="1963" y="386"/>
                      <a:pt x="1853" y="205"/>
                    </a:cubicBezTo>
                    <a:close/>
                  </a:path>
                </a:pathLst>
              </a:custGeom>
              <a:solidFill>
                <a:srgbClr val="F3C8A6"/>
              </a:solidFill>
              <a:ln>
                <a:noFill/>
              </a:ln>
            </p:spPr>
            <p:txBody>
              <a:bodyPr anchor="ctr"/>
              <a:p>
                <a:pPr algn="ctr"/>
              </a:p>
            </p:txBody>
          </p:sp>
          <p:sp>
            <p:nvSpPr>
              <p:cNvPr id="1048647" name="ïšļiḍè"/>
              <p:cNvSpPr/>
              <p:nvPr/>
            </p:nvSpPr>
            <p:spPr bwMode="auto">
              <a:xfrm>
                <a:off x="6335478" y="3767214"/>
                <a:ext cx="561738" cy="1265390"/>
              </a:xfrm>
              <a:custGeom>
                <a:avLst/>
                <a:gdLst>
                  <a:gd name="T0" fmla="*/ 1858 w 1858"/>
                  <a:gd name="T1" fmla="*/ 0 h 4188"/>
                  <a:gd name="T2" fmla="*/ 897 w 1858"/>
                  <a:gd name="T3" fmla="*/ 378 h 4188"/>
                  <a:gd name="T4" fmla="*/ 0 w 1858"/>
                  <a:gd name="T5" fmla="*/ 55 h 4188"/>
                  <a:gd name="T6" fmla="*/ 936 w 1858"/>
                  <a:gd name="T7" fmla="*/ 4188 h 4188"/>
                  <a:gd name="T8" fmla="*/ 1858 w 1858"/>
                  <a:gd name="T9" fmla="*/ 0 h 4188"/>
                </a:gdLst>
                <a:ahLst/>
                <a:cxnLst>
                  <a:cxn ang="0">
                    <a:pos x="T0" y="T1"/>
                  </a:cxn>
                  <a:cxn ang="0">
                    <a:pos x="T2" y="T3"/>
                  </a:cxn>
                  <a:cxn ang="0">
                    <a:pos x="T4" y="T5"/>
                  </a:cxn>
                  <a:cxn ang="0">
                    <a:pos x="T6" y="T7"/>
                  </a:cxn>
                  <a:cxn ang="0">
                    <a:pos x="T8" y="T9"/>
                  </a:cxn>
                </a:cxnLst>
                <a:rect l="0" t="0" r="r" b="b"/>
                <a:pathLst>
                  <a:path w="1858" h="4188">
                    <a:moveTo>
                      <a:pt x="1858" y="0"/>
                    </a:moveTo>
                    <a:cubicBezTo>
                      <a:pt x="1606" y="234"/>
                      <a:pt x="1269" y="378"/>
                      <a:pt x="897" y="378"/>
                    </a:cubicBezTo>
                    <a:cubicBezTo>
                      <a:pt x="556" y="378"/>
                      <a:pt x="244" y="257"/>
                      <a:pt x="0" y="55"/>
                    </a:cubicBezTo>
                    <a:cubicBezTo>
                      <a:pt x="936" y="4188"/>
                      <a:pt x="936" y="4188"/>
                      <a:pt x="936" y="4188"/>
                    </a:cubicBezTo>
                    <a:lnTo>
                      <a:pt x="1858" y="0"/>
                    </a:lnTo>
                    <a:close/>
                  </a:path>
                </a:pathLst>
              </a:custGeom>
              <a:solidFill>
                <a:srgbClr val="D1D4DC"/>
              </a:solidFill>
              <a:ln>
                <a:noFill/>
              </a:ln>
            </p:spPr>
            <p:txBody>
              <a:bodyPr anchor="ctr"/>
              <a:p>
                <a:pPr algn="ctr"/>
              </a:p>
            </p:txBody>
          </p:sp>
          <p:sp>
            <p:nvSpPr>
              <p:cNvPr id="1048648" name="îŝliḋe"/>
              <p:cNvSpPr/>
              <p:nvPr/>
            </p:nvSpPr>
            <p:spPr bwMode="auto">
              <a:xfrm>
                <a:off x="6475419" y="3942635"/>
                <a:ext cx="279884" cy="1087999"/>
              </a:xfrm>
              <a:custGeom>
                <a:avLst/>
                <a:gdLst>
                  <a:gd name="T0" fmla="*/ 110 w 142"/>
                  <a:gd name="T1" fmla="*/ 449 h 552"/>
                  <a:gd name="T2" fmla="*/ 142 w 142"/>
                  <a:gd name="T3" fmla="*/ 370 h 552"/>
                  <a:gd name="T4" fmla="*/ 103 w 142"/>
                  <a:gd name="T5" fmla="*/ 10 h 552"/>
                  <a:gd name="T6" fmla="*/ 73 w 142"/>
                  <a:gd name="T7" fmla="*/ 1 h 552"/>
                  <a:gd name="T8" fmla="*/ 73 w 142"/>
                  <a:gd name="T9" fmla="*/ 0 h 552"/>
                  <a:gd name="T10" fmla="*/ 72 w 142"/>
                  <a:gd name="T11" fmla="*/ 1 h 552"/>
                  <a:gd name="T12" fmla="*/ 72 w 142"/>
                  <a:gd name="T13" fmla="*/ 0 h 552"/>
                  <a:gd name="T14" fmla="*/ 72 w 142"/>
                  <a:gd name="T15" fmla="*/ 1 h 552"/>
                  <a:gd name="T16" fmla="*/ 41 w 142"/>
                  <a:gd name="T17" fmla="*/ 10 h 552"/>
                  <a:gd name="T18" fmla="*/ 0 w 142"/>
                  <a:gd name="T19" fmla="*/ 394 h 552"/>
                  <a:gd name="T20" fmla="*/ 49 w 142"/>
                  <a:gd name="T21" fmla="*/ 486 h 552"/>
                  <a:gd name="T22" fmla="*/ 72 w 142"/>
                  <a:gd name="T23" fmla="*/ 552 h 552"/>
                  <a:gd name="T24" fmla="*/ 80 w 142"/>
                  <a:gd name="T25" fmla="*/ 538 h 552"/>
                  <a:gd name="T26" fmla="*/ 99 w 142"/>
                  <a:gd name="T27" fmla="*/ 484 h 552"/>
                  <a:gd name="T28" fmla="*/ 110 w 142"/>
                  <a:gd name="T29" fmla="*/ 449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 h="552">
                    <a:moveTo>
                      <a:pt x="110" y="449"/>
                    </a:moveTo>
                    <a:lnTo>
                      <a:pt x="142" y="370"/>
                    </a:lnTo>
                    <a:lnTo>
                      <a:pt x="103" y="10"/>
                    </a:lnTo>
                    <a:lnTo>
                      <a:pt x="73" y="1"/>
                    </a:lnTo>
                    <a:lnTo>
                      <a:pt x="73" y="0"/>
                    </a:lnTo>
                    <a:lnTo>
                      <a:pt x="72" y="1"/>
                    </a:lnTo>
                    <a:lnTo>
                      <a:pt x="72" y="0"/>
                    </a:lnTo>
                    <a:lnTo>
                      <a:pt x="72" y="1"/>
                    </a:lnTo>
                    <a:lnTo>
                      <a:pt x="41" y="10"/>
                    </a:lnTo>
                    <a:lnTo>
                      <a:pt x="0" y="394"/>
                    </a:lnTo>
                    <a:lnTo>
                      <a:pt x="49" y="486"/>
                    </a:lnTo>
                    <a:lnTo>
                      <a:pt x="72" y="552"/>
                    </a:lnTo>
                    <a:lnTo>
                      <a:pt x="80" y="538"/>
                    </a:lnTo>
                    <a:lnTo>
                      <a:pt x="99" y="484"/>
                    </a:lnTo>
                    <a:lnTo>
                      <a:pt x="110" y="449"/>
                    </a:lnTo>
                    <a:close/>
                  </a:path>
                </a:pathLst>
              </a:custGeom>
              <a:solidFill>
                <a:srgbClr val="435C7A"/>
              </a:solidFill>
              <a:ln>
                <a:noFill/>
              </a:ln>
            </p:spPr>
            <p:txBody>
              <a:bodyPr anchor="ctr"/>
              <a:p>
                <a:pPr algn="ctr"/>
              </a:p>
            </p:txBody>
          </p:sp>
          <p:sp>
            <p:nvSpPr>
              <p:cNvPr id="1048649" name="îṡlíḋè"/>
              <p:cNvSpPr/>
              <p:nvPr/>
            </p:nvSpPr>
            <p:spPr bwMode="auto">
              <a:xfrm>
                <a:off x="6503013" y="3832258"/>
                <a:ext cx="224695" cy="137971"/>
              </a:xfrm>
              <a:custGeom>
                <a:avLst/>
                <a:gdLst>
                  <a:gd name="T0" fmla="*/ 105 w 114"/>
                  <a:gd name="T1" fmla="*/ 7 h 70"/>
                  <a:gd name="T2" fmla="*/ 57 w 114"/>
                  <a:gd name="T3" fmla="*/ 0 h 70"/>
                  <a:gd name="T4" fmla="*/ 9 w 114"/>
                  <a:gd name="T5" fmla="*/ 7 h 70"/>
                  <a:gd name="T6" fmla="*/ 0 w 114"/>
                  <a:gd name="T7" fmla="*/ 33 h 70"/>
                  <a:gd name="T8" fmla="*/ 23 w 114"/>
                  <a:gd name="T9" fmla="*/ 69 h 70"/>
                  <a:gd name="T10" fmla="*/ 57 w 114"/>
                  <a:gd name="T11" fmla="*/ 70 h 70"/>
                  <a:gd name="T12" fmla="*/ 92 w 114"/>
                  <a:gd name="T13" fmla="*/ 69 h 70"/>
                  <a:gd name="T14" fmla="*/ 114 w 114"/>
                  <a:gd name="T15" fmla="*/ 33 h 70"/>
                  <a:gd name="T16" fmla="*/ 105 w 114"/>
                  <a:gd name="T17" fmla="*/ 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70">
                    <a:moveTo>
                      <a:pt x="105" y="7"/>
                    </a:moveTo>
                    <a:lnTo>
                      <a:pt x="57" y="0"/>
                    </a:lnTo>
                    <a:lnTo>
                      <a:pt x="9" y="7"/>
                    </a:lnTo>
                    <a:lnTo>
                      <a:pt x="0" y="33"/>
                    </a:lnTo>
                    <a:lnTo>
                      <a:pt x="23" y="69"/>
                    </a:lnTo>
                    <a:lnTo>
                      <a:pt x="57" y="70"/>
                    </a:lnTo>
                    <a:lnTo>
                      <a:pt x="92" y="69"/>
                    </a:lnTo>
                    <a:lnTo>
                      <a:pt x="114" y="33"/>
                    </a:lnTo>
                    <a:lnTo>
                      <a:pt x="105" y="7"/>
                    </a:lnTo>
                    <a:close/>
                  </a:path>
                </a:pathLst>
              </a:custGeom>
              <a:solidFill>
                <a:srgbClr val="435C7A"/>
              </a:solidFill>
              <a:ln>
                <a:noFill/>
              </a:ln>
            </p:spPr>
            <p:txBody>
              <a:bodyPr anchor="ctr"/>
              <a:p>
                <a:pPr algn="ctr"/>
              </a:p>
            </p:txBody>
          </p:sp>
          <p:sp>
            <p:nvSpPr>
              <p:cNvPr id="1048650" name="íṧḻîde"/>
              <p:cNvSpPr/>
              <p:nvPr/>
            </p:nvSpPr>
            <p:spPr bwMode="auto">
              <a:xfrm>
                <a:off x="6238898" y="3670635"/>
                <a:ext cx="372521" cy="374492"/>
              </a:xfrm>
              <a:custGeom>
                <a:avLst/>
                <a:gdLst>
                  <a:gd name="T0" fmla="*/ 36 w 189"/>
                  <a:gd name="T1" fmla="*/ 0 h 190"/>
                  <a:gd name="T2" fmla="*/ 189 w 189"/>
                  <a:gd name="T3" fmla="*/ 82 h 190"/>
                  <a:gd name="T4" fmla="*/ 80 w 189"/>
                  <a:gd name="T5" fmla="*/ 190 h 190"/>
                  <a:gd name="T6" fmla="*/ 0 w 189"/>
                  <a:gd name="T7" fmla="*/ 21 h 190"/>
                  <a:gd name="T8" fmla="*/ 36 w 189"/>
                  <a:gd name="T9" fmla="*/ 0 h 190"/>
                </a:gdLst>
                <a:ahLst/>
                <a:cxnLst>
                  <a:cxn ang="0">
                    <a:pos x="T0" y="T1"/>
                  </a:cxn>
                  <a:cxn ang="0">
                    <a:pos x="T2" y="T3"/>
                  </a:cxn>
                  <a:cxn ang="0">
                    <a:pos x="T4" y="T5"/>
                  </a:cxn>
                  <a:cxn ang="0">
                    <a:pos x="T6" y="T7"/>
                  </a:cxn>
                  <a:cxn ang="0">
                    <a:pos x="T8" y="T9"/>
                  </a:cxn>
                </a:cxnLst>
                <a:rect l="0" t="0" r="r" b="b"/>
                <a:pathLst>
                  <a:path w="189" h="190">
                    <a:moveTo>
                      <a:pt x="36" y="0"/>
                    </a:moveTo>
                    <a:lnTo>
                      <a:pt x="189" y="82"/>
                    </a:lnTo>
                    <a:lnTo>
                      <a:pt x="80" y="190"/>
                    </a:lnTo>
                    <a:lnTo>
                      <a:pt x="0" y="21"/>
                    </a:lnTo>
                    <a:lnTo>
                      <a:pt x="36" y="0"/>
                    </a:lnTo>
                    <a:close/>
                  </a:path>
                </a:pathLst>
              </a:custGeom>
              <a:solidFill>
                <a:srgbClr val="BECAC6"/>
              </a:solidFill>
              <a:ln>
                <a:noFill/>
              </a:ln>
            </p:spPr>
            <p:txBody>
              <a:bodyPr anchor="ctr"/>
              <a:p>
                <a:pPr algn="ctr"/>
              </a:p>
            </p:txBody>
          </p:sp>
          <p:sp>
            <p:nvSpPr>
              <p:cNvPr id="1048651" name="íṧḷïde"/>
              <p:cNvSpPr/>
              <p:nvPr/>
            </p:nvSpPr>
            <p:spPr bwMode="auto">
              <a:xfrm>
                <a:off x="6611420" y="3670635"/>
                <a:ext cx="370550" cy="374492"/>
              </a:xfrm>
              <a:custGeom>
                <a:avLst/>
                <a:gdLst>
                  <a:gd name="T0" fmla="*/ 153 w 188"/>
                  <a:gd name="T1" fmla="*/ 0 h 190"/>
                  <a:gd name="T2" fmla="*/ 0 w 188"/>
                  <a:gd name="T3" fmla="*/ 82 h 190"/>
                  <a:gd name="T4" fmla="*/ 109 w 188"/>
                  <a:gd name="T5" fmla="*/ 190 h 190"/>
                  <a:gd name="T6" fmla="*/ 188 w 188"/>
                  <a:gd name="T7" fmla="*/ 23 h 190"/>
                  <a:gd name="T8" fmla="*/ 153 w 188"/>
                  <a:gd name="T9" fmla="*/ 0 h 190"/>
                </a:gdLst>
                <a:ahLst/>
                <a:cxnLst>
                  <a:cxn ang="0">
                    <a:pos x="T0" y="T1"/>
                  </a:cxn>
                  <a:cxn ang="0">
                    <a:pos x="T2" y="T3"/>
                  </a:cxn>
                  <a:cxn ang="0">
                    <a:pos x="T4" y="T5"/>
                  </a:cxn>
                  <a:cxn ang="0">
                    <a:pos x="T6" y="T7"/>
                  </a:cxn>
                  <a:cxn ang="0">
                    <a:pos x="T8" y="T9"/>
                  </a:cxn>
                </a:cxnLst>
                <a:rect l="0" t="0" r="r" b="b"/>
                <a:pathLst>
                  <a:path w="188" h="190">
                    <a:moveTo>
                      <a:pt x="153" y="0"/>
                    </a:moveTo>
                    <a:lnTo>
                      <a:pt x="0" y="82"/>
                    </a:lnTo>
                    <a:lnTo>
                      <a:pt x="109" y="190"/>
                    </a:lnTo>
                    <a:lnTo>
                      <a:pt x="188" y="23"/>
                    </a:lnTo>
                    <a:lnTo>
                      <a:pt x="153" y="0"/>
                    </a:lnTo>
                    <a:close/>
                  </a:path>
                </a:pathLst>
              </a:custGeom>
              <a:solidFill>
                <a:srgbClr val="BECAC6"/>
              </a:solidFill>
              <a:ln>
                <a:noFill/>
              </a:ln>
            </p:spPr>
            <p:txBody>
              <a:bodyPr anchor="ctr"/>
              <a:p>
                <a:pPr algn="ctr"/>
              </a:p>
            </p:txBody>
          </p:sp>
          <p:sp>
            <p:nvSpPr>
              <p:cNvPr id="1048652" name="îṡḷíḑè"/>
              <p:cNvSpPr/>
              <p:nvPr/>
            </p:nvSpPr>
            <p:spPr bwMode="auto">
              <a:xfrm>
                <a:off x="6619304" y="2324433"/>
                <a:ext cx="516405" cy="1253564"/>
              </a:xfrm>
              <a:custGeom>
                <a:avLst/>
                <a:gdLst>
                  <a:gd name="T0" fmla="*/ 1708 w 1708"/>
                  <a:gd name="T1" fmla="*/ 1591 h 4151"/>
                  <a:gd name="T2" fmla="*/ 35 w 1708"/>
                  <a:gd name="T3" fmla="*/ 0 h 4151"/>
                  <a:gd name="T4" fmla="*/ 0 w 1708"/>
                  <a:gd name="T5" fmla="*/ 0 h 4151"/>
                  <a:gd name="T6" fmla="*/ 0 w 1708"/>
                  <a:gd name="T7" fmla="*/ 4151 h 4151"/>
                  <a:gd name="T8" fmla="*/ 1708 w 1708"/>
                  <a:gd name="T9" fmla="*/ 1591 h 4151"/>
                </a:gdLst>
                <a:ahLst/>
                <a:cxnLst>
                  <a:cxn ang="0">
                    <a:pos x="T0" y="T1"/>
                  </a:cxn>
                  <a:cxn ang="0">
                    <a:pos x="T2" y="T3"/>
                  </a:cxn>
                  <a:cxn ang="0">
                    <a:pos x="T4" y="T5"/>
                  </a:cxn>
                  <a:cxn ang="0">
                    <a:pos x="T6" y="T7"/>
                  </a:cxn>
                  <a:cxn ang="0">
                    <a:pos x="T8" y="T9"/>
                  </a:cxn>
                </a:cxnLst>
                <a:rect l="0" t="0" r="r" b="b"/>
                <a:pathLst>
                  <a:path w="1708" h="4151">
                    <a:moveTo>
                      <a:pt x="1708" y="1591"/>
                    </a:moveTo>
                    <a:cubicBezTo>
                      <a:pt x="1708" y="381"/>
                      <a:pt x="981" y="0"/>
                      <a:pt x="35" y="0"/>
                    </a:cubicBezTo>
                    <a:cubicBezTo>
                      <a:pt x="24" y="0"/>
                      <a:pt x="12" y="0"/>
                      <a:pt x="0" y="0"/>
                    </a:cubicBezTo>
                    <a:cubicBezTo>
                      <a:pt x="0" y="4151"/>
                      <a:pt x="0" y="4151"/>
                      <a:pt x="0" y="4151"/>
                    </a:cubicBezTo>
                    <a:cubicBezTo>
                      <a:pt x="944" y="4148"/>
                      <a:pt x="1708" y="2799"/>
                      <a:pt x="1708" y="1591"/>
                    </a:cubicBezTo>
                    <a:close/>
                  </a:path>
                </a:pathLst>
              </a:custGeom>
              <a:solidFill>
                <a:srgbClr val="F3C8A6"/>
              </a:solidFill>
              <a:ln>
                <a:noFill/>
              </a:ln>
            </p:spPr>
            <p:txBody>
              <a:bodyPr anchor="ctr"/>
              <a:p>
                <a:pPr algn="ctr"/>
              </a:p>
            </p:txBody>
          </p:sp>
          <p:sp>
            <p:nvSpPr>
              <p:cNvPr id="1048653" name="îṣlïḍè"/>
              <p:cNvSpPr/>
              <p:nvPr/>
            </p:nvSpPr>
            <p:spPr bwMode="auto">
              <a:xfrm>
                <a:off x="6098956" y="2324433"/>
                <a:ext cx="520347" cy="1253564"/>
              </a:xfrm>
              <a:custGeom>
                <a:avLst/>
                <a:gdLst>
                  <a:gd name="T0" fmla="*/ 1672 w 1715"/>
                  <a:gd name="T1" fmla="*/ 1 h 4151"/>
                  <a:gd name="T2" fmla="*/ 0 w 1715"/>
                  <a:gd name="T3" fmla="*/ 1591 h 4151"/>
                  <a:gd name="T4" fmla="*/ 1672 w 1715"/>
                  <a:gd name="T5" fmla="*/ 4150 h 4151"/>
                  <a:gd name="T6" fmla="*/ 1711 w 1715"/>
                  <a:gd name="T7" fmla="*/ 4151 h 4151"/>
                  <a:gd name="T8" fmla="*/ 1715 w 1715"/>
                  <a:gd name="T9" fmla="*/ 4151 h 4151"/>
                  <a:gd name="T10" fmla="*/ 1715 w 1715"/>
                  <a:gd name="T11" fmla="*/ 0 h 4151"/>
                  <a:gd name="T12" fmla="*/ 1672 w 1715"/>
                  <a:gd name="T13" fmla="*/ 1 h 4151"/>
                </a:gdLst>
                <a:ahLst/>
                <a:cxnLst>
                  <a:cxn ang="0">
                    <a:pos x="T0" y="T1"/>
                  </a:cxn>
                  <a:cxn ang="0">
                    <a:pos x="T2" y="T3"/>
                  </a:cxn>
                  <a:cxn ang="0">
                    <a:pos x="T4" y="T5"/>
                  </a:cxn>
                  <a:cxn ang="0">
                    <a:pos x="T6" y="T7"/>
                  </a:cxn>
                  <a:cxn ang="0">
                    <a:pos x="T8" y="T9"/>
                  </a:cxn>
                  <a:cxn ang="0">
                    <a:pos x="T10" y="T11"/>
                  </a:cxn>
                  <a:cxn ang="0">
                    <a:pos x="T12" y="T13"/>
                  </a:cxn>
                </a:cxnLst>
                <a:rect l="0" t="0" r="r" b="b"/>
                <a:pathLst>
                  <a:path w="1715" h="4151">
                    <a:moveTo>
                      <a:pt x="1672" y="1"/>
                    </a:moveTo>
                    <a:cubicBezTo>
                      <a:pt x="761" y="31"/>
                      <a:pt x="0" y="414"/>
                      <a:pt x="0" y="1591"/>
                    </a:cubicBezTo>
                    <a:cubicBezTo>
                      <a:pt x="0" y="2784"/>
                      <a:pt x="745" y="4124"/>
                      <a:pt x="1672" y="4150"/>
                    </a:cubicBezTo>
                    <a:cubicBezTo>
                      <a:pt x="1685" y="4151"/>
                      <a:pt x="1698" y="4151"/>
                      <a:pt x="1711" y="4151"/>
                    </a:cubicBezTo>
                    <a:cubicBezTo>
                      <a:pt x="1713" y="4151"/>
                      <a:pt x="1714" y="4151"/>
                      <a:pt x="1715" y="4151"/>
                    </a:cubicBezTo>
                    <a:cubicBezTo>
                      <a:pt x="1715" y="0"/>
                      <a:pt x="1715" y="0"/>
                      <a:pt x="1715" y="0"/>
                    </a:cubicBezTo>
                    <a:cubicBezTo>
                      <a:pt x="1701" y="1"/>
                      <a:pt x="1687" y="1"/>
                      <a:pt x="1672" y="1"/>
                    </a:cubicBezTo>
                    <a:close/>
                  </a:path>
                </a:pathLst>
              </a:custGeom>
              <a:solidFill>
                <a:srgbClr val="F3C8A6"/>
              </a:solidFill>
              <a:ln>
                <a:noFill/>
              </a:ln>
            </p:spPr>
            <p:txBody>
              <a:bodyPr anchor="ctr"/>
              <a:p>
                <a:pPr algn="ctr"/>
              </a:p>
            </p:txBody>
          </p:sp>
          <p:sp>
            <p:nvSpPr>
              <p:cNvPr id="1048654" name="íšļidé"/>
              <p:cNvSpPr/>
              <p:nvPr/>
            </p:nvSpPr>
            <p:spPr bwMode="auto">
              <a:xfrm>
                <a:off x="6041796" y="2214056"/>
                <a:ext cx="1129389" cy="745043"/>
              </a:xfrm>
              <a:custGeom>
                <a:avLst/>
                <a:gdLst>
                  <a:gd name="T0" fmla="*/ 3728 w 3732"/>
                  <a:gd name="T1" fmla="*/ 1805 h 2470"/>
                  <a:gd name="T2" fmla="*/ 3466 w 3732"/>
                  <a:gd name="T3" fmla="*/ 872 h 2470"/>
                  <a:gd name="T4" fmla="*/ 2350 w 3732"/>
                  <a:gd name="T5" fmla="*/ 15 h 2470"/>
                  <a:gd name="T6" fmla="*/ 1040 w 3732"/>
                  <a:gd name="T7" fmla="*/ 158 h 2470"/>
                  <a:gd name="T8" fmla="*/ 731 w 3732"/>
                  <a:gd name="T9" fmla="*/ 205 h 2470"/>
                  <a:gd name="T10" fmla="*/ 572 w 3732"/>
                  <a:gd name="T11" fmla="*/ 204 h 2470"/>
                  <a:gd name="T12" fmla="*/ 605 w 3732"/>
                  <a:gd name="T13" fmla="*/ 286 h 2470"/>
                  <a:gd name="T14" fmla="*/ 634 w 3732"/>
                  <a:gd name="T15" fmla="*/ 350 h 2470"/>
                  <a:gd name="T16" fmla="*/ 547 w 3732"/>
                  <a:gd name="T17" fmla="*/ 329 h 2470"/>
                  <a:gd name="T18" fmla="*/ 204 w 3732"/>
                  <a:gd name="T19" fmla="*/ 166 h 2470"/>
                  <a:gd name="T20" fmla="*/ 271 w 3732"/>
                  <a:gd name="T21" fmla="*/ 613 h 2470"/>
                  <a:gd name="T22" fmla="*/ 373 w 3732"/>
                  <a:gd name="T23" fmla="*/ 796 h 2470"/>
                  <a:gd name="T24" fmla="*/ 227 w 3732"/>
                  <a:gd name="T25" fmla="*/ 757 h 2470"/>
                  <a:gd name="T26" fmla="*/ 288 w 3732"/>
                  <a:gd name="T27" fmla="*/ 972 h 2470"/>
                  <a:gd name="T28" fmla="*/ 0 w 3732"/>
                  <a:gd name="T29" fmla="*/ 2008 h 2470"/>
                  <a:gd name="T30" fmla="*/ 395 w 3732"/>
                  <a:gd name="T31" fmla="*/ 2470 h 2470"/>
                  <a:gd name="T32" fmla="*/ 532 w 3732"/>
                  <a:gd name="T33" fmla="*/ 2138 h 2470"/>
                  <a:gd name="T34" fmla="*/ 541 w 3732"/>
                  <a:gd name="T35" fmla="*/ 2139 h 2470"/>
                  <a:gd name="T36" fmla="*/ 718 w 3732"/>
                  <a:gd name="T37" fmla="*/ 1264 h 2470"/>
                  <a:gd name="T38" fmla="*/ 2866 w 3732"/>
                  <a:gd name="T39" fmla="*/ 1295 h 2470"/>
                  <a:gd name="T40" fmla="*/ 2913 w 3732"/>
                  <a:gd name="T41" fmla="*/ 1241 h 2470"/>
                  <a:gd name="T42" fmla="*/ 3420 w 3732"/>
                  <a:gd name="T43" fmla="*/ 2353 h 2470"/>
                  <a:gd name="T44" fmla="*/ 3730 w 3732"/>
                  <a:gd name="T45" fmla="*/ 1834 h 2470"/>
                  <a:gd name="T46" fmla="*/ 3732 w 3732"/>
                  <a:gd name="T47" fmla="*/ 1833 h 2470"/>
                  <a:gd name="T48" fmla="*/ 3728 w 3732"/>
                  <a:gd name="T49" fmla="*/ 1805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32" h="2470">
                    <a:moveTo>
                      <a:pt x="3728" y="1805"/>
                    </a:moveTo>
                    <a:cubicBezTo>
                      <a:pt x="3687" y="1264"/>
                      <a:pt x="3466" y="872"/>
                      <a:pt x="3466" y="872"/>
                    </a:cubicBezTo>
                    <a:cubicBezTo>
                      <a:pt x="3614" y="214"/>
                      <a:pt x="2999" y="31"/>
                      <a:pt x="2350" y="15"/>
                    </a:cubicBezTo>
                    <a:cubicBezTo>
                      <a:pt x="1750" y="0"/>
                      <a:pt x="1122" y="129"/>
                      <a:pt x="1040" y="158"/>
                    </a:cubicBezTo>
                    <a:cubicBezTo>
                      <a:pt x="953" y="190"/>
                      <a:pt x="829" y="201"/>
                      <a:pt x="731" y="205"/>
                    </a:cubicBezTo>
                    <a:cubicBezTo>
                      <a:pt x="641" y="208"/>
                      <a:pt x="572" y="204"/>
                      <a:pt x="572" y="204"/>
                    </a:cubicBezTo>
                    <a:cubicBezTo>
                      <a:pt x="576" y="219"/>
                      <a:pt x="590" y="254"/>
                      <a:pt x="605" y="286"/>
                    </a:cubicBezTo>
                    <a:cubicBezTo>
                      <a:pt x="619" y="320"/>
                      <a:pt x="634" y="350"/>
                      <a:pt x="634" y="350"/>
                    </a:cubicBezTo>
                    <a:cubicBezTo>
                      <a:pt x="616" y="352"/>
                      <a:pt x="585" y="343"/>
                      <a:pt x="547" y="329"/>
                    </a:cubicBezTo>
                    <a:cubicBezTo>
                      <a:pt x="416" y="281"/>
                      <a:pt x="204" y="166"/>
                      <a:pt x="204" y="166"/>
                    </a:cubicBezTo>
                    <a:cubicBezTo>
                      <a:pt x="181" y="343"/>
                      <a:pt x="223" y="500"/>
                      <a:pt x="271" y="613"/>
                    </a:cubicBezTo>
                    <a:cubicBezTo>
                      <a:pt x="319" y="727"/>
                      <a:pt x="373" y="796"/>
                      <a:pt x="373" y="796"/>
                    </a:cubicBezTo>
                    <a:cubicBezTo>
                      <a:pt x="334" y="803"/>
                      <a:pt x="227" y="757"/>
                      <a:pt x="227" y="757"/>
                    </a:cubicBezTo>
                    <a:cubicBezTo>
                      <a:pt x="258" y="903"/>
                      <a:pt x="288" y="972"/>
                      <a:pt x="288" y="972"/>
                    </a:cubicBezTo>
                    <a:cubicBezTo>
                      <a:pt x="57" y="1141"/>
                      <a:pt x="4" y="1627"/>
                      <a:pt x="0" y="2008"/>
                    </a:cubicBezTo>
                    <a:cubicBezTo>
                      <a:pt x="395" y="2470"/>
                      <a:pt x="395" y="2470"/>
                      <a:pt x="395" y="2470"/>
                    </a:cubicBezTo>
                    <a:cubicBezTo>
                      <a:pt x="532" y="2138"/>
                      <a:pt x="532" y="2138"/>
                      <a:pt x="532" y="2138"/>
                    </a:cubicBezTo>
                    <a:cubicBezTo>
                      <a:pt x="535" y="2139"/>
                      <a:pt x="538" y="2139"/>
                      <a:pt x="541" y="2139"/>
                    </a:cubicBezTo>
                    <a:cubicBezTo>
                      <a:pt x="638" y="1790"/>
                      <a:pt x="718" y="1264"/>
                      <a:pt x="718" y="1264"/>
                    </a:cubicBezTo>
                    <a:cubicBezTo>
                      <a:pt x="1751" y="1927"/>
                      <a:pt x="2701" y="1397"/>
                      <a:pt x="2866" y="1295"/>
                    </a:cubicBezTo>
                    <a:cubicBezTo>
                      <a:pt x="2897" y="1261"/>
                      <a:pt x="2913" y="1241"/>
                      <a:pt x="2913" y="1241"/>
                    </a:cubicBezTo>
                    <a:cubicBezTo>
                      <a:pt x="2972" y="1904"/>
                      <a:pt x="3420" y="2353"/>
                      <a:pt x="3420" y="2353"/>
                    </a:cubicBezTo>
                    <a:cubicBezTo>
                      <a:pt x="3383" y="2071"/>
                      <a:pt x="3706" y="1850"/>
                      <a:pt x="3730" y="1834"/>
                    </a:cubicBezTo>
                    <a:cubicBezTo>
                      <a:pt x="3731" y="1834"/>
                      <a:pt x="3732" y="1833"/>
                      <a:pt x="3732" y="1833"/>
                    </a:cubicBezTo>
                    <a:cubicBezTo>
                      <a:pt x="3731" y="1823"/>
                      <a:pt x="3730" y="1814"/>
                      <a:pt x="3728" y="1805"/>
                    </a:cubicBezTo>
                    <a:close/>
                  </a:path>
                </a:pathLst>
              </a:custGeom>
              <a:solidFill>
                <a:srgbClr val="3C2618"/>
              </a:solidFill>
              <a:ln>
                <a:noFill/>
              </a:ln>
            </p:spPr>
            <p:txBody>
              <a:bodyPr anchor="ctr"/>
              <a:p>
                <a:pPr algn="ctr"/>
              </a:p>
            </p:txBody>
          </p:sp>
          <p:sp>
            <p:nvSpPr>
              <p:cNvPr id="1048655" name="îṩľîḋe"/>
              <p:cNvSpPr/>
              <p:nvPr/>
            </p:nvSpPr>
            <p:spPr bwMode="auto">
              <a:xfrm>
                <a:off x="7047013" y="2761998"/>
                <a:ext cx="173449" cy="289738"/>
              </a:xfrm>
              <a:custGeom>
                <a:avLst/>
                <a:gdLst>
                  <a:gd name="T0" fmla="*/ 65 w 568"/>
                  <a:gd name="T1" fmla="*/ 421 h 958"/>
                  <a:gd name="T2" fmla="*/ 167 w 568"/>
                  <a:gd name="T3" fmla="*/ 926 h 958"/>
                  <a:gd name="T4" fmla="*/ 504 w 568"/>
                  <a:gd name="T5" fmla="*/ 537 h 958"/>
                  <a:gd name="T6" fmla="*/ 401 w 568"/>
                  <a:gd name="T7" fmla="*/ 32 h 958"/>
                  <a:gd name="T8" fmla="*/ 65 w 568"/>
                  <a:gd name="T9" fmla="*/ 421 h 958"/>
                </a:gdLst>
                <a:ahLst/>
                <a:cxnLst>
                  <a:cxn ang="0">
                    <a:pos x="T0" y="T1"/>
                  </a:cxn>
                  <a:cxn ang="0">
                    <a:pos x="T2" y="T3"/>
                  </a:cxn>
                  <a:cxn ang="0">
                    <a:pos x="T4" y="T5"/>
                  </a:cxn>
                  <a:cxn ang="0">
                    <a:pos x="T6" y="T7"/>
                  </a:cxn>
                  <a:cxn ang="0">
                    <a:pos x="T8" y="T9"/>
                  </a:cxn>
                </a:cxnLst>
                <a:rect l="0" t="0" r="r" b="b"/>
                <a:pathLst>
                  <a:path w="568" h="958">
                    <a:moveTo>
                      <a:pt x="65" y="421"/>
                    </a:moveTo>
                    <a:cubicBezTo>
                      <a:pt x="0" y="668"/>
                      <a:pt x="46" y="894"/>
                      <a:pt x="167" y="926"/>
                    </a:cubicBezTo>
                    <a:cubicBezTo>
                      <a:pt x="288" y="958"/>
                      <a:pt x="439" y="783"/>
                      <a:pt x="504" y="537"/>
                    </a:cubicBezTo>
                    <a:cubicBezTo>
                      <a:pt x="568" y="290"/>
                      <a:pt x="522" y="64"/>
                      <a:pt x="401" y="32"/>
                    </a:cubicBezTo>
                    <a:cubicBezTo>
                      <a:pt x="280" y="0"/>
                      <a:pt x="130" y="174"/>
                      <a:pt x="65" y="421"/>
                    </a:cubicBezTo>
                    <a:close/>
                  </a:path>
                </a:pathLst>
              </a:custGeom>
              <a:solidFill>
                <a:srgbClr val="F3C8A6"/>
              </a:solidFill>
              <a:ln>
                <a:noFill/>
              </a:ln>
            </p:spPr>
            <p:txBody>
              <a:bodyPr anchor="ctr"/>
              <a:p>
                <a:pPr algn="ctr"/>
              </a:p>
            </p:txBody>
          </p:sp>
          <p:sp>
            <p:nvSpPr>
              <p:cNvPr id="1048656" name="iśḷíḓé"/>
              <p:cNvSpPr/>
              <p:nvPr/>
            </p:nvSpPr>
            <p:spPr bwMode="auto">
              <a:xfrm>
                <a:off x="6012232" y="2767911"/>
                <a:ext cx="161623" cy="281854"/>
              </a:xfrm>
              <a:custGeom>
                <a:avLst/>
                <a:gdLst>
                  <a:gd name="T0" fmla="*/ 465 w 533"/>
                  <a:gd name="T1" fmla="*/ 412 h 935"/>
                  <a:gd name="T2" fmla="*/ 387 w 533"/>
                  <a:gd name="T3" fmla="*/ 905 h 935"/>
                  <a:gd name="T4" fmla="*/ 67 w 533"/>
                  <a:gd name="T5" fmla="*/ 523 h 935"/>
                  <a:gd name="T6" fmla="*/ 145 w 533"/>
                  <a:gd name="T7" fmla="*/ 31 h 935"/>
                  <a:gd name="T8" fmla="*/ 465 w 533"/>
                  <a:gd name="T9" fmla="*/ 412 h 935"/>
                </a:gdLst>
                <a:ahLst/>
                <a:cxnLst>
                  <a:cxn ang="0">
                    <a:pos x="T0" y="T1"/>
                  </a:cxn>
                  <a:cxn ang="0">
                    <a:pos x="T2" y="T3"/>
                  </a:cxn>
                  <a:cxn ang="0">
                    <a:pos x="T4" y="T5"/>
                  </a:cxn>
                  <a:cxn ang="0">
                    <a:pos x="T6" y="T7"/>
                  </a:cxn>
                  <a:cxn ang="0">
                    <a:pos x="T8" y="T9"/>
                  </a:cxn>
                </a:cxnLst>
                <a:rect l="0" t="0" r="r" b="b"/>
                <a:pathLst>
                  <a:path w="533" h="935">
                    <a:moveTo>
                      <a:pt x="465" y="412"/>
                    </a:moveTo>
                    <a:cubicBezTo>
                      <a:pt x="533" y="654"/>
                      <a:pt x="497" y="874"/>
                      <a:pt x="387" y="905"/>
                    </a:cubicBezTo>
                    <a:cubicBezTo>
                      <a:pt x="277" y="935"/>
                      <a:pt x="134" y="765"/>
                      <a:pt x="67" y="523"/>
                    </a:cubicBezTo>
                    <a:cubicBezTo>
                      <a:pt x="0" y="282"/>
                      <a:pt x="35" y="62"/>
                      <a:pt x="145" y="31"/>
                    </a:cubicBezTo>
                    <a:cubicBezTo>
                      <a:pt x="255" y="0"/>
                      <a:pt x="399" y="171"/>
                      <a:pt x="465" y="412"/>
                    </a:cubicBezTo>
                    <a:close/>
                  </a:path>
                </a:pathLst>
              </a:custGeom>
              <a:solidFill>
                <a:srgbClr val="E3B99A"/>
              </a:solidFill>
              <a:ln>
                <a:noFill/>
              </a:ln>
            </p:spPr>
            <p:txBody>
              <a:bodyPr anchor="ctr"/>
              <a:p>
                <a:pPr algn="ctr"/>
              </a:p>
            </p:txBody>
          </p:sp>
          <p:sp>
            <p:nvSpPr>
              <p:cNvPr id="1048657" name="îṣļiḍê"/>
              <p:cNvSpPr/>
              <p:nvPr/>
            </p:nvSpPr>
            <p:spPr bwMode="auto">
              <a:xfrm>
                <a:off x="6160057" y="3670635"/>
                <a:ext cx="459245" cy="1361969"/>
              </a:xfrm>
              <a:custGeom>
                <a:avLst/>
                <a:gdLst>
                  <a:gd name="T0" fmla="*/ 233 w 233"/>
                  <a:gd name="T1" fmla="*/ 691 h 691"/>
                  <a:gd name="T2" fmla="*/ 89 w 233"/>
                  <a:gd name="T3" fmla="*/ 58 h 691"/>
                  <a:gd name="T4" fmla="*/ 76 w 233"/>
                  <a:gd name="T5" fmla="*/ 0 h 691"/>
                  <a:gd name="T6" fmla="*/ 50 w 233"/>
                  <a:gd name="T7" fmla="*/ 16 h 691"/>
                  <a:gd name="T8" fmla="*/ 40 w 233"/>
                  <a:gd name="T9" fmla="*/ 21 h 691"/>
                  <a:gd name="T10" fmla="*/ 0 w 233"/>
                  <a:gd name="T11" fmla="*/ 185 h 691"/>
                  <a:gd name="T12" fmla="*/ 55 w 233"/>
                  <a:gd name="T13" fmla="*/ 199 h 691"/>
                  <a:gd name="T14" fmla="*/ 18 w 233"/>
                  <a:gd name="T15" fmla="*/ 267 h 691"/>
                  <a:gd name="T16" fmla="*/ 233 w 233"/>
                  <a:gd name="T17" fmla="*/ 69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691">
                    <a:moveTo>
                      <a:pt x="233" y="691"/>
                    </a:moveTo>
                    <a:lnTo>
                      <a:pt x="89" y="58"/>
                    </a:lnTo>
                    <a:lnTo>
                      <a:pt x="76" y="0"/>
                    </a:lnTo>
                    <a:lnTo>
                      <a:pt x="50" y="16"/>
                    </a:lnTo>
                    <a:lnTo>
                      <a:pt x="40" y="21"/>
                    </a:lnTo>
                    <a:lnTo>
                      <a:pt x="0" y="185"/>
                    </a:lnTo>
                    <a:lnTo>
                      <a:pt x="55" y="199"/>
                    </a:lnTo>
                    <a:lnTo>
                      <a:pt x="18" y="267"/>
                    </a:lnTo>
                    <a:lnTo>
                      <a:pt x="233" y="691"/>
                    </a:lnTo>
                    <a:close/>
                  </a:path>
                </a:pathLst>
              </a:custGeom>
              <a:solidFill>
                <a:srgbClr val="E6E6E5"/>
              </a:solidFill>
              <a:ln>
                <a:noFill/>
              </a:ln>
            </p:spPr>
            <p:txBody>
              <a:bodyPr anchor="ctr"/>
              <a:p>
                <a:pPr algn="ctr"/>
              </a:p>
            </p:txBody>
          </p:sp>
          <p:sp>
            <p:nvSpPr>
              <p:cNvPr id="1048658" name="í$ḷïḓé"/>
              <p:cNvSpPr/>
              <p:nvPr/>
            </p:nvSpPr>
            <p:spPr bwMode="auto">
              <a:xfrm>
                <a:off x="6619304" y="3672605"/>
                <a:ext cx="449391" cy="1359999"/>
              </a:xfrm>
              <a:custGeom>
                <a:avLst/>
                <a:gdLst>
                  <a:gd name="T0" fmla="*/ 228 w 228"/>
                  <a:gd name="T1" fmla="*/ 184 h 690"/>
                  <a:gd name="T2" fmla="*/ 188 w 228"/>
                  <a:gd name="T3" fmla="*/ 20 h 690"/>
                  <a:gd name="T4" fmla="*/ 188 w 228"/>
                  <a:gd name="T5" fmla="*/ 20 h 690"/>
                  <a:gd name="T6" fmla="*/ 151 w 228"/>
                  <a:gd name="T7" fmla="*/ 0 h 690"/>
                  <a:gd name="T8" fmla="*/ 141 w 228"/>
                  <a:gd name="T9" fmla="*/ 48 h 690"/>
                  <a:gd name="T10" fmla="*/ 0 w 228"/>
                  <a:gd name="T11" fmla="*/ 690 h 690"/>
                  <a:gd name="T12" fmla="*/ 210 w 228"/>
                  <a:gd name="T13" fmla="*/ 266 h 690"/>
                  <a:gd name="T14" fmla="*/ 173 w 228"/>
                  <a:gd name="T15" fmla="*/ 198 h 690"/>
                  <a:gd name="T16" fmla="*/ 228 w 228"/>
                  <a:gd name="T17" fmla="*/ 184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690">
                    <a:moveTo>
                      <a:pt x="228" y="184"/>
                    </a:moveTo>
                    <a:lnTo>
                      <a:pt x="188" y="20"/>
                    </a:lnTo>
                    <a:lnTo>
                      <a:pt x="188" y="20"/>
                    </a:lnTo>
                    <a:lnTo>
                      <a:pt x="151" y="0"/>
                    </a:lnTo>
                    <a:lnTo>
                      <a:pt x="141" y="48"/>
                    </a:lnTo>
                    <a:lnTo>
                      <a:pt x="0" y="690"/>
                    </a:lnTo>
                    <a:lnTo>
                      <a:pt x="210" y="266"/>
                    </a:lnTo>
                    <a:lnTo>
                      <a:pt x="173" y="198"/>
                    </a:lnTo>
                    <a:lnTo>
                      <a:pt x="228" y="184"/>
                    </a:lnTo>
                    <a:close/>
                  </a:path>
                </a:pathLst>
              </a:custGeom>
              <a:solidFill>
                <a:srgbClr val="E6E6E5"/>
              </a:solidFill>
              <a:ln>
                <a:noFill/>
              </a:ln>
            </p:spPr>
            <p:txBody>
              <a:bodyPr anchor="ctr"/>
              <a:p>
                <a:pPr algn="ctr"/>
              </a:p>
            </p:txBody>
          </p:sp>
          <p:sp>
            <p:nvSpPr>
              <p:cNvPr id="1048659" name="iṩľîḋè"/>
              <p:cNvSpPr/>
              <p:nvPr/>
            </p:nvSpPr>
            <p:spPr bwMode="auto">
              <a:xfrm>
                <a:off x="4338842" y="3002461"/>
                <a:ext cx="1635940" cy="1911882"/>
              </a:xfrm>
              <a:custGeom>
                <a:avLst/>
                <a:gdLst>
                  <a:gd name="T0" fmla="*/ 830 w 830"/>
                  <a:gd name="T1" fmla="*/ 836 h 970"/>
                  <a:gd name="T2" fmla="*/ 169 w 830"/>
                  <a:gd name="T3" fmla="*/ 970 h 970"/>
                  <a:gd name="T4" fmla="*/ 0 w 830"/>
                  <a:gd name="T5" fmla="*/ 133 h 970"/>
                  <a:gd name="T6" fmla="*/ 661 w 830"/>
                  <a:gd name="T7" fmla="*/ 0 h 970"/>
                  <a:gd name="T8" fmla="*/ 830 w 830"/>
                  <a:gd name="T9" fmla="*/ 836 h 970"/>
                </a:gdLst>
                <a:ahLst/>
                <a:cxnLst>
                  <a:cxn ang="0">
                    <a:pos x="T0" y="T1"/>
                  </a:cxn>
                  <a:cxn ang="0">
                    <a:pos x="T2" y="T3"/>
                  </a:cxn>
                  <a:cxn ang="0">
                    <a:pos x="T4" y="T5"/>
                  </a:cxn>
                  <a:cxn ang="0">
                    <a:pos x="T6" y="T7"/>
                  </a:cxn>
                  <a:cxn ang="0">
                    <a:pos x="T8" y="T9"/>
                  </a:cxn>
                </a:cxnLst>
                <a:rect l="0" t="0" r="r" b="b"/>
                <a:pathLst>
                  <a:path w="830" h="970">
                    <a:moveTo>
                      <a:pt x="830" y="836"/>
                    </a:moveTo>
                    <a:lnTo>
                      <a:pt x="169" y="970"/>
                    </a:lnTo>
                    <a:lnTo>
                      <a:pt x="0" y="133"/>
                    </a:lnTo>
                    <a:lnTo>
                      <a:pt x="661" y="0"/>
                    </a:lnTo>
                    <a:lnTo>
                      <a:pt x="830" y="836"/>
                    </a:lnTo>
                    <a:close/>
                  </a:path>
                </a:pathLst>
              </a:custGeom>
              <a:solidFill>
                <a:srgbClr val="1D626D"/>
              </a:solidFill>
              <a:ln>
                <a:noFill/>
              </a:ln>
            </p:spPr>
            <p:txBody>
              <a:bodyPr anchor="ctr"/>
              <a:p>
                <a:pPr algn="ctr"/>
              </a:p>
            </p:txBody>
          </p:sp>
          <p:sp>
            <p:nvSpPr>
              <p:cNvPr id="1048660" name="îsļiḍé"/>
              <p:cNvSpPr/>
              <p:nvPr/>
            </p:nvSpPr>
            <p:spPr bwMode="auto">
              <a:xfrm>
                <a:off x="4423596" y="3102983"/>
                <a:ext cx="1464462" cy="1710839"/>
              </a:xfrm>
              <a:custGeom>
                <a:avLst/>
                <a:gdLst>
                  <a:gd name="T0" fmla="*/ 743 w 743"/>
                  <a:gd name="T1" fmla="*/ 748 h 868"/>
                  <a:gd name="T2" fmla="*/ 152 w 743"/>
                  <a:gd name="T3" fmla="*/ 868 h 868"/>
                  <a:gd name="T4" fmla="*/ 0 w 743"/>
                  <a:gd name="T5" fmla="*/ 120 h 868"/>
                  <a:gd name="T6" fmla="*/ 592 w 743"/>
                  <a:gd name="T7" fmla="*/ 0 h 868"/>
                  <a:gd name="T8" fmla="*/ 743 w 743"/>
                  <a:gd name="T9" fmla="*/ 748 h 868"/>
                </a:gdLst>
                <a:ahLst/>
                <a:cxnLst>
                  <a:cxn ang="0">
                    <a:pos x="T0" y="T1"/>
                  </a:cxn>
                  <a:cxn ang="0">
                    <a:pos x="T2" y="T3"/>
                  </a:cxn>
                  <a:cxn ang="0">
                    <a:pos x="T4" y="T5"/>
                  </a:cxn>
                  <a:cxn ang="0">
                    <a:pos x="T6" y="T7"/>
                  </a:cxn>
                  <a:cxn ang="0">
                    <a:pos x="T8" y="T9"/>
                  </a:cxn>
                </a:cxnLst>
                <a:rect l="0" t="0" r="r" b="b"/>
                <a:pathLst>
                  <a:path w="743" h="868">
                    <a:moveTo>
                      <a:pt x="743" y="748"/>
                    </a:moveTo>
                    <a:lnTo>
                      <a:pt x="152" y="868"/>
                    </a:lnTo>
                    <a:lnTo>
                      <a:pt x="0" y="120"/>
                    </a:lnTo>
                    <a:lnTo>
                      <a:pt x="592" y="0"/>
                    </a:lnTo>
                    <a:lnTo>
                      <a:pt x="743" y="748"/>
                    </a:lnTo>
                    <a:close/>
                  </a:path>
                </a:pathLst>
              </a:custGeom>
              <a:solidFill>
                <a:srgbClr val="FFFFFF"/>
              </a:solidFill>
              <a:ln>
                <a:noFill/>
              </a:ln>
            </p:spPr>
            <p:txBody>
              <a:bodyPr anchor="ctr"/>
              <a:p>
                <a:pPr algn="ctr"/>
              </a:p>
            </p:txBody>
          </p:sp>
          <p:sp>
            <p:nvSpPr>
              <p:cNvPr id="1048661" name="îSlîdè"/>
              <p:cNvSpPr/>
              <p:nvPr/>
            </p:nvSpPr>
            <p:spPr bwMode="auto">
              <a:xfrm>
                <a:off x="4600987" y="3682461"/>
                <a:ext cx="102493" cy="104463"/>
              </a:xfrm>
              <a:custGeom>
                <a:avLst/>
                <a:gdLst>
                  <a:gd name="T0" fmla="*/ 52 w 52"/>
                  <a:gd name="T1" fmla="*/ 44 h 53"/>
                  <a:gd name="T2" fmla="*/ 8 w 52"/>
                  <a:gd name="T3" fmla="*/ 53 h 53"/>
                  <a:gd name="T4" fmla="*/ 0 w 52"/>
                  <a:gd name="T5" fmla="*/ 9 h 53"/>
                  <a:gd name="T6" fmla="*/ 44 w 52"/>
                  <a:gd name="T7" fmla="*/ 0 h 53"/>
                  <a:gd name="T8" fmla="*/ 52 w 52"/>
                  <a:gd name="T9" fmla="*/ 44 h 53"/>
                </a:gdLst>
                <a:ahLst/>
                <a:cxnLst>
                  <a:cxn ang="0">
                    <a:pos x="T0" y="T1"/>
                  </a:cxn>
                  <a:cxn ang="0">
                    <a:pos x="T2" y="T3"/>
                  </a:cxn>
                  <a:cxn ang="0">
                    <a:pos x="T4" y="T5"/>
                  </a:cxn>
                  <a:cxn ang="0">
                    <a:pos x="T6" y="T7"/>
                  </a:cxn>
                  <a:cxn ang="0">
                    <a:pos x="T8" y="T9"/>
                  </a:cxn>
                </a:cxnLst>
                <a:rect l="0" t="0" r="r" b="b"/>
                <a:pathLst>
                  <a:path w="52" h="53">
                    <a:moveTo>
                      <a:pt x="52" y="44"/>
                    </a:moveTo>
                    <a:lnTo>
                      <a:pt x="8" y="53"/>
                    </a:lnTo>
                    <a:lnTo>
                      <a:pt x="0" y="9"/>
                    </a:lnTo>
                    <a:lnTo>
                      <a:pt x="44" y="0"/>
                    </a:lnTo>
                    <a:lnTo>
                      <a:pt x="52" y="44"/>
                    </a:lnTo>
                    <a:close/>
                  </a:path>
                </a:pathLst>
              </a:custGeom>
              <a:solidFill>
                <a:srgbClr val="2D4A55"/>
              </a:solidFill>
              <a:ln>
                <a:noFill/>
              </a:ln>
            </p:spPr>
            <p:txBody>
              <a:bodyPr anchor="ctr"/>
              <a:p>
                <a:pPr algn="ctr"/>
              </a:p>
            </p:txBody>
          </p:sp>
          <p:sp>
            <p:nvSpPr>
              <p:cNvPr id="1048662" name="îśḻîdê"/>
              <p:cNvSpPr/>
              <p:nvPr/>
            </p:nvSpPr>
            <p:spPr bwMode="auto">
              <a:xfrm>
                <a:off x="4774436" y="3520838"/>
                <a:ext cx="739129" cy="230608"/>
              </a:xfrm>
              <a:custGeom>
                <a:avLst/>
                <a:gdLst>
                  <a:gd name="T0" fmla="*/ 375 w 375"/>
                  <a:gd name="T1" fmla="*/ 44 h 117"/>
                  <a:gd name="T2" fmla="*/ 9 w 375"/>
                  <a:gd name="T3" fmla="*/ 117 h 117"/>
                  <a:gd name="T4" fmla="*/ 0 w 375"/>
                  <a:gd name="T5" fmla="*/ 73 h 117"/>
                  <a:gd name="T6" fmla="*/ 366 w 375"/>
                  <a:gd name="T7" fmla="*/ 0 h 117"/>
                  <a:gd name="T8" fmla="*/ 375 w 375"/>
                  <a:gd name="T9" fmla="*/ 44 h 117"/>
                </a:gdLst>
                <a:ahLst/>
                <a:cxnLst>
                  <a:cxn ang="0">
                    <a:pos x="T0" y="T1"/>
                  </a:cxn>
                  <a:cxn ang="0">
                    <a:pos x="T2" y="T3"/>
                  </a:cxn>
                  <a:cxn ang="0">
                    <a:pos x="T4" y="T5"/>
                  </a:cxn>
                  <a:cxn ang="0">
                    <a:pos x="T6" y="T7"/>
                  </a:cxn>
                  <a:cxn ang="0">
                    <a:pos x="T8" y="T9"/>
                  </a:cxn>
                </a:cxnLst>
                <a:rect l="0" t="0" r="r" b="b"/>
                <a:pathLst>
                  <a:path w="375" h="117">
                    <a:moveTo>
                      <a:pt x="375" y="44"/>
                    </a:moveTo>
                    <a:lnTo>
                      <a:pt x="9" y="117"/>
                    </a:lnTo>
                    <a:lnTo>
                      <a:pt x="0" y="73"/>
                    </a:lnTo>
                    <a:lnTo>
                      <a:pt x="366" y="0"/>
                    </a:lnTo>
                    <a:lnTo>
                      <a:pt x="375" y="44"/>
                    </a:lnTo>
                    <a:close/>
                  </a:path>
                </a:pathLst>
              </a:custGeom>
              <a:solidFill>
                <a:srgbClr val="2D4A55"/>
              </a:solidFill>
              <a:ln>
                <a:noFill/>
              </a:ln>
            </p:spPr>
            <p:txBody>
              <a:bodyPr anchor="ctr"/>
              <a:p>
                <a:pPr algn="ctr"/>
              </a:p>
            </p:txBody>
          </p:sp>
          <p:sp>
            <p:nvSpPr>
              <p:cNvPr id="1048663" name="îsľîďê"/>
              <p:cNvSpPr/>
              <p:nvPr/>
            </p:nvSpPr>
            <p:spPr bwMode="auto">
              <a:xfrm>
                <a:off x="4632523" y="3848026"/>
                <a:ext cx="104463" cy="104463"/>
              </a:xfrm>
              <a:custGeom>
                <a:avLst/>
                <a:gdLst>
                  <a:gd name="T0" fmla="*/ 53 w 53"/>
                  <a:gd name="T1" fmla="*/ 44 h 53"/>
                  <a:gd name="T2" fmla="*/ 9 w 53"/>
                  <a:gd name="T3" fmla="*/ 53 h 53"/>
                  <a:gd name="T4" fmla="*/ 0 w 53"/>
                  <a:gd name="T5" fmla="*/ 9 h 53"/>
                  <a:gd name="T6" fmla="*/ 44 w 53"/>
                  <a:gd name="T7" fmla="*/ 0 h 53"/>
                  <a:gd name="T8" fmla="*/ 53 w 53"/>
                  <a:gd name="T9" fmla="*/ 44 h 53"/>
                </a:gdLst>
                <a:ahLst/>
                <a:cxnLst>
                  <a:cxn ang="0">
                    <a:pos x="T0" y="T1"/>
                  </a:cxn>
                  <a:cxn ang="0">
                    <a:pos x="T2" y="T3"/>
                  </a:cxn>
                  <a:cxn ang="0">
                    <a:pos x="T4" y="T5"/>
                  </a:cxn>
                  <a:cxn ang="0">
                    <a:pos x="T6" y="T7"/>
                  </a:cxn>
                  <a:cxn ang="0">
                    <a:pos x="T8" y="T9"/>
                  </a:cxn>
                </a:cxnLst>
                <a:rect l="0" t="0" r="r" b="b"/>
                <a:pathLst>
                  <a:path w="53" h="53">
                    <a:moveTo>
                      <a:pt x="53" y="44"/>
                    </a:moveTo>
                    <a:lnTo>
                      <a:pt x="9" y="53"/>
                    </a:lnTo>
                    <a:lnTo>
                      <a:pt x="0" y="9"/>
                    </a:lnTo>
                    <a:lnTo>
                      <a:pt x="44" y="0"/>
                    </a:lnTo>
                    <a:lnTo>
                      <a:pt x="53" y="44"/>
                    </a:lnTo>
                    <a:close/>
                  </a:path>
                </a:pathLst>
              </a:custGeom>
              <a:solidFill>
                <a:srgbClr val="2D4A55"/>
              </a:solidFill>
              <a:ln>
                <a:noFill/>
              </a:ln>
            </p:spPr>
            <p:txBody>
              <a:bodyPr anchor="ctr"/>
              <a:p>
                <a:pPr algn="ctr"/>
              </a:p>
            </p:txBody>
          </p:sp>
          <p:sp>
            <p:nvSpPr>
              <p:cNvPr id="1048664" name="îŝḷîḑé"/>
              <p:cNvSpPr/>
              <p:nvPr/>
            </p:nvSpPr>
            <p:spPr bwMode="auto">
              <a:xfrm>
                <a:off x="4807943" y="3702171"/>
                <a:ext cx="646492" cy="214840"/>
              </a:xfrm>
              <a:custGeom>
                <a:avLst/>
                <a:gdLst>
                  <a:gd name="T0" fmla="*/ 328 w 328"/>
                  <a:gd name="T1" fmla="*/ 44 h 109"/>
                  <a:gd name="T2" fmla="*/ 8 w 328"/>
                  <a:gd name="T3" fmla="*/ 109 h 109"/>
                  <a:gd name="T4" fmla="*/ 0 w 328"/>
                  <a:gd name="T5" fmla="*/ 65 h 109"/>
                  <a:gd name="T6" fmla="*/ 319 w 328"/>
                  <a:gd name="T7" fmla="*/ 0 h 109"/>
                  <a:gd name="T8" fmla="*/ 328 w 328"/>
                  <a:gd name="T9" fmla="*/ 44 h 109"/>
                </a:gdLst>
                <a:ahLst/>
                <a:cxnLst>
                  <a:cxn ang="0">
                    <a:pos x="T0" y="T1"/>
                  </a:cxn>
                  <a:cxn ang="0">
                    <a:pos x="T2" y="T3"/>
                  </a:cxn>
                  <a:cxn ang="0">
                    <a:pos x="T4" y="T5"/>
                  </a:cxn>
                  <a:cxn ang="0">
                    <a:pos x="T6" y="T7"/>
                  </a:cxn>
                  <a:cxn ang="0">
                    <a:pos x="T8" y="T9"/>
                  </a:cxn>
                </a:cxnLst>
                <a:rect l="0" t="0" r="r" b="b"/>
                <a:pathLst>
                  <a:path w="328" h="109">
                    <a:moveTo>
                      <a:pt x="328" y="44"/>
                    </a:moveTo>
                    <a:lnTo>
                      <a:pt x="8" y="109"/>
                    </a:lnTo>
                    <a:lnTo>
                      <a:pt x="0" y="65"/>
                    </a:lnTo>
                    <a:lnTo>
                      <a:pt x="319" y="0"/>
                    </a:lnTo>
                    <a:lnTo>
                      <a:pt x="328" y="44"/>
                    </a:lnTo>
                    <a:close/>
                  </a:path>
                </a:pathLst>
              </a:custGeom>
              <a:solidFill>
                <a:srgbClr val="2D4A55"/>
              </a:solidFill>
              <a:ln>
                <a:noFill/>
              </a:ln>
            </p:spPr>
            <p:txBody>
              <a:bodyPr anchor="ctr"/>
              <a:p>
                <a:pPr algn="ctr"/>
              </a:p>
            </p:txBody>
          </p:sp>
          <p:sp>
            <p:nvSpPr>
              <p:cNvPr id="1048665" name="îṥḻíḑé"/>
              <p:cNvSpPr/>
              <p:nvPr/>
            </p:nvSpPr>
            <p:spPr bwMode="auto">
              <a:xfrm>
                <a:off x="4666030" y="4011620"/>
                <a:ext cx="104463" cy="104463"/>
              </a:xfrm>
              <a:custGeom>
                <a:avLst/>
                <a:gdLst>
                  <a:gd name="T0" fmla="*/ 53 w 53"/>
                  <a:gd name="T1" fmla="*/ 44 h 53"/>
                  <a:gd name="T2" fmla="*/ 9 w 53"/>
                  <a:gd name="T3" fmla="*/ 53 h 53"/>
                  <a:gd name="T4" fmla="*/ 0 w 53"/>
                  <a:gd name="T5" fmla="*/ 9 h 53"/>
                  <a:gd name="T6" fmla="*/ 44 w 53"/>
                  <a:gd name="T7" fmla="*/ 0 h 53"/>
                  <a:gd name="T8" fmla="*/ 53 w 53"/>
                  <a:gd name="T9" fmla="*/ 44 h 53"/>
                </a:gdLst>
                <a:ahLst/>
                <a:cxnLst>
                  <a:cxn ang="0">
                    <a:pos x="T0" y="T1"/>
                  </a:cxn>
                  <a:cxn ang="0">
                    <a:pos x="T2" y="T3"/>
                  </a:cxn>
                  <a:cxn ang="0">
                    <a:pos x="T4" y="T5"/>
                  </a:cxn>
                  <a:cxn ang="0">
                    <a:pos x="T6" y="T7"/>
                  </a:cxn>
                  <a:cxn ang="0">
                    <a:pos x="T8" y="T9"/>
                  </a:cxn>
                </a:cxnLst>
                <a:rect l="0" t="0" r="r" b="b"/>
                <a:pathLst>
                  <a:path w="53" h="53">
                    <a:moveTo>
                      <a:pt x="53" y="44"/>
                    </a:moveTo>
                    <a:lnTo>
                      <a:pt x="9" y="53"/>
                    </a:lnTo>
                    <a:lnTo>
                      <a:pt x="0" y="9"/>
                    </a:lnTo>
                    <a:lnTo>
                      <a:pt x="44" y="0"/>
                    </a:lnTo>
                    <a:lnTo>
                      <a:pt x="53" y="44"/>
                    </a:lnTo>
                    <a:close/>
                  </a:path>
                </a:pathLst>
              </a:custGeom>
              <a:solidFill>
                <a:srgbClr val="2D4A55"/>
              </a:solidFill>
              <a:ln>
                <a:noFill/>
              </a:ln>
            </p:spPr>
            <p:txBody>
              <a:bodyPr anchor="ctr"/>
              <a:p>
                <a:pPr algn="ctr"/>
              </a:p>
            </p:txBody>
          </p:sp>
          <p:sp>
            <p:nvSpPr>
              <p:cNvPr id="1048666" name="iṥlïḍè"/>
              <p:cNvSpPr/>
              <p:nvPr/>
            </p:nvSpPr>
            <p:spPr bwMode="auto">
              <a:xfrm>
                <a:off x="4839479" y="3879562"/>
                <a:ext cx="589332" cy="203014"/>
              </a:xfrm>
              <a:custGeom>
                <a:avLst/>
                <a:gdLst>
                  <a:gd name="T0" fmla="*/ 299 w 299"/>
                  <a:gd name="T1" fmla="*/ 44 h 103"/>
                  <a:gd name="T2" fmla="*/ 9 w 299"/>
                  <a:gd name="T3" fmla="*/ 103 h 103"/>
                  <a:gd name="T4" fmla="*/ 0 w 299"/>
                  <a:gd name="T5" fmla="*/ 58 h 103"/>
                  <a:gd name="T6" fmla="*/ 290 w 299"/>
                  <a:gd name="T7" fmla="*/ 0 h 103"/>
                  <a:gd name="T8" fmla="*/ 299 w 299"/>
                  <a:gd name="T9" fmla="*/ 44 h 103"/>
                </a:gdLst>
                <a:ahLst/>
                <a:cxnLst>
                  <a:cxn ang="0">
                    <a:pos x="T0" y="T1"/>
                  </a:cxn>
                  <a:cxn ang="0">
                    <a:pos x="T2" y="T3"/>
                  </a:cxn>
                  <a:cxn ang="0">
                    <a:pos x="T4" y="T5"/>
                  </a:cxn>
                  <a:cxn ang="0">
                    <a:pos x="T6" y="T7"/>
                  </a:cxn>
                  <a:cxn ang="0">
                    <a:pos x="T8" y="T9"/>
                  </a:cxn>
                </a:cxnLst>
                <a:rect l="0" t="0" r="r" b="b"/>
                <a:pathLst>
                  <a:path w="299" h="103">
                    <a:moveTo>
                      <a:pt x="299" y="44"/>
                    </a:moveTo>
                    <a:lnTo>
                      <a:pt x="9" y="103"/>
                    </a:lnTo>
                    <a:lnTo>
                      <a:pt x="0" y="58"/>
                    </a:lnTo>
                    <a:lnTo>
                      <a:pt x="290" y="0"/>
                    </a:lnTo>
                    <a:lnTo>
                      <a:pt x="299" y="44"/>
                    </a:lnTo>
                    <a:close/>
                  </a:path>
                </a:pathLst>
              </a:custGeom>
              <a:solidFill>
                <a:srgbClr val="2D4A55"/>
              </a:solidFill>
              <a:ln>
                <a:noFill/>
              </a:ln>
            </p:spPr>
            <p:txBody>
              <a:bodyPr anchor="ctr"/>
              <a:p>
                <a:pPr algn="ctr"/>
              </a:p>
            </p:txBody>
          </p:sp>
          <p:sp>
            <p:nvSpPr>
              <p:cNvPr id="1048667" name="îṣ1íḍè"/>
              <p:cNvSpPr/>
              <p:nvPr/>
            </p:nvSpPr>
            <p:spPr bwMode="auto">
              <a:xfrm>
                <a:off x="4699538" y="4177185"/>
                <a:ext cx="104463" cy="104463"/>
              </a:xfrm>
              <a:custGeom>
                <a:avLst/>
                <a:gdLst>
                  <a:gd name="T0" fmla="*/ 53 w 53"/>
                  <a:gd name="T1" fmla="*/ 44 h 53"/>
                  <a:gd name="T2" fmla="*/ 9 w 53"/>
                  <a:gd name="T3" fmla="*/ 53 h 53"/>
                  <a:gd name="T4" fmla="*/ 0 w 53"/>
                  <a:gd name="T5" fmla="*/ 9 h 53"/>
                  <a:gd name="T6" fmla="*/ 44 w 53"/>
                  <a:gd name="T7" fmla="*/ 0 h 53"/>
                  <a:gd name="T8" fmla="*/ 53 w 53"/>
                  <a:gd name="T9" fmla="*/ 44 h 53"/>
                </a:gdLst>
                <a:ahLst/>
                <a:cxnLst>
                  <a:cxn ang="0">
                    <a:pos x="T0" y="T1"/>
                  </a:cxn>
                  <a:cxn ang="0">
                    <a:pos x="T2" y="T3"/>
                  </a:cxn>
                  <a:cxn ang="0">
                    <a:pos x="T4" y="T5"/>
                  </a:cxn>
                  <a:cxn ang="0">
                    <a:pos x="T6" y="T7"/>
                  </a:cxn>
                  <a:cxn ang="0">
                    <a:pos x="T8" y="T9"/>
                  </a:cxn>
                </a:cxnLst>
                <a:rect l="0" t="0" r="r" b="b"/>
                <a:pathLst>
                  <a:path w="53" h="53">
                    <a:moveTo>
                      <a:pt x="53" y="44"/>
                    </a:moveTo>
                    <a:lnTo>
                      <a:pt x="9" y="53"/>
                    </a:lnTo>
                    <a:lnTo>
                      <a:pt x="0" y="9"/>
                    </a:lnTo>
                    <a:lnTo>
                      <a:pt x="44" y="0"/>
                    </a:lnTo>
                    <a:lnTo>
                      <a:pt x="53" y="44"/>
                    </a:lnTo>
                    <a:close/>
                  </a:path>
                </a:pathLst>
              </a:custGeom>
              <a:solidFill>
                <a:srgbClr val="2D4A55"/>
              </a:solidFill>
              <a:ln>
                <a:noFill/>
              </a:ln>
            </p:spPr>
            <p:txBody>
              <a:bodyPr anchor="ctr"/>
              <a:p>
                <a:pPr algn="ctr"/>
              </a:p>
            </p:txBody>
          </p:sp>
          <p:sp>
            <p:nvSpPr>
              <p:cNvPr id="1048668" name="ïṥľîďe"/>
              <p:cNvSpPr/>
              <p:nvPr/>
            </p:nvSpPr>
            <p:spPr bwMode="auto">
              <a:xfrm>
                <a:off x="4872987" y="4009649"/>
                <a:ext cx="758839" cy="236521"/>
              </a:xfrm>
              <a:custGeom>
                <a:avLst/>
                <a:gdLst>
                  <a:gd name="T0" fmla="*/ 385 w 385"/>
                  <a:gd name="T1" fmla="*/ 44 h 120"/>
                  <a:gd name="T2" fmla="*/ 9 w 385"/>
                  <a:gd name="T3" fmla="*/ 120 h 120"/>
                  <a:gd name="T4" fmla="*/ 0 w 385"/>
                  <a:gd name="T5" fmla="*/ 76 h 120"/>
                  <a:gd name="T6" fmla="*/ 376 w 385"/>
                  <a:gd name="T7" fmla="*/ 0 h 120"/>
                  <a:gd name="T8" fmla="*/ 385 w 385"/>
                  <a:gd name="T9" fmla="*/ 44 h 120"/>
                </a:gdLst>
                <a:ahLst/>
                <a:cxnLst>
                  <a:cxn ang="0">
                    <a:pos x="T0" y="T1"/>
                  </a:cxn>
                  <a:cxn ang="0">
                    <a:pos x="T2" y="T3"/>
                  </a:cxn>
                  <a:cxn ang="0">
                    <a:pos x="T4" y="T5"/>
                  </a:cxn>
                  <a:cxn ang="0">
                    <a:pos x="T6" y="T7"/>
                  </a:cxn>
                  <a:cxn ang="0">
                    <a:pos x="T8" y="T9"/>
                  </a:cxn>
                </a:cxnLst>
                <a:rect l="0" t="0" r="r" b="b"/>
                <a:pathLst>
                  <a:path w="385" h="120">
                    <a:moveTo>
                      <a:pt x="385" y="44"/>
                    </a:moveTo>
                    <a:lnTo>
                      <a:pt x="9" y="120"/>
                    </a:lnTo>
                    <a:lnTo>
                      <a:pt x="0" y="76"/>
                    </a:lnTo>
                    <a:lnTo>
                      <a:pt x="376" y="0"/>
                    </a:lnTo>
                    <a:lnTo>
                      <a:pt x="385" y="44"/>
                    </a:lnTo>
                    <a:close/>
                  </a:path>
                </a:pathLst>
              </a:custGeom>
              <a:solidFill>
                <a:srgbClr val="2D4A55"/>
              </a:solidFill>
              <a:ln>
                <a:noFill/>
              </a:ln>
            </p:spPr>
            <p:txBody>
              <a:bodyPr anchor="ctr"/>
              <a:p>
                <a:pPr algn="ctr"/>
              </a:p>
            </p:txBody>
          </p:sp>
          <p:sp>
            <p:nvSpPr>
              <p:cNvPr id="1048669" name="ïşlîḍé"/>
              <p:cNvSpPr/>
              <p:nvPr/>
            </p:nvSpPr>
            <p:spPr bwMode="auto">
              <a:xfrm>
                <a:off x="4733044" y="4342750"/>
                <a:ext cx="104463" cy="102493"/>
              </a:xfrm>
              <a:custGeom>
                <a:avLst/>
                <a:gdLst>
                  <a:gd name="T0" fmla="*/ 53 w 53"/>
                  <a:gd name="T1" fmla="*/ 44 h 52"/>
                  <a:gd name="T2" fmla="*/ 9 w 53"/>
                  <a:gd name="T3" fmla="*/ 52 h 52"/>
                  <a:gd name="T4" fmla="*/ 0 w 53"/>
                  <a:gd name="T5" fmla="*/ 8 h 52"/>
                  <a:gd name="T6" fmla="*/ 44 w 53"/>
                  <a:gd name="T7" fmla="*/ 0 h 52"/>
                  <a:gd name="T8" fmla="*/ 53 w 53"/>
                  <a:gd name="T9" fmla="*/ 44 h 52"/>
                </a:gdLst>
                <a:ahLst/>
                <a:cxnLst>
                  <a:cxn ang="0">
                    <a:pos x="T0" y="T1"/>
                  </a:cxn>
                  <a:cxn ang="0">
                    <a:pos x="T2" y="T3"/>
                  </a:cxn>
                  <a:cxn ang="0">
                    <a:pos x="T4" y="T5"/>
                  </a:cxn>
                  <a:cxn ang="0">
                    <a:pos x="T6" y="T7"/>
                  </a:cxn>
                  <a:cxn ang="0">
                    <a:pos x="T8" y="T9"/>
                  </a:cxn>
                </a:cxnLst>
                <a:rect l="0" t="0" r="r" b="b"/>
                <a:pathLst>
                  <a:path w="53" h="52">
                    <a:moveTo>
                      <a:pt x="53" y="44"/>
                    </a:moveTo>
                    <a:lnTo>
                      <a:pt x="9" y="52"/>
                    </a:lnTo>
                    <a:lnTo>
                      <a:pt x="0" y="8"/>
                    </a:lnTo>
                    <a:lnTo>
                      <a:pt x="44" y="0"/>
                    </a:lnTo>
                    <a:lnTo>
                      <a:pt x="53" y="44"/>
                    </a:lnTo>
                    <a:close/>
                  </a:path>
                </a:pathLst>
              </a:custGeom>
              <a:solidFill>
                <a:srgbClr val="2D4A55"/>
              </a:solidFill>
              <a:ln>
                <a:noFill/>
              </a:ln>
            </p:spPr>
            <p:txBody>
              <a:bodyPr anchor="ctr"/>
              <a:p>
                <a:pPr algn="ctr"/>
              </a:p>
            </p:txBody>
          </p:sp>
          <p:sp>
            <p:nvSpPr>
              <p:cNvPr id="1048670" name="ïşľídé"/>
              <p:cNvSpPr/>
              <p:nvPr/>
            </p:nvSpPr>
            <p:spPr bwMode="auto">
              <a:xfrm>
                <a:off x="4906493" y="4175214"/>
                <a:ext cx="758839" cy="236521"/>
              </a:xfrm>
              <a:custGeom>
                <a:avLst/>
                <a:gdLst>
                  <a:gd name="T0" fmla="*/ 385 w 385"/>
                  <a:gd name="T1" fmla="*/ 44 h 120"/>
                  <a:gd name="T2" fmla="*/ 9 w 385"/>
                  <a:gd name="T3" fmla="*/ 120 h 120"/>
                  <a:gd name="T4" fmla="*/ 0 w 385"/>
                  <a:gd name="T5" fmla="*/ 76 h 120"/>
                  <a:gd name="T6" fmla="*/ 376 w 385"/>
                  <a:gd name="T7" fmla="*/ 0 h 120"/>
                  <a:gd name="T8" fmla="*/ 385 w 385"/>
                  <a:gd name="T9" fmla="*/ 44 h 120"/>
                </a:gdLst>
                <a:ahLst/>
                <a:cxnLst>
                  <a:cxn ang="0">
                    <a:pos x="T0" y="T1"/>
                  </a:cxn>
                  <a:cxn ang="0">
                    <a:pos x="T2" y="T3"/>
                  </a:cxn>
                  <a:cxn ang="0">
                    <a:pos x="T4" y="T5"/>
                  </a:cxn>
                  <a:cxn ang="0">
                    <a:pos x="T6" y="T7"/>
                  </a:cxn>
                  <a:cxn ang="0">
                    <a:pos x="T8" y="T9"/>
                  </a:cxn>
                </a:cxnLst>
                <a:rect l="0" t="0" r="r" b="b"/>
                <a:pathLst>
                  <a:path w="385" h="120">
                    <a:moveTo>
                      <a:pt x="385" y="44"/>
                    </a:moveTo>
                    <a:lnTo>
                      <a:pt x="9" y="120"/>
                    </a:lnTo>
                    <a:lnTo>
                      <a:pt x="0" y="76"/>
                    </a:lnTo>
                    <a:lnTo>
                      <a:pt x="376" y="0"/>
                    </a:lnTo>
                    <a:lnTo>
                      <a:pt x="385" y="44"/>
                    </a:lnTo>
                    <a:close/>
                  </a:path>
                </a:pathLst>
              </a:custGeom>
              <a:solidFill>
                <a:srgbClr val="2D4A55"/>
              </a:solidFill>
              <a:ln>
                <a:noFill/>
              </a:ln>
            </p:spPr>
            <p:txBody>
              <a:bodyPr anchor="ctr"/>
              <a:p>
                <a:pPr algn="ctr"/>
              </a:p>
            </p:txBody>
          </p:sp>
          <p:sp>
            <p:nvSpPr>
              <p:cNvPr id="1048671" name="íSļiḑé"/>
              <p:cNvSpPr/>
              <p:nvPr/>
            </p:nvSpPr>
            <p:spPr bwMode="auto">
              <a:xfrm>
                <a:off x="4311247" y="3861823"/>
                <a:ext cx="337042" cy="169507"/>
              </a:xfrm>
              <a:custGeom>
                <a:avLst/>
                <a:gdLst>
                  <a:gd name="T0" fmla="*/ 242 w 1113"/>
                  <a:gd name="T1" fmla="*/ 559 h 559"/>
                  <a:gd name="T2" fmla="*/ 275 w 1113"/>
                  <a:gd name="T3" fmla="*/ 557 h 559"/>
                  <a:gd name="T4" fmla="*/ 903 w 1113"/>
                  <a:gd name="T5" fmla="*/ 467 h 559"/>
                  <a:gd name="T6" fmla="*/ 1096 w 1113"/>
                  <a:gd name="T7" fmla="*/ 210 h 559"/>
                  <a:gd name="T8" fmla="*/ 839 w 1113"/>
                  <a:gd name="T9" fmla="*/ 18 h 559"/>
                  <a:gd name="T10" fmla="*/ 211 w 1113"/>
                  <a:gd name="T11" fmla="*/ 107 h 559"/>
                  <a:gd name="T12" fmla="*/ 18 w 1113"/>
                  <a:gd name="T13" fmla="*/ 364 h 559"/>
                  <a:gd name="T14" fmla="*/ 242 w 1113"/>
                  <a:gd name="T15" fmla="*/ 559 h 5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559">
                    <a:moveTo>
                      <a:pt x="242" y="559"/>
                    </a:moveTo>
                    <a:cubicBezTo>
                      <a:pt x="253" y="559"/>
                      <a:pt x="264" y="558"/>
                      <a:pt x="275" y="557"/>
                    </a:cubicBezTo>
                    <a:cubicBezTo>
                      <a:pt x="903" y="467"/>
                      <a:pt x="903" y="467"/>
                      <a:pt x="903" y="467"/>
                    </a:cubicBezTo>
                    <a:cubicBezTo>
                      <a:pt x="1027" y="449"/>
                      <a:pt x="1113" y="334"/>
                      <a:pt x="1096" y="210"/>
                    </a:cubicBezTo>
                    <a:cubicBezTo>
                      <a:pt x="1078" y="86"/>
                      <a:pt x="963" y="0"/>
                      <a:pt x="839" y="18"/>
                    </a:cubicBezTo>
                    <a:cubicBezTo>
                      <a:pt x="211" y="107"/>
                      <a:pt x="211" y="107"/>
                      <a:pt x="211" y="107"/>
                    </a:cubicBezTo>
                    <a:cubicBezTo>
                      <a:pt x="87" y="125"/>
                      <a:pt x="0" y="240"/>
                      <a:pt x="18" y="364"/>
                    </a:cubicBezTo>
                    <a:cubicBezTo>
                      <a:pt x="34" y="477"/>
                      <a:pt x="131" y="559"/>
                      <a:pt x="242" y="559"/>
                    </a:cubicBezTo>
                    <a:close/>
                  </a:path>
                </a:pathLst>
              </a:custGeom>
              <a:solidFill>
                <a:srgbClr val="E3B99A"/>
              </a:solidFill>
              <a:ln>
                <a:noFill/>
              </a:ln>
            </p:spPr>
            <p:txBody>
              <a:bodyPr anchor="ctr"/>
              <a:p>
                <a:pPr algn="ctr"/>
              </a:p>
            </p:txBody>
          </p:sp>
          <p:sp>
            <p:nvSpPr>
              <p:cNvPr id="1048672" name="íŝḷidè"/>
              <p:cNvSpPr/>
              <p:nvPr/>
            </p:nvSpPr>
            <p:spPr bwMode="auto">
              <a:xfrm>
                <a:off x="4293509" y="4015562"/>
                <a:ext cx="331130" cy="163593"/>
              </a:xfrm>
              <a:custGeom>
                <a:avLst/>
                <a:gdLst>
                  <a:gd name="T0" fmla="*/ 269 w 1097"/>
                  <a:gd name="T1" fmla="*/ 543 h 544"/>
                  <a:gd name="T2" fmla="*/ 885 w 1097"/>
                  <a:gd name="T3" fmla="*/ 466 h 544"/>
                  <a:gd name="T4" fmla="*/ 1082 w 1097"/>
                  <a:gd name="T5" fmla="*/ 213 h 544"/>
                  <a:gd name="T6" fmla="*/ 829 w 1097"/>
                  <a:gd name="T7" fmla="*/ 16 h 544"/>
                  <a:gd name="T8" fmla="*/ 213 w 1097"/>
                  <a:gd name="T9" fmla="*/ 93 h 544"/>
                  <a:gd name="T10" fmla="*/ 16 w 1097"/>
                  <a:gd name="T11" fmla="*/ 346 h 544"/>
                  <a:gd name="T12" fmla="*/ 241 w 1097"/>
                  <a:gd name="T13" fmla="*/ 544 h 544"/>
                  <a:gd name="T14" fmla="*/ 269 w 1097"/>
                  <a:gd name="T15" fmla="*/ 543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544">
                    <a:moveTo>
                      <a:pt x="269" y="543"/>
                    </a:moveTo>
                    <a:cubicBezTo>
                      <a:pt x="885" y="466"/>
                      <a:pt x="885" y="466"/>
                      <a:pt x="885" y="466"/>
                    </a:cubicBezTo>
                    <a:cubicBezTo>
                      <a:pt x="1009" y="450"/>
                      <a:pt x="1097" y="337"/>
                      <a:pt x="1082" y="213"/>
                    </a:cubicBezTo>
                    <a:cubicBezTo>
                      <a:pt x="1066" y="88"/>
                      <a:pt x="953" y="0"/>
                      <a:pt x="829" y="16"/>
                    </a:cubicBezTo>
                    <a:cubicBezTo>
                      <a:pt x="213" y="93"/>
                      <a:pt x="213" y="93"/>
                      <a:pt x="213" y="93"/>
                    </a:cubicBezTo>
                    <a:cubicBezTo>
                      <a:pt x="89" y="108"/>
                      <a:pt x="0" y="221"/>
                      <a:pt x="16" y="346"/>
                    </a:cubicBezTo>
                    <a:cubicBezTo>
                      <a:pt x="30" y="461"/>
                      <a:pt x="128" y="544"/>
                      <a:pt x="241" y="544"/>
                    </a:cubicBezTo>
                    <a:cubicBezTo>
                      <a:pt x="250" y="544"/>
                      <a:pt x="260" y="544"/>
                      <a:pt x="269" y="543"/>
                    </a:cubicBezTo>
                    <a:close/>
                  </a:path>
                </a:pathLst>
              </a:custGeom>
              <a:solidFill>
                <a:srgbClr val="E3B99A"/>
              </a:solidFill>
              <a:ln>
                <a:noFill/>
              </a:ln>
            </p:spPr>
            <p:txBody>
              <a:bodyPr anchor="ctr"/>
              <a:p>
                <a:pPr algn="ctr"/>
              </a:p>
            </p:txBody>
          </p:sp>
          <p:sp>
            <p:nvSpPr>
              <p:cNvPr id="1048673" name="ï$líďe"/>
              <p:cNvSpPr/>
              <p:nvPr/>
            </p:nvSpPr>
            <p:spPr bwMode="auto">
              <a:xfrm>
                <a:off x="4327016" y="4149590"/>
                <a:ext cx="335072" cy="177391"/>
              </a:xfrm>
              <a:custGeom>
                <a:avLst/>
                <a:gdLst>
                  <a:gd name="T0" fmla="*/ 903 w 1108"/>
                  <a:gd name="T1" fmla="*/ 469 h 588"/>
                  <a:gd name="T2" fmla="*/ 1084 w 1108"/>
                  <a:gd name="T3" fmla="*/ 204 h 588"/>
                  <a:gd name="T4" fmla="*/ 820 w 1108"/>
                  <a:gd name="T5" fmla="*/ 23 h 588"/>
                  <a:gd name="T6" fmla="*/ 204 w 1108"/>
                  <a:gd name="T7" fmla="*/ 139 h 588"/>
                  <a:gd name="T8" fmla="*/ 23 w 1108"/>
                  <a:gd name="T9" fmla="*/ 403 h 588"/>
                  <a:gd name="T10" fmla="*/ 245 w 1108"/>
                  <a:gd name="T11" fmla="*/ 588 h 588"/>
                  <a:gd name="T12" fmla="*/ 287 w 1108"/>
                  <a:gd name="T13" fmla="*/ 584 h 588"/>
                  <a:gd name="T14" fmla="*/ 903 w 1108"/>
                  <a:gd name="T15" fmla="*/ 469 h 5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8" h="588">
                    <a:moveTo>
                      <a:pt x="903" y="469"/>
                    </a:moveTo>
                    <a:cubicBezTo>
                      <a:pt x="1026" y="446"/>
                      <a:pt x="1108" y="327"/>
                      <a:pt x="1084" y="204"/>
                    </a:cubicBezTo>
                    <a:cubicBezTo>
                      <a:pt x="1061" y="81"/>
                      <a:pt x="943" y="0"/>
                      <a:pt x="820" y="23"/>
                    </a:cubicBezTo>
                    <a:cubicBezTo>
                      <a:pt x="204" y="139"/>
                      <a:pt x="204" y="139"/>
                      <a:pt x="204" y="139"/>
                    </a:cubicBezTo>
                    <a:cubicBezTo>
                      <a:pt x="81" y="162"/>
                      <a:pt x="0" y="280"/>
                      <a:pt x="23" y="403"/>
                    </a:cubicBezTo>
                    <a:cubicBezTo>
                      <a:pt x="43" y="512"/>
                      <a:pt x="138" y="588"/>
                      <a:pt x="245" y="588"/>
                    </a:cubicBezTo>
                    <a:cubicBezTo>
                      <a:pt x="259" y="588"/>
                      <a:pt x="273" y="587"/>
                      <a:pt x="287" y="584"/>
                    </a:cubicBezTo>
                    <a:lnTo>
                      <a:pt x="903" y="469"/>
                    </a:lnTo>
                    <a:close/>
                  </a:path>
                </a:pathLst>
              </a:custGeom>
              <a:solidFill>
                <a:srgbClr val="E3B99A"/>
              </a:solidFill>
              <a:ln>
                <a:noFill/>
              </a:ln>
            </p:spPr>
            <p:txBody>
              <a:bodyPr anchor="ctr"/>
              <a:p>
                <a:pPr algn="ctr"/>
              </a:p>
            </p:txBody>
          </p:sp>
          <p:sp>
            <p:nvSpPr>
              <p:cNvPr id="1048674" name="íşḷïḓé"/>
              <p:cNvSpPr/>
              <p:nvPr/>
            </p:nvSpPr>
            <p:spPr bwMode="auto">
              <a:xfrm>
                <a:off x="4396002" y="4289533"/>
                <a:ext cx="299594" cy="155709"/>
              </a:xfrm>
              <a:custGeom>
                <a:avLst/>
                <a:gdLst>
                  <a:gd name="T0" fmla="*/ 971 w 990"/>
                  <a:gd name="T1" fmla="*/ 186 h 514"/>
                  <a:gd name="T2" fmla="*/ 737 w 990"/>
                  <a:gd name="T3" fmla="*/ 19 h 514"/>
                  <a:gd name="T4" fmla="*/ 186 w 990"/>
                  <a:gd name="T5" fmla="*/ 111 h 514"/>
                  <a:gd name="T6" fmla="*/ 19 w 990"/>
                  <a:gd name="T7" fmla="*/ 344 h 514"/>
                  <a:gd name="T8" fmla="*/ 219 w 990"/>
                  <a:gd name="T9" fmla="*/ 514 h 514"/>
                  <a:gd name="T10" fmla="*/ 253 w 990"/>
                  <a:gd name="T11" fmla="*/ 511 h 514"/>
                  <a:gd name="T12" fmla="*/ 804 w 990"/>
                  <a:gd name="T13" fmla="*/ 419 h 514"/>
                  <a:gd name="T14" fmla="*/ 971 w 990"/>
                  <a:gd name="T15" fmla="*/ 186 h 5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0" h="514">
                    <a:moveTo>
                      <a:pt x="971" y="186"/>
                    </a:moveTo>
                    <a:cubicBezTo>
                      <a:pt x="953" y="75"/>
                      <a:pt x="848" y="0"/>
                      <a:pt x="737" y="19"/>
                    </a:cubicBezTo>
                    <a:cubicBezTo>
                      <a:pt x="186" y="111"/>
                      <a:pt x="186" y="111"/>
                      <a:pt x="186" y="111"/>
                    </a:cubicBezTo>
                    <a:cubicBezTo>
                      <a:pt x="75" y="129"/>
                      <a:pt x="0" y="234"/>
                      <a:pt x="19" y="344"/>
                    </a:cubicBezTo>
                    <a:cubicBezTo>
                      <a:pt x="35" y="444"/>
                      <a:pt x="122" y="514"/>
                      <a:pt x="219" y="514"/>
                    </a:cubicBezTo>
                    <a:cubicBezTo>
                      <a:pt x="230" y="514"/>
                      <a:pt x="241" y="513"/>
                      <a:pt x="253" y="511"/>
                    </a:cubicBezTo>
                    <a:cubicBezTo>
                      <a:pt x="804" y="419"/>
                      <a:pt x="804" y="419"/>
                      <a:pt x="804" y="419"/>
                    </a:cubicBezTo>
                    <a:cubicBezTo>
                      <a:pt x="915" y="401"/>
                      <a:pt x="990" y="296"/>
                      <a:pt x="971" y="186"/>
                    </a:cubicBezTo>
                    <a:close/>
                  </a:path>
                </a:pathLst>
              </a:custGeom>
              <a:solidFill>
                <a:srgbClr val="E3B99A"/>
              </a:solidFill>
              <a:ln>
                <a:noFill/>
              </a:ln>
            </p:spPr>
            <p:txBody>
              <a:bodyPr anchor="ctr"/>
              <a:p>
                <a:pPr algn="ctr"/>
              </a:p>
            </p:txBody>
          </p:sp>
          <p:sp>
            <p:nvSpPr>
              <p:cNvPr id="1048675" name="íṡ1îdè"/>
              <p:cNvSpPr/>
              <p:nvPr/>
            </p:nvSpPr>
            <p:spPr bwMode="auto">
              <a:xfrm>
                <a:off x="7149505" y="3710055"/>
                <a:ext cx="390260" cy="435593"/>
              </a:xfrm>
              <a:custGeom>
                <a:avLst/>
                <a:gdLst>
                  <a:gd name="T0" fmla="*/ 1136 w 1290"/>
                  <a:gd name="T1" fmla="*/ 488 h 1438"/>
                  <a:gd name="T2" fmla="*/ 924 w 1290"/>
                  <a:gd name="T3" fmla="*/ 1310 h 1438"/>
                  <a:gd name="T4" fmla="*/ 154 w 1290"/>
                  <a:gd name="T5" fmla="*/ 951 h 1438"/>
                  <a:gd name="T6" fmla="*/ 366 w 1290"/>
                  <a:gd name="T7" fmla="*/ 128 h 1438"/>
                  <a:gd name="T8" fmla="*/ 1136 w 1290"/>
                  <a:gd name="T9" fmla="*/ 488 h 1438"/>
                </a:gdLst>
                <a:ahLst/>
                <a:cxnLst>
                  <a:cxn ang="0">
                    <a:pos x="T0" y="T1"/>
                  </a:cxn>
                  <a:cxn ang="0">
                    <a:pos x="T2" y="T3"/>
                  </a:cxn>
                  <a:cxn ang="0">
                    <a:pos x="T4" y="T5"/>
                  </a:cxn>
                  <a:cxn ang="0">
                    <a:pos x="T6" y="T7"/>
                  </a:cxn>
                  <a:cxn ang="0">
                    <a:pos x="T8" y="T9"/>
                  </a:cxn>
                </a:cxnLst>
                <a:rect l="0" t="0" r="r" b="b"/>
                <a:pathLst>
                  <a:path w="1290" h="1438">
                    <a:moveTo>
                      <a:pt x="1136" y="488"/>
                    </a:moveTo>
                    <a:cubicBezTo>
                      <a:pt x="1290" y="814"/>
                      <a:pt x="1196" y="1182"/>
                      <a:pt x="924" y="1310"/>
                    </a:cubicBezTo>
                    <a:cubicBezTo>
                      <a:pt x="653" y="1438"/>
                      <a:pt x="309" y="1278"/>
                      <a:pt x="154" y="951"/>
                    </a:cubicBezTo>
                    <a:cubicBezTo>
                      <a:pt x="0" y="625"/>
                      <a:pt x="95" y="256"/>
                      <a:pt x="366" y="128"/>
                    </a:cubicBezTo>
                    <a:cubicBezTo>
                      <a:pt x="637" y="0"/>
                      <a:pt x="982" y="161"/>
                      <a:pt x="1136" y="488"/>
                    </a:cubicBezTo>
                    <a:close/>
                  </a:path>
                </a:pathLst>
              </a:custGeom>
              <a:solidFill>
                <a:srgbClr val="F9F9FA"/>
              </a:solidFill>
              <a:ln>
                <a:noFill/>
              </a:ln>
            </p:spPr>
            <p:txBody>
              <a:bodyPr anchor="ctr"/>
              <a:p>
                <a:pPr algn="ctr"/>
              </a:p>
            </p:txBody>
          </p:sp>
          <p:sp>
            <p:nvSpPr>
              <p:cNvPr id="1048676" name="ï$ļîdè"/>
              <p:cNvSpPr/>
              <p:nvPr/>
            </p:nvSpPr>
            <p:spPr bwMode="auto">
              <a:xfrm>
                <a:off x="6564115" y="4703446"/>
                <a:ext cx="47304" cy="45333"/>
              </a:xfrm>
              <a:prstGeom prst="ellipse"/>
              <a:solidFill>
                <a:srgbClr val="343337"/>
              </a:solidFill>
              <a:ln>
                <a:noFill/>
              </a:ln>
            </p:spPr>
            <p:txBody>
              <a:bodyPr anchor="ctr"/>
              <a:p>
                <a:pPr algn="ctr"/>
              </a:p>
            </p:txBody>
          </p:sp>
          <p:sp>
            <p:nvSpPr>
              <p:cNvPr id="1048677" name="ïṥḻïḋe"/>
              <p:cNvSpPr/>
              <p:nvPr/>
            </p:nvSpPr>
            <p:spPr bwMode="auto">
              <a:xfrm>
                <a:off x="6635072" y="4709358"/>
                <a:ext cx="45333" cy="45333"/>
              </a:xfrm>
              <a:prstGeom prst="ellipse"/>
              <a:solidFill>
                <a:srgbClr val="343337"/>
              </a:solidFill>
              <a:ln>
                <a:noFill/>
              </a:ln>
            </p:spPr>
            <p:txBody>
              <a:bodyPr anchor="ctr"/>
              <a:p>
                <a:pPr algn="ctr"/>
              </a:p>
            </p:txBody>
          </p:sp>
          <p:sp>
            <p:nvSpPr>
              <p:cNvPr id="1048678" name="îŝḻïďe"/>
              <p:cNvSpPr/>
              <p:nvPr/>
            </p:nvSpPr>
            <p:spPr bwMode="auto">
              <a:xfrm>
                <a:off x="6717854" y="4650228"/>
                <a:ext cx="579478" cy="208927"/>
              </a:xfrm>
              <a:custGeom>
                <a:avLst/>
                <a:gdLst>
                  <a:gd name="T0" fmla="*/ 1889 w 1910"/>
                  <a:gd name="T1" fmla="*/ 372 h 690"/>
                  <a:gd name="T2" fmla="*/ 294 w 1910"/>
                  <a:gd name="T3" fmla="*/ 0 h 690"/>
                  <a:gd name="T4" fmla="*/ 0 w 1910"/>
                  <a:gd name="T5" fmla="*/ 600 h 690"/>
                  <a:gd name="T6" fmla="*/ 1910 w 1910"/>
                  <a:gd name="T7" fmla="*/ 690 h 690"/>
                  <a:gd name="T8" fmla="*/ 1889 w 1910"/>
                  <a:gd name="T9" fmla="*/ 372 h 690"/>
                </a:gdLst>
                <a:ahLst/>
                <a:cxnLst>
                  <a:cxn ang="0">
                    <a:pos x="T0" y="T1"/>
                  </a:cxn>
                  <a:cxn ang="0">
                    <a:pos x="T2" y="T3"/>
                  </a:cxn>
                  <a:cxn ang="0">
                    <a:pos x="T4" y="T5"/>
                  </a:cxn>
                  <a:cxn ang="0">
                    <a:pos x="T6" y="T7"/>
                  </a:cxn>
                  <a:cxn ang="0">
                    <a:pos x="T8" y="T9"/>
                  </a:cxn>
                </a:cxnLst>
                <a:rect l="0" t="0" r="r" b="b"/>
                <a:pathLst>
                  <a:path w="1910" h="690">
                    <a:moveTo>
                      <a:pt x="1889" y="372"/>
                    </a:moveTo>
                    <a:cubicBezTo>
                      <a:pt x="1565" y="146"/>
                      <a:pt x="898" y="32"/>
                      <a:pt x="294" y="0"/>
                    </a:cubicBezTo>
                    <a:cubicBezTo>
                      <a:pt x="0" y="600"/>
                      <a:pt x="0" y="600"/>
                      <a:pt x="0" y="600"/>
                    </a:cubicBezTo>
                    <a:cubicBezTo>
                      <a:pt x="1910" y="690"/>
                      <a:pt x="1910" y="690"/>
                      <a:pt x="1910" y="690"/>
                    </a:cubicBezTo>
                    <a:lnTo>
                      <a:pt x="1889" y="372"/>
                    </a:lnTo>
                    <a:close/>
                  </a:path>
                </a:pathLst>
              </a:custGeom>
              <a:solidFill>
                <a:srgbClr val="E6E6E5"/>
              </a:solidFill>
              <a:ln>
                <a:noFill/>
              </a:ln>
            </p:spPr>
            <p:txBody>
              <a:bodyPr anchor="ctr"/>
              <a:p>
                <a:pPr algn="ctr"/>
              </a:p>
            </p:txBody>
          </p:sp>
          <p:sp>
            <p:nvSpPr>
              <p:cNvPr id="1048679" name="íṥ1íde"/>
              <p:cNvSpPr/>
              <p:nvPr/>
            </p:nvSpPr>
            <p:spPr bwMode="auto">
              <a:xfrm>
                <a:off x="6118666" y="3686403"/>
                <a:ext cx="157681" cy="396173"/>
              </a:xfrm>
              <a:custGeom>
                <a:avLst/>
                <a:gdLst>
                  <a:gd name="T0" fmla="*/ 12 w 522"/>
                  <a:gd name="T1" fmla="*/ 905 h 1309"/>
                  <a:gd name="T2" fmla="*/ 68 w 522"/>
                  <a:gd name="T3" fmla="*/ 1309 h 1309"/>
                  <a:gd name="T4" fmla="*/ 184 w 522"/>
                  <a:gd name="T5" fmla="*/ 1274 h 1309"/>
                  <a:gd name="T6" fmla="*/ 338 w 522"/>
                  <a:gd name="T7" fmla="*/ 187 h 1309"/>
                  <a:gd name="T8" fmla="*/ 522 w 522"/>
                  <a:gd name="T9" fmla="*/ 0 h 1309"/>
                  <a:gd name="T10" fmla="*/ 240 w 522"/>
                  <a:gd name="T11" fmla="*/ 116 h 1309"/>
                  <a:gd name="T12" fmla="*/ 12 w 522"/>
                  <a:gd name="T13" fmla="*/ 905 h 1309"/>
                </a:gdLst>
                <a:ahLst/>
                <a:cxnLst>
                  <a:cxn ang="0">
                    <a:pos x="T0" y="T1"/>
                  </a:cxn>
                  <a:cxn ang="0">
                    <a:pos x="T2" y="T3"/>
                  </a:cxn>
                  <a:cxn ang="0">
                    <a:pos x="T4" y="T5"/>
                  </a:cxn>
                  <a:cxn ang="0">
                    <a:pos x="T6" y="T7"/>
                  </a:cxn>
                  <a:cxn ang="0">
                    <a:pos x="T8" y="T9"/>
                  </a:cxn>
                  <a:cxn ang="0">
                    <a:pos x="T10" y="T11"/>
                  </a:cxn>
                  <a:cxn ang="0">
                    <a:pos x="T12" y="T13"/>
                  </a:cxn>
                </a:cxnLst>
                <a:rect l="0" t="0" r="r" b="b"/>
                <a:pathLst>
                  <a:path w="522" h="1309">
                    <a:moveTo>
                      <a:pt x="12" y="905"/>
                    </a:moveTo>
                    <a:cubicBezTo>
                      <a:pt x="16" y="1135"/>
                      <a:pt x="66" y="1302"/>
                      <a:pt x="68" y="1309"/>
                    </a:cubicBezTo>
                    <a:cubicBezTo>
                      <a:pt x="184" y="1274"/>
                      <a:pt x="184" y="1274"/>
                      <a:pt x="184" y="1274"/>
                    </a:cubicBezTo>
                    <a:cubicBezTo>
                      <a:pt x="182" y="1267"/>
                      <a:pt x="0" y="642"/>
                      <a:pt x="338" y="187"/>
                    </a:cubicBezTo>
                    <a:cubicBezTo>
                      <a:pt x="390" y="118"/>
                      <a:pt x="452" y="55"/>
                      <a:pt x="522" y="0"/>
                    </a:cubicBezTo>
                    <a:cubicBezTo>
                      <a:pt x="395" y="68"/>
                      <a:pt x="292" y="102"/>
                      <a:pt x="240" y="116"/>
                    </a:cubicBezTo>
                    <a:cubicBezTo>
                      <a:pt x="85" y="326"/>
                      <a:pt x="6" y="599"/>
                      <a:pt x="12" y="905"/>
                    </a:cubicBezTo>
                    <a:close/>
                  </a:path>
                </a:pathLst>
              </a:custGeom>
              <a:solidFill>
                <a:srgbClr val="010101"/>
              </a:solidFill>
              <a:ln>
                <a:noFill/>
              </a:ln>
            </p:spPr>
            <p:txBody>
              <a:bodyPr anchor="ctr"/>
              <a:p>
                <a:pPr algn="ctr"/>
              </a:p>
            </p:txBody>
          </p:sp>
          <p:sp>
            <p:nvSpPr>
              <p:cNvPr id="1048680" name="ïṣlïḓe"/>
              <p:cNvSpPr/>
              <p:nvPr/>
            </p:nvSpPr>
            <p:spPr bwMode="auto">
              <a:xfrm>
                <a:off x="7027303" y="4194924"/>
                <a:ext cx="17738" cy="5912"/>
              </a:xfrm>
              <a:custGeom>
                <a:avLst/>
                <a:gdLst>
                  <a:gd name="T0" fmla="*/ 0 w 9"/>
                  <a:gd name="T1" fmla="*/ 0 h 3"/>
                  <a:gd name="T2" fmla="*/ 9 w 9"/>
                  <a:gd name="T3" fmla="*/ 3 h 3"/>
                  <a:gd name="T4" fmla="*/ 0 w 9"/>
                  <a:gd name="T5" fmla="*/ 0 h 3"/>
                  <a:gd name="T6" fmla="*/ 0 w 9"/>
                  <a:gd name="T7" fmla="*/ 0 h 3"/>
                </a:gdLst>
                <a:ahLst/>
                <a:cxnLst>
                  <a:cxn ang="0">
                    <a:pos x="T0" y="T1"/>
                  </a:cxn>
                  <a:cxn ang="0">
                    <a:pos x="T2" y="T3"/>
                  </a:cxn>
                  <a:cxn ang="0">
                    <a:pos x="T4" y="T5"/>
                  </a:cxn>
                  <a:cxn ang="0">
                    <a:pos x="T6" y="T7"/>
                  </a:cxn>
                </a:cxnLst>
                <a:rect l="0" t="0" r="r" b="b"/>
                <a:pathLst>
                  <a:path w="9" h="3">
                    <a:moveTo>
                      <a:pt x="0" y="0"/>
                    </a:moveTo>
                    <a:lnTo>
                      <a:pt x="9" y="3"/>
                    </a:lnTo>
                    <a:lnTo>
                      <a:pt x="0" y="0"/>
                    </a:lnTo>
                    <a:lnTo>
                      <a:pt x="0" y="0"/>
                    </a:lnTo>
                    <a:close/>
                  </a:path>
                </a:pathLst>
              </a:custGeom>
              <a:solidFill>
                <a:srgbClr val="010101"/>
              </a:solidFill>
              <a:ln>
                <a:noFill/>
              </a:ln>
            </p:spPr>
            <p:txBody>
              <a:bodyPr anchor="ctr"/>
              <a:p>
                <a:pPr algn="ctr"/>
              </a:p>
            </p:txBody>
          </p:sp>
          <p:sp>
            <p:nvSpPr>
              <p:cNvPr id="1048681" name="íŝļidê"/>
              <p:cNvSpPr/>
              <p:nvPr/>
            </p:nvSpPr>
            <p:spPr bwMode="auto">
              <a:xfrm>
                <a:off x="6936636" y="3684432"/>
                <a:ext cx="165565" cy="522318"/>
              </a:xfrm>
              <a:custGeom>
                <a:avLst/>
                <a:gdLst>
                  <a:gd name="T0" fmla="*/ 278 w 547"/>
                  <a:gd name="T1" fmla="*/ 121 h 1732"/>
                  <a:gd name="T2" fmla="*/ 0 w 547"/>
                  <a:gd name="T3" fmla="*/ 0 h 1732"/>
                  <a:gd name="T4" fmla="*/ 173 w 547"/>
                  <a:gd name="T5" fmla="*/ 183 h 1732"/>
                  <a:gd name="T6" fmla="*/ 398 w 547"/>
                  <a:gd name="T7" fmla="*/ 1153 h 1732"/>
                  <a:gd name="T8" fmla="*/ 301 w 547"/>
                  <a:gd name="T9" fmla="*/ 1695 h 1732"/>
                  <a:gd name="T10" fmla="*/ 359 w 547"/>
                  <a:gd name="T11" fmla="*/ 1714 h 1732"/>
                  <a:gd name="T12" fmla="*/ 417 w 547"/>
                  <a:gd name="T13" fmla="*/ 1732 h 1732"/>
                  <a:gd name="T14" fmla="*/ 519 w 547"/>
                  <a:gd name="T15" fmla="*/ 1164 h 1732"/>
                  <a:gd name="T16" fmla="*/ 278 w 547"/>
                  <a:gd name="T17" fmla="*/ 121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7" h="1732">
                    <a:moveTo>
                      <a:pt x="278" y="121"/>
                    </a:moveTo>
                    <a:cubicBezTo>
                      <a:pt x="209" y="93"/>
                      <a:pt x="84" y="42"/>
                      <a:pt x="0" y="0"/>
                    </a:cubicBezTo>
                    <a:cubicBezTo>
                      <a:pt x="66" y="54"/>
                      <a:pt x="124" y="115"/>
                      <a:pt x="173" y="183"/>
                    </a:cubicBezTo>
                    <a:cubicBezTo>
                      <a:pt x="392" y="484"/>
                      <a:pt x="416" y="877"/>
                      <a:pt x="398" y="1153"/>
                    </a:cubicBezTo>
                    <a:cubicBezTo>
                      <a:pt x="377" y="1457"/>
                      <a:pt x="302" y="1692"/>
                      <a:pt x="301" y="1695"/>
                    </a:cubicBezTo>
                    <a:cubicBezTo>
                      <a:pt x="359" y="1714"/>
                      <a:pt x="359" y="1714"/>
                      <a:pt x="359" y="1714"/>
                    </a:cubicBezTo>
                    <a:cubicBezTo>
                      <a:pt x="417" y="1732"/>
                      <a:pt x="417" y="1732"/>
                      <a:pt x="417" y="1732"/>
                    </a:cubicBezTo>
                    <a:cubicBezTo>
                      <a:pt x="420" y="1722"/>
                      <a:pt x="497" y="1483"/>
                      <a:pt x="519" y="1164"/>
                    </a:cubicBezTo>
                    <a:cubicBezTo>
                      <a:pt x="547" y="743"/>
                      <a:pt x="464" y="382"/>
                      <a:pt x="278" y="121"/>
                    </a:cubicBezTo>
                    <a:close/>
                  </a:path>
                </a:pathLst>
              </a:custGeom>
              <a:solidFill>
                <a:srgbClr val="010101"/>
              </a:solidFill>
              <a:ln>
                <a:noFill/>
              </a:ln>
            </p:spPr>
            <p:txBody>
              <a:bodyPr anchor="ctr"/>
              <a:p>
                <a:pPr algn="ctr"/>
              </a:p>
            </p:txBody>
          </p:sp>
          <p:sp>
            <p:nvSpPr>
              <p:cNvPr id="1048682" name="ï$1ïḑè"/>
              <p:cNvSpPr/>
              <p:nvPr/>
            </p:nvSpPr>
            <p:spPr bwMode="auto">
              <a:xfrm>
                <a:off x="6936636" y="4088490"/>
                <a:ext cx="224695" cy="224695"/>
              </a:xfrm>
              <a:prstGeom prst="ellipse"/>
              <a:solidFill>
                <a:srgbClr val="E6E6E5"/>
              </a:solidFill>
              <a:ln>
                <a:noFill/>
              </a:ln>
            </p:spPr>
            <p:txBody>
              <a:bodyPr anchor="ctr"/>
              <a:p>
                <a:pPr algn="ctr"/>
              </a:p>
            </p:txBody>
          </p:sp>
          <p:sp>
            <p:nvSpPr>
              <p:cNvPr id="1048683" name="iṥḷîḋe"/>
              <p:cNvSpPr/>
              <p:nvPr/>
            </p:nvSpPr>
            <p:spPr bwMode="auto">
              <a:xfrm>
                <a:off x="6928752" y="4080606"/>
                <a:ext cx="240464" cy="240464"/>
              </a:xfrm>
              <a:custGeom>
                <a:avLst/>
                <a:gdLst>
                  <a:gd name="T0" fmla="*/ 397 w 794"/>
                  <a:gd name="T1" fmla="*/ 795 h 795"/>
                  <a:gd name="T2" fmla="*/ 0 w 794"/>
                  <a:gd name="T3" fmla="*/ 397 h 795"/>
                  <a:gd name="T4" fmla="*/ 397 w 794"/>
                  <a:gd name="T5" fmla="*/ 0 h 795"/>
                  <a:gd name="T6" fmla="*/ 794 w 794"/>
                  <a:gd name="T7" fmla="*/ 397 h 795"/>
                  <a:gd name="T8" fmla="*/ 397 w 794"/>
                  <a:gd name="T9" fmla="*/ 795 h 795"/>
                  <a:gd name="T10" fmla="*/ 397 w 794"/>
                  <a:gd name="T11" fmla="*/ 53 h 795"/>
                  <a:gd name="T12" fmla="*/ 53 w 794"/>
                  <a:gd name="T13" fmla="*/ 397 h 795"/>
                  <a:gd name="T14" fmla="*/ 397 w 794"/>
                  <a:gd name="T15" fmla="*/ 741 h 795"/>
                  <a:gd name="T16" fmla="*/ 741 w 794"/>
                  <a:gd name="T17" fmla="*/ 397 h 795"/>
                  <a:gd name="T18" fmla="*/ 397 w 794"/>
                  <a:gd name="T19" fmla="*/ 5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4" h="795">
                    <a:moveTo>
                      <a:pt x="397" y="795"/>
                    </a:moveTo>
                    <a:cubicBezTo>
                      <a:pt x="178" y="795"/>
                      <a:pt x="0" y="616"/>
                      <a:pt x="0" y="397"/>
                    </a:cubicBezTo>
                    <a:cubicBezTo>
                      <a:pt x="0" y="178"/>
                      <a:pt x="178" y="0"/>
                      <a:pt x="397" y="0"/>
                    </a:cubicBezTo>
                    <a:cubicBezTo>
                      <a:pt x="616" y="0"/>
                      <a:pt x="794" y="178"/>
                      <a:pt x="794" y="397"/>
                    </a:cubicBezTo>
                    <a:cubicBezTo>
                      <a:pt x="794" y="616"/>
                      <a:pt x="616" y="795"/>
                      <a:pt x="397" y="795"/>
                    </a:cubicBezTo>
                    <a:close/>
                    <a:moveTo>
                      <a:pt x="397" y="53"/>
                    </a:moveTo>
                    <a:cubicBezTo>
                      <a:pt x="208" y="53"/>
                      <a:pt x="53" y="208"/>
                      <a:pt x="53" y="397"/>
                    </a:cubicBezTo>
                    <a:cubicBezTo>
                      <a:pt x="53" y="587"/>
                      <a:pt x="208" y="741"/>
                      <a:pt x="397" y="741"/>
                    </a:cubicBezTo>
                    <a:cubicBezTo>
                      <a:pt x="587" y="741"/>
                      <a:pt x="741" y="587"/>
                      <a:pt x="741" y="397"/>
                    </a:cubicBezTo>
                    <a:cubicBezTo>
                      <a:pt x="741" y="208"/>
                      <a:pt x="587" y="53"/>
                      <a:pt x="397" y="53"/>
                    </a:cubicBezTo>
                    <a:close/>
                  </a:path>
                </a:pathLst>
              </a:custGeom>
              <a:solidFill>
                <a:srgbClr val="010101"/>
              </a:solidFill>
              <a:ln>
                <a:noFill/>
              </a:ln>
            </p:spPr>
            <p:txBody>
              <a:bodyPr anchor="ctr"/>
              <a:p>
                <a:pPr algn="ctr"/>
              </a:p>
            </p:txBody>
          </p:sp>
          <p:sp>
            <p:nvSpPr>
              <p:cNvPr id="1048684" name="ïṥľïḍé"/>
              <p:cNvSpPr/>
              <p:nvPr/>
            </p:nvSpPr>
            <p:spPr bwMode="auto">
              <a:xfrm>
                <a:off x="6966202" y="4120026"/>
                <a:ext cx="163593" cy="161623"/>
              </a:xfrm>
              <a:prstGeom prst="ellipse"/>
              <a:solidFill>
                <a:srgbClr val="B4B4B4"/>
              </a:solidFill>
              <a:ln>
                <a:noFill/>
              </a:ln>
            </p:spPr>
            <p:txBody>
              <a:bodyPr anchor="ctr"/>
              <a:p>
                <a:pPr algn="ctr"/>
              </a:p>
            </p:txBody>
          </p:sp>
          <p:sp>
            <p:nvSpPr>
              <p:cNvPr id="1048685" name="íṣ1íḓé"/>
              <p:cNvSpPr/>
              <p:nvPr/>
            </p:nvSpPr>
            <p:spPr bwMode="auto">
              <a:xfrm>
                <a:off x="6004348" y="4378228"/>
                <a:ext cx="161623" cy="427709"/>
              </a:xfrm>
              <a:custGeom>
                <a:avLst/>
                <a:gdLst>
                  <a:gd name="T0" fmla="*/ 530 w 535"/>
                  <a:gd name="T1" fmla="*/ 1415 h 1415"/>
                  <a:gd name="T2" fmla="*/ 198 w 535"/>
                  <a:gd name="T3" fmla="*/ 1201 h 1415"/>
                  <a:gd name="T4" fmla="*/ 0 w 535"/>
                  <a:gd name="T5" fmla="*/ 15 h 1415"/>
                  <a:gd name="T6" fmla="*/ 90 w 535"/>
                  <a:gd name="T7" fmla="*/ 0 h 1415"/>
                  <a:gd name="T8" fmla="*/ 288 w 535"/>
                  <a:gd name="T9" fmla="*/ 1186 h 1415"/>
                  <a:gd name="T10" fmla="*/ 535 w 535"/>
                  <a:gd name="T11" fmla="*/ 1324 h 1415"/>
                  <a:gd name="T12" fmla="*/ 530 w 535"/>
                  <a:gd name="T13" fmla="*/ 1415 h 1415"/>
                </a:gdLst>
                <a:ahLst/>
                <a:cxnLst>
                  <a:cxn ang="0">
                    <a:pos x="T0" y="T1"/>
                  </a:cxn>
                  <a:cxn ang="0">
                    <a:pos x="T2" y="T3"/>
                  </a:cxn>
                  <a:cxn ang="0">
                    <a:pos x="T4" y="T5"/>
                  </a:cxn>
                  <a:cxn ang="0">
                    <a:pos x="T6" y="T7"/>
                  </a:cxn>
                  <a:cxn ang="0">
                    <a:pos x="T8" y="T9"/>
                  </a:cxn>
                  <a:cxn ang="0">
                    <a:pos x="T10" y="T11"/>
                  </a:cxn>
                  <a:cxn ang="0">
                    <a:pos x="T12" y="T13"/>
                  </a:cxn>
                </a:cxnLst>
                <a:rect l="0" t="0" r="r" b="b"/>
                <a:pathLst>
                  <a:path w="535" h="1415">
                    <a:moveTo>
                      <a:pt x="530" y="1415"/>
                    </a:moveTo>
                    <a:cubicBezTo>
                      <a:pt x="234" y="1399"/>
                      <a:pt x="199" y="1209"/>
                      <a:pt x="198" y="1201"/>
                    </a:cubicBezTo>
                    <a:cubicBezTo>
                      <a:pt x="0" y="15"/>
                      <a:pt x="0" y="15"/>
                      <a:pt x="0" y="15"/>
                    </a:cubicBezTo>
                    <a:cubicBezTo>
                      <a:pt x="90" y="0"/>
                      <a:pt x="90" y="0"/>
                      <a:pt x="90" y="0"/>
                    </a:cubicBezTo>
                    <a:cubicBezTo>
                      <a:pt x="288" y="1186"/>
                      <a:pt x="288" y="1186"/>
                      <a:pt x="288" y="1186"/>
                    </a:cubicBezTo>
                    <a:cubicBezTo>
                      <a:pt x="289" y="1191"/>
                      <a:pt x="316" y="1312"/>
                      <a:pt x="535" y="1324"/>
                    </a:cubicBezTo>
                    <a:lnTo>
                      <a:pt x="530" y="1415"/>
                    </a:lnTo>
                    <a:close/>
                  </a:path>
                </a:pathLst>
              </a:custGeom>
              <a:solidFill>
                <a:srgbClr val="B4B4B4"/>
              </a:solidFill>
              <a:ln>
                <a:noFill/>
              </a:ln>
            </p:spPr>
            <p:txBody>
              <a:bodyPr anchor="ctr"/>
              <a:p>
                <a:pPr algn="ctr"/>
              </a:p>
            </p:txBody>
          </p:sp>
          <p:sp>
            <p:nvSpPr>
              <p:cNvPr id="1048686" name="işḷïḍè"/>
              <p:cNvSpPr/>
              <p:nvPr/>
            </p:nvSpPr>
            <p:spPr bwMode="auto">
              <a:xfrm>
                <a:off x="6357158" y="4301359"/>
                <a:ext cx="96579" cy="453333"/>
              </a:xfrm>
              <a:custGeom>
                <a:avLst/>
                <a:gdLst>
                  <a:gd name="T0" fmla="*/ 44 w 318"/>
                  <a:gd name="T1" fmla="*/ 1497 h 1497"/>
                  <a:gd name="T2" fmla="*/ 288 w 318"/>
                  <a:gd name="T3" fmla="*/ 1187 h 1497"/>
                  <a:gd name="T4" fmla="*/ 90 w 318"/>
                  <a:gd name="T5" fmla="*/ 0 h 1497"/>
                  <a:gd name="T6" fmla="*/ 0 w 318"/>
                  <a:gd name="T7" fmla="*/ 15 h 1497"/>
                  <a:gd name="T8" fmla="*/ 198 w 318"/>
                  <a:gd name="T9" fmla="*/ 1202 h 1497"/>
                  <a:gd name="T10" fmla="*/ 10 w 318"/>
                  <a:gd name="T11" fmla="*/ 1412 h 1497"/>
                  <a:gd name="T12" fmla="*/ 44 w 318"/>
                  <a:gd name="T13" fmla="*/ 1497 h 1497"/>
                </a:gdLst>
                <a:ahLst/>
                <a:cxnLst>
                  <a:cxn ang="0">
                    <a:pos x="T0" y="T1"/>
                  </a:cxn>
                  <a:cxn ang="0">
                    <a:pos x="T2" y="T3"/>
                  </a:cxn>
                  <a:cxn ang="0">
                    <a:pos x="T4" y="T5"/>
                  </a:cxn>
                  <a:cxn ang="0">
                    <a:pos x="T6" y="T7"/>
                  </a:cxn>
                  <a:cxn ang="0">
                    <a:pos x="T8" y="T9"/>
                  </a:cxn>
                  <a:cxn ang="0">
                    <a:pos x="T10" y="T11"/>
                  </a:cxn>
                  <a:cxn ang="0">
                    <a:pos x="T12" y="T13"/>
                  </a:cxn>
                </a:cxnLst>
                <a:rect l="0" t="0" r="r" b="b"/>
                <a:pathLst>
                  <a:path w="318" h="1497">
                    <a:moveTo>
                      <a:pt x="44" y="1497"/>
                    </a:moveTo>
                    <a:cubicBezTo>
                      <a:pt x="318" y="1386"/>
                      <a:pt x="290" y="1195"/>
                      <a:pt x="288" y="1187"/>
                    </a:cubicBezTo>
                    <a:cubicBezTo>
                      <a:pt x="90" y="0"/>
                      <a:pt x="90" y="0"/>
                      <a:pt x="90" y="0"/>
                    </a:cubicBezTo>
                    <a:cubicBezTo>
                      <a:pt x="0" y="15"/>
                      <a:pt x="0" y="15"/>
                      <a:pt x="0" y="15"/>
                    </a:cubicBezTo>
                    <a:cubicBezTo>
                      <a:pt x="198" y="1202"/>
                      <a:pt x="198" y="1202"/>
                      <a:pt x="198" y="1202"/>
                    </a:cubicBezTo>
                    <a:cubicBezTo>
                      <a:pt x="199" y="1206"/>
                      <a:pt x="213" y="1330"/>
                      <a:pt x="10" y="1412"/>
                    </a:cubicBezTo>
                    <a:lnTo>
                      <a:pt x="44" y="1497"/>
                    </a:lnTo>
                    <a:close/>
                  </a:path>
                </a:pathLst>
              </a:custGeom>
              <a:solidFill>
                <a:srgbClr val="B4B4B4"/>
              </a:solidFill>
              <a:ln>
                <a:noFill/>
              </a:ln>
            </p:spPr>
            <p:txBody>
              <a:bodyPr anchor="ctr"/>
              <a:p>
                <a:pPr algn="ctr"/>
              </a:p>
            </p:txBody>
          </p:sp>
          <p:sp>
            <p:nvSpPr>
              <p:cNvPr id="1048687" name="îśļidé"/>
              <p:cNvSpPr/>
              <p:nvPr/>
            </p:nvSpPr>
            <p:spPr bwMode="auto">
              <a:xfrm>
                <a:off x="6130493" y="4756662"/>
                <a:ext cx="102493" cy="72927"/>
              </a:xfrm>
              <a:custGeom>
                <a:avLst/>
                <a:gdLst>
                  <a:gd name="T0" fmla="*/ 188 w 336"/>
                  <a:gd name="T1" fmla="*/ 17 h 238"/>
                  <a:gd name="T2" fmla="*/ 325 w 336"/>
                  <a:gd name="T3" fmla="*/ 150 h 238"/>
                  <a:gd name="T4" fmla="*/ 148 w 336"/>
                  <a:gd name="T5" fmla="*/ 221 h 238"/>
                  <a:gd name="T6" fmla="*/ 11 w 336"/>
                  <a:gd name="T7" fmla="*/ 88 h 238"/>
                  <a:gd name="T8" fmla="*/ 188 w 336"/>
                  <a:gd name="T9" fmla="*/ 17 h 238"/>
                </a:gdLst>
                <a:ahLst/>
                <a:cxnLst>
                  <a:cxn ang="0">
                    <a:pos x="T0" y="T1"/>
                  </a:cxn>
                  <a:cxn ang="0">
                    <a:pos x="T2" y="T3"/>
                  </a:cxn>
                  <a:cxn ang="0">
                    <a:pos x="T4" y="T5"/>
                  </a:cxn>
                  <a:cxn ang="0">
                    <a:pos x="T6" y="T7"/>
                  </a:cxn>
                  <a:cxn ang="0">
                    <a:pos x="T8" y="T9"/>
                  </a:cxn>
                </a:cxnLst>
                <a:rect l="0" t="0" r="r" b="b"/>
                <a:pathLst>
                  <a:path w="336" h="238">
                    <a:moveTo>
                      <a:pt x="188" y="17"/>
                    </a:moveTo>
                    <a:cubicBezTo>
                      <a:pt x="275" y="34"/>
                      <a:pt x="336" y="94"/>
                      <a:pt x="325" y="150"/>
                    </a:cubicBezTo>
                    <a:cubicBezTo>
                      <a:pt x="314" y="206"/>
                      <a:pt x="235" y="238"/>
                      <a:pt x="148" y="221"/>
                    </a:cubicBezTo>
                    <a:cubicBezTo>
                      <a:pt x="61" y="203"/>
                      <a:pt x="0" y="144"/>
                      <a:pt x="11" y="88"/>
                    </a:cubicBezTo>
                    <a:cubicBezTo>
                      <a:pt x="22" y="32"/>
                      <a:pt x="102" y="0"/>
                      <a:pt x="188" y="17"/>
                    </a:cubicBezTo>
                    <a:close/>
                  </a:path>
                </a:pathLst>
              </a:custGeom>
              <a:solidFill>
                <a:srgbClr val="292728"/>
              </a:solidFill>
              <a:ln>
                <a:noFill/>
              </a:ln>
            </p:spPr>
            <p:txBody>
              <a:bodyPr anchor="ctr"/>
              <a:p>
                <a:pPr algn="ctr"/>
              </a:p>
            </p:txBody>
          </p:sp>
          <p:sp>
            <p:nvSpPr>
              <p:cNvPr id="1048688" name="iś1îḋé"/>
              <p:cNvSpPr/>
              <p:nvPr/>
            </p:nvSpPr>
            <p:spPr bwMode="auto">
              <a:xfrm>
                <a:off x="6300000" y="4725126"/>
                <a:ext cx="100521" cy="80811"/>
              </a:xfrm>
              <a:custGeom>
                <a:avLst/>
                <a:gdLst>
                  <a:gd name="T0" fmla="*/ 115 w 334"/>
                  <a:gd name="T1" fmla="*/ 44 h 268"/>
                  <a:gd name="T2" fmla="*/ 28 w 334"/>
                  <a:gd name="T3" fmla="*/ 214 h 268"/>
                  <a:gd name="T4" fmla="*/ 219 w 334"/>
                  <a:gd name="T5" fmla="*/ 223 h 268"/>
                  <a:gd name="T6" fmla="*/ 305 w 334"/>
                  <a:gd name="T7" fmla="*/ 53 h 268"/>
                  <a:gd name="T8" fmla="*/ 115 w 334"/>
                  <a:gd name="T9" fmla="*/ 44 h 268"/>
                </a:gdLst>
                <a:ahLst/>
                <a:cxnLst>
                  <a:cxn ang="0">
                    <a:pos x="T0" y="T1"/>
                  </a:cxn>
                  <a:cxn ang="0">
                    <a:pos x="T2" y="T3"/>
                  </a:cxn>
                  <a:cxn ang="0">
                    <a:pos x="T4" y="T5"/>
                  </a:cxn>
                  <a:cxn ang="0">
                    <a:pos x="T6" y="T7"/>
                  </a:cxn>
                  <a:cxn ang="0">
                    <a:pos x="T8" y="T9"/>
                  </a:cxn>
                </a:cxnLst>
                <a:rect l="0" t="0" r="r" b="b"/>
                <a:pathLst>
                  <a:path w="334" h="268">
                    <a:moveTo>
                      <a:pt x="115" y="44"/>
                    </a:moveTo>
                    <a:cubicBezTo>
                      <a:pt x="38" y="89"/>
                      <a:pt x="0" y="165"/>
                      <a:pt x="28" y="214"/>
                    </a:cubicBezTo>
                    <a:cubicBezTo>
                      <a:pt x="57" y="264"/>
                      <a:pt x="143" y="268"/>
                      <a:pt x="219" y="223"/>
                    </a:cubicBezTo>
                    <a:cubicBezTo>
                      <a:pt x="296" y="179"/>
                      <a:pt x="334" y="102"/>
                      <a:pt x="305" y="53"/>
                    </a:cubicBezTo>
                    <a:cubicBezTo>
                      <a:pt x="277" y="4"/>
                      <a:pt x="191" y="0"/>
                      <a:pt x="115" y="44"/>
                    </a:cubicBezTo>
                    <a:close/>
                  </a:path>
                </a:pathLst>
              </a:custGeom>
              <a:solidFill>
                <a:srgbClr val="292728"/>
              </a:solidFill>
              <a:ln>
                <a:noFill/>
              </a:ln>
            </p:spPr>
            <p:txBody>
              <a:bodyPr anchor="ctr"/>
              <a:p>
                <a:pPr algn="ctr"/>
              </a:p>
            </p:txBody>
          </p:sp>
          <p:sp>
            <p:nvSpPr>
              <p:cNvPr id="1048689" name="íślíde"/>
              <p:cNvSpPr/>
              <p:nvPr/>
            </p:nvSpPr>
            <p:spPr bwMode="auto">
              <a:xfrm>
                <a:off x="5982666" y="4007678"/>
                <a:ext cx="409971" cy="386318"/>
              </a:xfrm>
              <a:custGeom>
                <a:avLst/>
                <a:gdLst>
                  <a:gd name="T0" fmla="*/ 43 w 1356"/>
                  <a:gd name="T1" fmla="*/ 1277 h 1277"/>
                  <a:gd name="T2" fmla="*/ 33 w 1356"/>
                  <a:gd name="T3" fmla="*/ 750 h 1277"/>
                  <a:gd name="T4" fmla="*/ 523 w 1356"/>
                  <a:gd name="T5" fmla="*/ 109 h 1277"/>
                  <a:gd name="T6" fmla="*/ 1356 w 1356"/>
                  <a:gd name="T7" fmla="*/ 1050 h 1277"/>
                  <a:gd name="T8" fmla="*/ 1221 w 1356"/>
                  <a:gd name="T9" fmla="*/ 1072 h 1277"/>
                  <a:gd name="T10" fmla="*/ 546 w 1356"/>
                  <a:gd name="T11" fmla="*/ 244 h 1277"/>
                  <a:gd name="T12" fmla="*/ 169 w 1356"/>
                  <a:gd name="T13" fmla="*/ 766 h 1277"/>
                  <a:gd name="T14" fmla="*/ 178 w 1356"/>
                  <a:gd name="T15" fmla="*/ 1254 h 1277"/>
                  <a:gd name="T16" fmla="*/ 43 w 1356"/>
                  <a:gd name="T17" fmla="*/ 1277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6" h="1277">
                    <a:moveTo>
                      <a:pt x="43" y="1277"/>
                    </a:moveTo>
                    <a:cubicBezTo>
                      <a:pt x="41" y="1266"/>
                      <a:pt x="0" y="1016"/>
                      <a:pt x="33" y="750"/>
                    </a:cubicBezTo>
                    <a:cubicBezTo>
                      <a:pt x="80" y="376"/>
                      <a:pt x="249" y="155"/>
                      <a:pt x="523" y="109"/>
                    </a:cubicBezTo>
                    <a:cubicBezTo>
                      <a:pt x="1173" y="0"/>
                      <a:pt x="1349" y="1007"/>
                      <a:pt x="1356" y="1050"/>
                    </a:cubicBezTo>
                    <a:cubicBezTo>
                      <a:pt x="1221" y="1072"/>
                      <a:pt x="1221" y="1072"/>
                      <a:pt x="1221" y="1072"/>
                    </a:cubicBezTo>
                    <a:cubicBezTo>
                      <a:pt x="1220" y="1063"/>
                      <a:pt x="1061" y="158"/>
                      <a:pt x="546" y="244"/>
                    </a:cubicBezTo>
                    <a:cubicBezTo>
                      <a:pt x="335" y="280"/>
                      <a:pt x="208" y="455"/>
                      <a:pt x="169" y="766"/>
                    </a:cubicBezTo>
                    <a:cubicBezTo>
                      <a:pt x="139" y="1014"/>
                      <a:pt x="178" y="1252"/>
                      <a:pt x="178" y="1254"/>
                    </a:cubicBezTo>
                    <a:lnTo>
                      <a:pt x="43" y="1277"/>
                    </a:lnTo>
                    <a:close/>
                  </a:path>
                </a:pathLst>
              </a:custGeom>
              <a:solidFill>
                <a:srgbClr val="292728"/>
              </a:solidFill>
              <a:ln>
                <a:noFill/>
              </a:ln>
            </p:spPr>
            <p:txBody>
              <a:bodyPr anchor="ctr"/>
              <a:p>
                <a:pPr algn="ctr"/>
              </a:p>
            </p:txBody>
          </p:sp>
          <p:sp>
            <p:nvSpPr>
              <p:cNvPr id="1048690" name="ïṣľïďé"/>
              <p:cNvSpPr/>
              <p:nvPr/>
            </p:nvSpPr>
            <p:spPr bwMode="auto">
              <a:xfrm>
                <a:off x="4886783" y="3309939"/>
                <a:ext cx="285796" cy="285796"/>
              </a:xfrm>
              <a:custGeom>
                <a:avLst/>
                <a:gdLst>
                  <a:gd name="T0" fmla="*/ 392 w 944"/>
                  <a:gd name="T1" fmla="*/ 45 h 945"/>
                  <a:gd name="T2" fmla="*/ 44 w 944"/>
                  <a:gd name="T3" fmla="*/ 553 h 945"/>
                  <a:gd name="T4" fmla="*/ 552 w 944"/>
                  <a:gd name="T5" fmla="*/ 901 h 945"/>
                  <a:gd name="T6" fmla="*/ 900 w 944"/>
                  <a:gd name="T7" fmla="*/ 392 h 945"/>
                  <a:gd name="T8" fmla="*/ 392 w 944"/>
                  <a:gd name="T9" fmla="*/ 45 h 945"/>
                  <a:gd name="T10" fmla="*/ 772 w 944"/>
                  <a:gd name="T11" fmla="*/ 505 h 945"/>
                  <a:gd name="T12" fmla="*/ 574 w 944"/>
                  <a:gd name="T13" fmla="*/ 543 h 945"/>
                  <a:gd name="T14" fmla="*/ 611 w 944"/>
                  <a:gd name="T15" fmla="*/ 741 h 945"/>
                  <a:gd name="T16" fmla="*/ 439 w 944"/>
                  <a:gd name="T17" fmla="*/ 773 h 945"/>
                  <a:gd name="T18" fmla="*/ 402 w 944"/>
                  <a:gd name="T19" fmla="*/ 575 h 945"/>
                  <a:gd name="T20" fmla="*/ 204 w 944"/>
                  <a:gd name="T21" fmla="*/ 612 h 945"/>
                  <a:gd name="T22" fmla="*/ 172 w 944"/>
                  <a:gd name="T23" fmla="*/ 440 h 945"/>
                  <a:gd name="T24" fmla="*/ 370 w 944"/>
                  <a:gd name="T25" fmla="*/ 403 h 945"/>
                  <a:gd name="T26" fmla="*/ 332 w 944"/>
                  <a:gd name="T27" fmla="*/ 205 h 945"/>
                  <a:gd name="T28" fmla="*/ 505 w 944"/>
                  <a:gd name="T29" fmla="*/ 172 h 945"/>
                  <a:gd name="T30" fmla="*/ 542 w 944"/>
                  <a:gd name="T31" fmla="*/ 370 h 945"/>
                  <a:gd name="T32" fmla="*/ 740 w 944"/>
                  <a:gd name="T33" fmla="*/ 333 h 945"/>
                  <a:gd name="T34" fmla="*/ 772 w 944"/>
                  <a:gd name="T35" fmla="*/ 505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4" h="945">
                    <a:moveTo>
                      <a:pt x="392" y="45"/>
                    </a:moveTo>
                    <a:cubicBezTo>
                      <a:pt x="155" y="89"/>
                      <a:pt x="0" y="317"/>
                      <a:pt x="44" y="553"/>
                    </a:cubicBezTo>
                    <a:cubicBezTo>
                      <a:pt x="88" y="789"/>
                      <a:pt x="316" y="945"/>
                      <a:pt x="552" y="901"/>
                    </a:cubicBezTo>
                    <a:cubicBezTo>
                      <a:pt x="789" y="856"/>
                      <a:pt x="944" y="629"/>
                      <a:pt x="900" y="392"/>
                    </a:cubicBezTo>
                    <a:cubicBezTo>
                      <a:pt x="856" y="156"/>
                      <a:pt x="628" y="0"/>
                      <a:pt x="392" y="45"/>
                    </a:cubicBezTo>
                    <a:close/>
                    <a:moveTo>
                      <a:pt x="772" y="505"/>
                    </a:moveTo>
                    <a:cubicBezTo>
                      <a:pt x="574" y="543"/>
                      <a:pt x="574" y="543"/>
                      <a:pt x="574" y="543"/>
                    </a:cubicBezTo>
                    <a:cubicBezTo>
                      <a:pt x="611" y="741"/>
                      <a:pt x="611" y="741"/>
                      <a:pt x="611" y="741"/>
                    </a:cubicBezTo>
                    <a:cubicBezTo>
                      <a:pt x="439" y="773"/>
                      <a:pt x="439" y="773"/>
                      <a:pt x="439" y="773"/>
                    </a:cubicBezTo>
                    <a:cubicBezTo>
                      <a:pt x="402" y="575"/>
                      <a:pt x="402" y="575"/>
                      <a:pt x="402" y="575"/>
                    </a:cubicBezTo>
                    <a:cubicBezTo>
                      <a:pt x="204" y="612"/>
                      <a:pt x="204" y="612"/>
                      <a:pt x="204" y="612"/>
                    </a:cubicBezTo>
                    <a:cubicBezTo>
                      <a:pt x="172" y="440"/>
                      <a:pt x="172" y="440"/>
                      <a:pt x="172" y="440"/>
                    </a:cubicBezTo>
                    <a:cubicBezTo>
                      <a:pt x="370" y="403"/>
                      <a:pt x="370" y="403"/>
                      <a:pt x="370" y="403"/>
                    </a:cubicBezTo>
                    <a:cubicBezTo>
                      <a:pt x="332" y="205"/>
                      <a:pt x="332" y="205"/>
                      <a:pt x="332" y="205"/>
                    </a:cubicBezTo>
                    <a:cubicBezTo>
                      <a:pt x="505" y="172"/>
                      <a:pt x="505" y="172"/>
                      <a:pt x="505" y="172"/>
                    </a:cubicBezTo>
                    <a:cubicBezTo>
                      <a:pt x="542" y="370"/>
                      <a:pt x="542" y="370"/>
                      <a:pt x="542" y="370"/>
                    </a:cubicBezTo>
                    <a:cubicBezTo>
                      <a:pt x="740" y="333"/>
                      <a:pt x="740" y="333"/>
                      <a:pt x="740" y="333"/>
                    </a:cubicBezTo>
                    <a:lnTo>
                      <a:pt x="772" y="505"/>
                    </a:lnTo>
                    <a:close/>
                  </a:path>
                </a:pathLst>
              </a:custGeom>
              <a:solidFill>
                <a:srgbClr val="DB4744"/>
              </a:solidFill>
              <a:ln>
                <a:noFill/>
              </a:ln>
            </p:spPr>
            <p:txBody>
              <a:bodyPr anchor="ctr"/>
              <a:p>
                <a:pPr algn="ctr"/>
              </a:p>
            </p:txBody>
          </p:sp>
          <p:sp>
            <p:nvSpPr>
              <p:cNvPr id="1048691" name="îṡļîďé"/>
              <p:cNvSpPr/>
              <p:nvPr/>
            </p:nvSpPr>
            <p:spPr bwMode="auto">
              <a:xfrm>
                <a:off x="4742900" y="3041881"/>
                <a:ext cx="540057" cy="254260"/>
              </a:xfrm>
              <a:custGeom>
                <a:avLst/>
                <a:gdLst>
                  <a:gd name="T0" fmla="*/ 1580 w 1786"/>
                  <a:gd name="T1" fmla="*/ 0 h 837"/>
                  <a:gd name="T2" fmla="*/ 795 w 1786"/>
                  <a:gd name="T3" fmla="*/ 183 h 837"/>
                  <a:gd name="T4" fmla="*/ 0 w 1786"/>
                  <a:gd name="T5" fmla="*/ 319 h 837"/>
                  <a:gd name="T6" fmla="*/ 10 w 1786"/>
                  <a:gd name="T7" fmla="*/ 837 h 837"/>
                  <a:gd name="T8" fmla="*/ 860 w 1786"/>
                  <a:gd name="T9" fmla="*/ 666 h 837"/>
                  <a:gd name="T10" fmla="*/ 922 w 1786"/>
                  <a:gd name="T11" fmla="*/ 653 h 837"/>
                  <a:gd name="T12" fmla="*/ 1786 w 1786"/>
                  <a:gd name="T13" fmla="*/ 479 h 837"/>
                  <a:gd name="T14" fmla="*/ 1580 w 1786"/>
                  <a:gd name="T15" fmla="*/ 0 h 8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6" h="837">
                    <a:moveTo>
                      <a:pt x="1580" y="0"/>
                    </a:moveTo>
                    <a:cubicBezTo>
                      <a:pt x="795" y="183"/>
                      <a:pt x="795" y="183"/>
                      <a:pt x="795" y="183"/>
                    </a:cubicBezTo>
                    <a:cubicBezTo>
                      <a:pt x="0" y="319"/>
                      <a:pt x="0" y="319"/>
                      <a:pt x="0" y="319"/>
                    </a:cubicBezTo>
                    <a:cubicBezTo>
                      <a:pt x="0" y="319"/>
                      <a:pt x="91" y="570"/>
                      <a:pt x="10" y="837"/>
                    </a:cubicBezTo>
                    <a:cubicBezTo>
                      <a:pt x="860" y="666"/>
                      <a:pt x="860" y="666"/>
                      <a:pt x="860" y="666"/>
                    </a:cubicBezTo>
                    <a:cubicBezTo>
                      <a:pt x="922" y="653"/>
                      <a:pt x="922" y="653"/>
                      <a:pt x="922" y="653"/>
                    </a:cubicBezTo>
                    <a:cubicBezTo>
                      <a:pt x="1786" y="479"/>
                      <a:pt x="1786" y="479"/>
                      <a:pt x="1786" y="479"/>
                    </a:cubicBezTo>
                    <a:cubicBezTo>
                      <a:pt x="1608" y="264"/>
                      <a:pt x="1580" y="0"/>
                      <a:pt x="1580" y="0"/>
                    </a:cubicBezTo>
                    <a:close/>
                  </a:path>
                </a:pathLst>
              </a:custGeom>
              <a:solidFill>
                <a:srgbClr val="305056"/>
              </a:solidFill>
              <a:ln>
                <a:noFill/>
              </a:ln>
            </p:spPr>
            <p:txBody>
              <a:bodyPr anchor="ctr"/>
              <a:p>
                <a:pPr algn="ctr"/>
              </a:p>
            </p:txBody>
          </p:sp>
          <p:sp>
            <p:nvSpPr>
              <p:cNvPr id="1048692" name="îś1íďê"/>
              <p:cNvSpPr/>
              <p:nvPr/>
            </p:nvSpPr>
            <p:spPr bwMode="auto">
              <a:xfrm>
                <a:off x="4733044" y="3156200"/>
                <a:ext cx="555825" cy="161623"/>
              </a:xfrm>
              <a:custGeom>
                <a:avLst/>
                <a:gdLst>
                  <a:gd name="T0" fmla="*/ 1829 w 1839"/>
                  <a:gd name="T1" fmla="*/ 84 h 535"/>
                  <a:gd name="T2" fmla="*/ 1755 w 1839"/>
                  <a:gd name="T3" fmla="*/ 195 h 535"/>
                  <a:gd name="T4" fmla="*/ 122 w 1839"/>
                  <a:gd name="T5" fmla="*/ 525 h 535"/>
                  <a:gd name="T6" fmla="*/ 11 w 1839"/>
                  <a:gd name="T7" fmla="*/ 451 h 535"/>
                  <a:gd name="T8" fmla="*/ 11 w 1839"/>
                  <a:gd name="T9" fmla="*/ 451 h 535"/>
                  <a:gd name="T10" fmla="*/ 84 w 1839"/>
                  <a:gd name="T11" fmla="*/ 340 h 535"/>
                  <a:gd name="T12" fmla="*/ 1718 w 1839"/>
                  <a:gd name="T13" fmla="*/ 10 h 535"/>
                  <a:gd name="T14" fmla="*/ 1829 w 1839"/>
                  <a:gd name="T15" fmla="*/ 84 h 5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9" h="535">
                    <a:moveTo>
                      <a:pt x="1829" y="84"/>
                    </a:moveTo>
                    <a:cubicBezTo>
                      <a:pt x="1839" y="135"/>
                      <a:pt x="1806" y="185"/>
                      <a:pt x="1755" y="195"/>
                    </a:cubicBezTo>
                    <a:cubicBezTo>
                      <a:pt x="122" y="525"/>
                      <a:pt x="122" y="525"/>
                      <a:pt x="122" y="525"/>
                    </a:cubicBezTo>
                    <a:cubicBezTo>
                      <a:pt x="71" y="535"/>
                      <a:pt x="21" y="502"/>
                      <a:pt x="11" y="451"/>
                    </a:cubicBezTo>
                    <a:cubicBezTo>
                      <a:pt x="11" y="451"/>
                      <a:pt x="11" y="451"/>
                      <a:pt x="11" y="451"/>
                    </a:cubicBezTo>
                    <a:cubicBezTo>
                      <a:pt x="0" y="400"/>
                      <a:pt x="33" y="350"/>
                      <a:pt x="84" y="340"/>
                    </a:cubicBezTo>
                    <a:cubicBezTo>
                      <a:pt x="1718" y="10"/>
                      <a:pt x="1718" y="10"/>
                      <a:pt x="1718" y="10"/>
                    </a:cubicBezTo>
                    <a:cubicBezTo>
                      <a:pt x="1769" y="0"/>
                      <a:pt x="1818" y="33"/>
                      <a:pt x="1829" y="84"/>
                    </a:cubicBezTo>
                    <a:close/>
                  </a:path>
                </a:pathLst>
              </a:custGeom>
              <a:solidFill>
                <a:srgbClr val="2D4A55"/>
              </a:solidFill>
              <a:ln>
                <a:noFill/>
              </a:ln>
            </p:spPr>
            <p:txBody>
              <a:bodyPr anchor="ctr"/>
              <a:p>
                <a:pPr algn="ctr"/>
              </a:p>
            </p:txBody>
          </p:sp>
          <p:sp>
            <p:nvSpPr>
              <p:cNvPr id="1048693" name="íŝļîḓe"/>
              <p:cNvSpPr/>
              <p:nvPr/>
            </p:nvSpPr>
            <p:spPr bwMode="auto">
              <a:xfrm>
                <a:off x="4731074" y="3020201"/>
                <a:ext cx="502608" cy="145855"/>
              </a:xfrm>
              <a:custGeom>
                <a:avLst/>
                <a:gdLst>
                  <a:gd name="T0" fmla="*/ 1651 w 1660"/>
                  <a:gd name="T1" fmla="*/ 75 h 483"/>
                  <a:gd name="T2" fmla="*/ 1585 w 1660"/>
                  <a:gd name="T3" fmla="*/ 176 h 483"/>
                  <a:gd name="T4" fmla="*/ 109 w 1660"/>
                  <a:gd name="T5" fmla="*/ 473 h 483"/>
                  <a:gd name="T6" fmla="*/ 9 w 1660"/>
                  <a:gd name="T7" fmla="*/ 407 h 483"/>
                  <a:gd name="T8" fmla="*/ 9 w 1660"/>
                  <a:gd name="T9" fmla="*/ 407 h 483"/>
                  <a:gd name="T10" fmla="*/ 75 w 1660"/>
                  <a:gd name="T11" fmla="*/ 307 h 483"/>
                  <a:gd name="T12" fmla="*/ 1551 w 1660"/>
                  <a:gd name="T13" fmla="*/ 9 h 483"/>
                  <a:gd name="T14" fmla="*/ 1651 w 1660"/>
                  <a:gd name="T15" fmla="*/ 75 h 4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0" h="483">
                    <a:moveTo>
                      <a:pt x="1651" y="75"/>
                    </a:moveTo>
                    <a:cubicBezTo>
                      <a:pt x="1660" y="121"/>
                      <a:pt x="1631" y="166"/>
                      <a:pt x="1585" y="176"/>
                    </a:cubicBezTo>
                    <a:cubicBezTo>
                      <a:pt x="109" y="473"/>
                      <a:pt x="109" y="473"/>
                      <a:pt x="109" y="473"/>
                    </a:cubicBezTo>
                    <a:cubicBezTo>
                      <a:pt x="63" y="483"/>
                      <a:pt x="18" y="453"/>
                      <a:pt x="9" y="407"/>
                    </a:cubicBezTo>
                    <a:cubicBezTo>
                      <a:pt x="9" y="407"/>
                      <a:pt x="9" y="407"/>
                      <a:pt x="9" y="407"/>
                    </a:cubicBezTo>
                    <a:cubicBezTo>
                      <a:pt x="0" y="361"/>
                      <a:pt x="29" y="316"/>
                      <a:pt x="75" y="307"/>
                    </a:cubicBezTo>
                    <a:cubicBezTo>
                      <a:pt x="1551" y="9"/>
                      <a:pt x="1551" y="9"/>
                      <a:pt x="1551" y="9"/>
                    </a:cubicBezTo>
                    <a:cubicBezTo>
                      <a:pt x="1597" y="0"/>
                      <a:pt x="1642" y="29"/>
                      <a:pt x="1651" y="75"/>
                    </a:cubicBezTo>
                    <a:close/>
                  </a:path>
                </a:pathLst>
              </a:custGeom>
              <a:solidFill>
                <a:srgbClr val="2D4A55"/>
              </a:solidFill>
              <a:ln>
                <a:noFill/>
              </a:ln>
            </p:spPr>
            <p:txBody>
              <a:bodyPr anchor="ctr"/>
              <a:p>
                <a:pPr algn="ctr"/>
              </a:p>
            </p:txBody>
          </p:sp>
          <p:sp>
            <p:nvSpPr>
              <p:cNvPr id="1048694" name="îŝlîdè"/>
              <p:cNvSpPr/>
              <p:nvPr/>
            </p:nvSpPr>
            <p:spPr bwMode="auto">
              <a:xfrm>
                <a:off x="4813856" y="2897998"/>
                <a:ext cx="311420" cy="230608"/>
              </a:xfrm>
              <a:custGeom>
                <a:avLst/>
                <a:gdLst>
                  <a:gd name="T0" fmla="*/ 1003 w 1032"/>
                  <a:gd name="T1" fmla="*/ 432 h 764"/>
                  <a:gd name="T2" fmla="*/ 432 w 1032"/>
                  <a:gd name="T3" fmla="*/ 53 h 764"/>
                  <a:gd name="T4" fmla="*/ 53 w 1032"/>
                  <a:gd name="T5" fmla="*/ 624 h 764"/>
                  <a:gd name="T6" fmla="*/ 82 w 1032"/>
                  <a:gd name="T7" fmla="*/ 764 h 764"/>
                  <a:gd name="T8" fmla="*/ 1032 w 1032"/>
                  <a:gd name="T9" fmla="*/ 572 h 764"/>
                  <a:gd name="T10" fmla="*/ 1003 w 1032"/>
                  <a:gd name="T11" fmla="*/ 432 h 764"/>
                  <a:gd name="T12" fmla="*/ 535 w 1032"/>
                  <a:gd name="T13" fmla="*/ 559 h 764"/>
                  <a:gd name="T14" fmla="*/ 313 w 1032"/>
                  <a:gd name="T15" fmla="*/ 411 h 764"/>
                  <a:gd name="T16" fmla="*/ 460 w 1032"/>
                  <a:gd name="T17" fmla="*/ 190 h 764"/>
                  <a:gd name="T18" fmla="*/ 682 w 1032"/>
                  <a:gd name="T19" fmla="*/ 337 h 764"/>
                  <a:gd name="T20" fmla="*/ 535 w 1032"/>
                  <a:gd name="T21" fmla="*/ 559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2" h="764">
                    <a:moveTo>
                      <a:pt x="1003" y="432"/>
                    </a:moveTo>
                    <a:cubicBezTo>
                      <a:pt x="950" y="170"/>
                      <a:pt x="695" y="0"/>
                      <a:pt x="432" y="53"/>
                    </a:cubicBezTo>
                    <a:cubicBezTo>
                      <a:pt x="170" y="106"/>
                      <a:pt x="0" y="362"/>
                      <a:pt x="53" y="624"/>
                    </a:cubicBezTo>
                    <a:cubicBezTo>
                      <a:pt x="82" y="764"/>
                      <a:pt x="82" y="764"/>
                      <a:pt x="82" y="764"/>
                    </a:cubicBezTo>
                    <a:cubicBezTo>
                      <a:pt x="1032" y="572"/>
                      <a:pt x="1032" y="572"/>
                      <a:pt x="1032" y="572"/>
                    </a:cubicBezTo>
                    <a:lnTo>
                      <a:pt x="1003" y="432"/>
                    </a:lnTo>
                    <a:close/>
                    <a:moveTo>
                      <a:pt x="535" y="559"/>
                    </a:moveTo>
                    <a:cubicBezTo>
                      <a:pt x="433" y="579"/>
                      <a:pt x="333" y="513"/>
                      <a:pt x="313" y="411"/>
                    </a:cubicBezTo>
                    <a:cubicBezTo>
                      <a:pt x="292" y="310"/>
                      <a:pt x="358" y="210"/>
                      <a:pt x="460" y="190"/>
                    </a:cubicBezTo>
                    <a:cubicBezTo>
                      <a:pt x="562" y="169"/>
                      <a:pt x="661" y="235"/>
                      <a:pt x="682" y="337"/>
                    </a:cubicBezTo>
                    <a:cubicBezTo>
                      <a:pt x="702" y="439"/>
                      <a:pt x="636" y="538"/>
                      <a:pt x="535" y="559"/>
                    </a:cubicBezTo>
                    <a:close/>
                  </a:path>
                </a:pathLst>
              </a:custGeom>
              <a:solidFill>
                <a:srgbClr val="2D4A55"/>
              </a:solidFill>
              <a:ln>
                <a:noFill/>
              </a:ln>
            </p:spPr>
            <p:txBody>
              <a:bodyPr anchor="ctr"/>
              <a:p>
                <a:pPr algn="ctr"/>
              </a:p>
            </p:txBody>
          </p:sp>
          <p:sp>
            <p:nvSpPr>
              <p:cNvPr id="1048695" name="iṧḷîďê"/>
              <p:cNvSpPr/>
              <p:nvPr/>
            </p:nvSpPr>
            <p:spPr bwMode="auto">
              <a:xfrm>
                <a:off x="6335478" y="4395968"/>
                <a:ext cx="118261" cy="356753"/>
              </a:xfrm>
              <a:custGeom>
                <a:avLst/>
                <a:gdLst>
                  <a:gd name="T0" fmla="*/ 134 w 387"/>
                  <a:gd name="T1" fmla="*/ 0 h 1183"/>
                  <a:gd name="T2" fmla="*/ 387 w 387"/>
                  <a:gd name="T3" fmla="*/ 126 h 1183"/>
                  <a:gd name="T4" fmla="*/ 331 w 387"/>
                  <a:gd name="T5" fmla="*/ 1142 h 1183"/>
                  <a:gd name="T6" fmla="*/ 0 w 387"/>
                  <a:gd name="T7" fmla="*/ 1183 h 1183"/>
                  <a:gd name="T8" fmla="*/ 134 w 387"/>
                  <a:gd name="T9" fmla="*/ 0 h 1183"/>
                </a:gdLst>
                <a:ahLst/>
                <a:cxnLst>
                  <a:cxn ang="0">
                    <a:pos x="T0" y="T1"/>
                  </a:cxn>
                  <a:cxn ang="0">
                    <a:pos x="T2" y="T3"/>
                  </a:cxn>
                  <a:cxn ang="0">
                    <a:pos x="T4" y="T5"/>
                  </a:cxn>
                  <a:cxn ang="0">
                    <a:pos x="T6" y="T7"/>
                  </a:cxn>
                  <a:cxn ang="0">
                    <a:pos x="T8" y="T9"/>
                  </a:cxn>
                </a:cxnLst>
                <a:rect l="0" t="0" r="r" b="b"/>
                <a:pathLst>
                  <a:path w="387" h="1183">
                    <a:moveTo>
                      <a:pt x="134" y="0"/>
                    </a:moveTo>
                    <a:cubicBezTo>
                      <a:pt x="134" y="0"/>
                      <a:pt x="202" y="76"/>
                      <a:pt x="387" y="126"/>
                    </a:cubicBezTo>
                    <a:cubicBezTo>
                      <a:pt x="331" y="1142"/>
                      <a:pt x="331" y="1142"/>
                      <a:pt x="331" y="1142"/>
                    </a:cubicBezTo>
                    <a:cubicBezTo>
                      <a:pt x="331" y="1142"/>
                      <a:pt x="163" y="1110"/>
                      <a:pt x="0" y="1183"/>
                    </a:cubicBezTo>
                    <a:lnTo>
                      <a:pt x="134" y="0"/>
                    </a:lnTo>
                    <a:close/>
                  </a:path>
                </a:pathLst>
              </a:custGeom>
              <a:solidFill>
                <a:srgbClr val="E3B99A"/>
              </a:solidFill>
              <a:ln>
                <a:noFill/>
              </a:ln>
            </p:spPr>
            <p:txBody>
              <a:bodyPr anchor="ctr"/>
              <a:p>
                <a:pPr algn="ctr"/>
              </a:p>
            </p:txBody>
          </p:sp>
          <p:sp>
            <p:nvSpPr>
              <p:cNvPr id="1048696" name="iṣľiḍé"/>
              <p:cNvSpPr/>
              <p:nvPr/>
            </p:nvSpPr>
            <p:spPr bwMode="auto">
              <a:xfrm>
                <a:off x="6400521" y="4386112"/>
                <a:ext cx="195130" cy="378434"/>
              </a:xfrm>
              <a:custGeom>
                <a:avLst/>
                <a:gdLst>
                  <a:gd name="T0" fmla="*/ 549 w 646"/>
                  <a:gd name="T1" fmla="*/ 22 h 1255"/>
                  <a:gd name="T2" fmla="*/ 157 w 646"/>
                  <a:gd name="T3" fmla="*/ 3 h 1255"/>
                  <a:gd name="T4" fmla="*/ 53 w 646"/>
                  <a:gd name="T5" fmla="*/ 97 h 1255"/>
                  <a:gd name="T6" fmla="*/ 28 w 646"/>
                  <a:gd name="T7" fmla="*/ 613 h 1255"/>
                  <a:gd name="T8" fmla="*/ 3 w 646"/>
                  <a:gd name="T9" fmla="*/ 1130 h 1255"/>
                  <a:gd name="T10" fmla="*/ 97 w 646"/>
                  <a:gd name="T11" fmla="*/ 1233 h 1255"/>
                  <a:gd name="T12" fmla="*/ 490 w 646"/>
                  <a:gd name="T13" fmla="*/ 1252 h 1255"/>
                  <a:gd name="T14" fmla="*/ 593 w 646"/>
                  <a:gd name="T15" fmla="*/ 1158 h 1255"/>
                  <a:gd name="T16" fmla="*/ 618 w 646"/>
                  <a:gd name="T17" fmla="*/ 642 h 1255"/>
                  <a:gd name="T18" fmla="*/ 643 w 646"/>
                  <a:gd name="T19" fmla="*/ 125 h 1255"/>
                  <a:gd name="T20" fmla="*/ 549 w 646"/>
                  <a:gd name="T21" fmla="*/ 22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1255">
                    <a:moveTo>
                      <a:pt x="549" y="22"/>
                    </a:moveTo>
                    <a:cubicBezTo>
                      <a:pt x="157" y="3"/>
                      <a:pt x="157" y="3"/>
                      <a:pt x="157" y="3"/>
                    </a:cubicBezTo>
                    <a:cubicBezTo>
                      <a:pt x="102" y="0"/>
                      <a:pt x="56" y="42"/>
                      <a:pt x="53" y="97"/>
                    </a:cubicBezTo>
                    <a:cubicBezTo>
                      <a:pt x="28" y="613"/>
                      <a:pt x="28" y="613"/>
                      <a:pt x="28" y="613"/>
                    </a:cubicBezTo>
                    <a:cubicBezTo>
                      <a:pt x="3" y="1130"/>
                      <a:pt x="3" y="1130"/>
                      <a:pt x="3" y="1130"/>
                    </a:cubicBezTo>
                    <a:cubicBezTo>
                      <a:pt x="0" y="1184"/>
                      <a:pt x="42" y="1230"/>
                      <a:pt x="97" y="1233"/>
                    </a:cubicBezTo>
                    <a:cubicBezTo>
                      <a:pt x="490" y="1252"/>
                      <a:pt x="490" y="1252"/>
                      <a:pt x="490" y="1252"/>
                    </a:cubicBezTo>
                    <a:cubicBezTo>
                      <a:pt x="544" y="1255"/>
                      <a:pt x="590" y="1213"/>
                      <a:pt x="593" y="1158"/>
                    </a:cubicBezTo>
                    <a:cubicBezTo>
                      <a:pt x="618" y="642"/>
                      <a:pt x="618" y="642"/>
                      <a:pt x="618" y="642"/>
                    </a:cubicBezTo>
                    <a:cubicBezTo>
                      <a:pt x="643" y="125"/>
                      <a:pt x="643" y="125"/>
                      <a:pt x="643" y="125"/>
                    </a:cubicBezTo>
                    <a:cubicBezTo>
                      <a:pt x="646" y="71"/>
                      <a:pt x="604" y="25"/>
                      <a:pt x="549" y="22"/>
                    </a:cubicBezTo>
                    <a:close/>
                  </a:path>
                </a:pathLst>
              </a:custGeom>
              <a:solidFill>
                <a:srgbClr val="FFFFFF"/>
              </a:solidFill>
              <a:ln>
                <a:noFill/>
              </a:ln>
            </p:spPr>
            <p:txBody>
              <a:bodyPr anchor="ctr"/>
              <a:p>
                <a:pPr algn="ctr"/>
              </a:p>
            </p:txBody>
          </p:sp>
          <p:sp>
            <p:nvSpPr>
              <p:cNvPr id="1048697" name="iṥľídê"/>
              <p:cNvSpPr/>
              <p:nvPr/>
            </p:nvSpPr>
            <p:spPr bwMode="auto">
              <a:xfrm>
                <a:off x="5708696" y="4220547"/>
                <a:ext cx="676057" cy="543999"/>
              </a:xfrm>
              <a:custGeom>
                <a:avLst/>
                <a:gdLst>
                  <a:gd name="T0" fmla="*/ 912 w 2233"/>
                  <a:gd name="T1" fmla="*/ 1590 h 1805"/>
                  <a:gd name="T2" fmla="*/ 1068 w 2233"/>
                  <a:gd name="T3" fmla="*/ 1440 h 1805"/>
                  <a:gd name="T4" fmla="*/ 1067 w 2233"/>
                  <a:gd name="T5" fmla="*/ 1438 h 1805"/>
                  <a:gd name="T6" fmla="*/ 919 w 2233"/>
                  <a:gd name="T7" fmla="*/ 1431 h 1805"/>
                  <a:gd name="T8" fmla="*/ 768 w 2233"/>
                  <a:gd name="T9" fmla="*/ 1264 h 1805"/>
                  <a:gd name="T10" fmla="*/ 935 w 2233"/>
                  <a:gd name="T11" fmla="*/ 1113 h 1805"/>
                  <a:gd name="T12" fmla="*/ 776 w 2233"/>
                  <a:gd name="T13" fmla="*/ 1105 h 1805"/>
                  <a:gd name="T14" fmla="*/ 624 w 2233"/>
                  <a:gd name="T15" fmla="*/ 939 h 1805"/>
                  <a:gd name="T16" fmla="*/ 791 w 2233"/>
                  <a:gd name="T17" fmla="*/ 787 h 1805"/>
                  <a:gd name="T18" fmla="*/ 155 w 2233"/>
                  <a:gd name="T19" fmla="*/ 757 h 1805"/>
                  <a:gd name="T20" fmla="*/ 4 w 2233"/>
                  <a:gd name="T21" fmla="*/ 590 h 1805"/>
                  <a:gd name="T22" fmla="*/ 171 w 2233"/>
                  <a:gd name="T23" fmla="*/ 439 h 1805"/>
                  <a:gd name="T24" fmla="*/ 272 w 2233"/>
                  <a:gd name="T25" fmla="*/ 444 h 1805"/>
                  <a:gd name="T26" fmla="*/ 1125 w 2233"/>
                  <a:gd name="T27" fmla="*/ 485 h 1805"/>
                  <a:gd name="T28" fmla="*/ 1239 w 2233"/>
                  <a:gd name="T29" fmla="*/ 491 h 1805"/>
                  <a:gd name="T30" fmla="*/ 1283 w 2233"/>
                  <a:gd name="T31" fmla="*/ 456 h 1805"/>
                  <a:gd name="T32" fmla="*/ 1268 w 2233"/>
                  <a:gd name="T33" fmla="*/ 404 h 1805"/>
                  <a:gd name="T34" fmla="*/ 978 w 2233"/>
                  <a:gd name="T35" fmla="*/ 111 h 1805"/>
                  <a:gd name="T36" fmla="*/ 1037 w 2233"/>
                  <a:gd name="T37" fmla="*/ 18 h 1805"/>
                  <a:gd name="T38" fmla="*/ 1147 w 2233"/>
                  <a:gd name="T39" fmla="*/ 22 h 1805"/>
                  <a:gd name="T40" fmla="*/ 2195 w 2233"/>
                  <a:gd name="T41" fmla="*/ 572 h 1805"/>
                  <a:gd name="T42" fmla="*/ 2232 w 2233"/>
                  <a:gd name="T43" fmla="*/ 644 h 1805"/>
                  <a:gd name="T44" fmla="*/ 2187 w 2233"/>
                  <a:gd name="T45" fmla="*/ 1572 h 1805"/>
                  <a:gd name="T46" fmla="*/ 1937 w 2233"/>
                  <a:gd name="T47" fmla="*/ 1799 h 1805"/>
                  <a:gd name="T48" fmla="*/ 1063 w 2233"/>
                  <a:gd name="T49" fmla="*/ 1757 h 1805"/>
                  <a:gd name="T50" fmla="*/ 912 w 2233"/>
                  <a:gd name="T51" fmla="*/ 1590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3" h="1805">
                    <a:moveTo>
                      <a:pt x="912" y="1590"/>
                    </a:moveTo>
                    <a:cubicBezTo>
                      <a:pt x="916" y="1506"/>
                      <a:pt x="985" y="1442"/>
                      <a:pt x="1068" y="1440"/>
                    </a:cubicBezTo>
                    <a:cubicBezTo>
                      <a:pt x="1068" y="1439"/>
                      <a:pt x="1067" y="1439"/>
                      <a:pt x="1067" y="1438"/>
                    </a:cubicBezTo>
                    <a:cubicBezTo>
                      <a:pt x="919" y="1431"/>
                      <a:pt x="919" y="1431"/>
                      <a:pt x="919" y="1431"/>
                    </a:cubicBezTo>
                    <a:cubicBezTo>
                      <a:pt x="832" y="1427"/>
                      <a:pt x="764" y="1352"/>
                      <a:pt x="768" y="1264"/>
                    </a:cubicBezTo>
                    <a:cubicBezTo>
                      <a:pt x="772" y="1177"/>
                      <a:pt x="847" y="1109"/>
                      <a:pt x="935" y="1113"/>
                    </a:cubicBezTo>
                    <a:cubicBezTo>
                      <a:pt x="776" y="1105"/>
                      <a:pt x="776" y="1105"/>
                      <a:pt x="776" y="1105"/>
                    </a:cubicBezTo>
                    <a:cubicBezTo>
                      <a:pt x="688" y="1101"/>
                      <a:pt x="620" y="1026"/>
                      <a:pt x="624" y="939"/>
                    </a:cubicBezTo>
                    <a:cubicBezTo>
                      <a:pt x="629" y="851"/>
                      <a:pt x="704" y="783"/>
                      <a:pt x="791" y="787"/>
                    </a:cubicBezTo>
                    <a:cubicBezTo>
                      <a:pt x="155" y="757"/>
                      <a:pt x="155" y="757"/>
                      <a:pt x="155" y="757"/>
                    </a:cubicBezTo>
                    <a:cubicBezTo>
                      <a:pt x="68" y="752"/>
                      <a:pt x="0" y="677"/>
                      <a:pt x="4" y="590"/>
                    </a:cubicBezTo>
                    <a:cubicBezTo>
                      <a:pt x="8" y="503"/>
                      <a:pt x="83" y="434"/>
                      <a:pt x="171" y="439"/>
                    </a:cubicBezTo>
                    <a:cubicBezTo>
                      <a:pt x="272" y="444"/>
                      <a:pt x="272" y="444"/>
                      <a:pt x="272" y="444"/>
                    </a:cubicBezTo>
                    <a:cubicBezTo>
                      <a:pt x="1125" y="485"/>
                      <a:pt x="1125" y="485"/>
                      <a:pt x="1125" y="485"/>
                    </a:cubicBezTo>
                    <a:cubicBezTo>
                      <a:pt x="1239" y="491"/>
                      <a:pt x="1239" y="491"/>
                      <a:pt x="1239" y="491"/>
                    </a:cubicBezTo>
                    <a:cubicBezTo>
                      <a:pt x="1259" y="492"/>
                      <a:pt x="1277" y="475"/>
                      <a:pt x="1283" y="456"/>
                    </a:cubicBezTo>
                    <a:cubicBezTo>
                      <a:pt x="1290" y="438"/>
                      <a:pt x="1284" y="415"/>
                      <a:pt x="1268" y="404"/>
                    </a:cubicBezTo>
                    <a:cubicBezTo>
                      <a:pt x="1121" y="279"/>
                      <a:pt x="970" y="279"/>
                      <a:pt x="978" y="111"/>
                    </a:cubicBezTo>
                    <a:cubicBezTo>
                      <a:pt x="980" y="72"/>
                      <a:pt x="1003" y="36"/>
                      <a:pt x="1037" y="18"/>
                    </a:cubicBezTo>
                    <a:cubicBezTo>
                      <a:pt x="1072" y="0"/>
                      <a:pt x="1114" y="1"/>
                      <a:pt x="1147" y="22"/>
                    </a:cubicBezTo>
                    <a:cubicBezTo>
                      <a:pt x="2195" y="572"/>
                      <a:pt x="2195" y="572"/>
                      <a:pt x="2195" y="572"/>
                    </a:cubicBezTo>
                    <a:cubicBezTo>
                      <a:pt x="2219" y="587"/>
                      <a:pt x="2233" y="615"/>
                      <a:pt x="2232" y="644"/>
                    </a:cubicBezTo>
                    <a:cubicBezTo>
                      <a:pt x="2225" y="783"/>
                      <a:pt x="2201" y="1273"/>
                      <a:pt x="2187" y="1572"/>
                    </a:cubicBezTo>
                    <a:cubicBezTo>
                      <a:pt x="2181" y="1704"/>
                      <a:pt x="2069" y="1805"/>
                      <a:pt x="1937" y="1799"/>
                    </a:cubicBezTo>
                    <a:cubicBezTo>
                      <a:pt x="1511" y="1778"/>
                      <a:pt x="1063" y="1757"/>
                      <a:pt x="1063" y="1757"/>
                    </a:cubicBezTo>
                    <a:cubicBezTo>
                      <a:pt x="975" y="1752"/>
                      <a:pt x="907" y="1677"/>
                      <a:pt x="912" y="1590"/>
                    </a:cubicBezTo>
                    <a:close/>
                  </a:path>
                </a:pathLst>
              </a:custGeom>
              <a:solidFill>
                <a:srgbClr val="E3B99A"/>
              </a:solidFill>
              <a:ln>
                <a:noFill/>
              </a:ln>
            </p:spPr>
            <p:txBody>
              <a:bodyPr anchor="ctr"/>
              <a:p>
                <a:pPr algn="ctr"/>
              </a:p>
            </p:txBody>
          </p:sp>
          <p:sp>
            <p:nvSpPr>
              <p:cNvPr id="1048698" name="íşlíḓè"/>
              <p:cNvSpPr/>
              <p:nvPr/>
            </p:nvSpPr>
            <p:spPr bwMode="auto">
              <a:xfrm>
                <a:off x="6457681" y="3875620"/>
                <a:ext cx="1348172" cy="963824"/>
              </a:xfrm>
              <a:custGeom>
                <a:avLst/>
                <a:gdLst>
                  <a:gd name="T0" fmla="*/ 3732 w 4458"/>
                  <a:gd name="T1" fmla="*/ 3197 h 3197"/>
                  <a:gd name="T2" fmla="*/ 3704 w 4458"/>
                  <a:gd name="T3" fmla="*/ 3196 h 3197"/>
                  <a:gd name="T4" fmla="*/ 0 w 4458"/>
                  <a:gd name="T5" fmla="*/ 3042 h 3197"/>
                  <a:gd name="T6" fmla="*/ 58 w 4458"/>
                  <a:gd name="T7" fmla="*/ 1664 h 3197"/>
                  <a:gd name="T8" fmla="*/ 2873 w 4458"/>
                  <a:gd name="T9" fmla="*/ 1886 h 3197"/>
                  <a:gd name="T10" fmla="*/ 2267 w 4458"/>
                  <a:gd name="T11" fmla="*/ 451 h 3197"/>
                  <a:gd name="T12" fmla="*/ 3450 w 4458"/>
                  <a:gd name="T13" fmla="*/ 0 h 3197"/>
                  <a:gd name="T14" fmla="*/ 4345 w 4458"/>
                  <a:gd name="T15" fmla="*/ 2191 h 3197"/>
                  <a:gd name="T16" fmla="*/ 4314 w 4458"/>
                  <a:gd name="T17" fmla="*/ 2878 h 3197"/>
                  <a:gd name="T18" fmla="*/ 3732 w 4458"/>
                  <a:gd name="T19" fmla="*/ 3197 h 3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58" h="3197">
                    <a:moveTo>
                      <a:pt x="3732" y="3197"/>
                    </a:moveTo>
                    <a:cubicBezTo>
                      <a:pt x="3723" y="3197"/>
                      <a:pt x="3713" y="3197"/>
                      <a:pt x="3704" y="3196"/>
                    </a:cubicBezTo>
                    <a:cubicBezTo>
                      <a:pt x="0" y="3042"/>
                      <a:pt x="0" y="3042"/>
                      <a:pt x="0" y="3042"/>
                    </a:cubicBezTo>
                    <a:cubicBezTo>
                      <a:pt x="58" y="1664"/>
                      <a:pt x="58" y="1664"/>
                      <a:pt x="58" y="1664"/>
                    </a:cubicBezTo>
                    <a:cubicBezTo>
                      <a:pt x="2873" y="1886"/>
                      <a:pt x="2873" y="1886"/>
                      <a:pt x="2873" y="1886"/>
                    </a:cubicBezTo>
                    <a:cubicBezTo>
                      <a:pt x="2267" y="451"/>
                      <a:pt x="2267" y="451"/>
                      <a:pt x="2267" y="451"/>
                    </a:cubicBezTo>
                    <a:cubicBezTo>
                      <a:pt x="3450" y="0"/>
                      <a:pt x="3450" y="0"/>
                      <a:pt x="3450" y="0"/>
                    </a:cubicBezTo>
                    <a:cubicBezTo>
                      <a:pt x="4345" y="2191"/>
                      <a:pt x="4345" y="2191"/>
                      <a:pt x="4345" y="2191"/>
                    </a:cubicBezTo>
                    <a:cubicBezTo>
                      <a:pt x="4458" y="2409"/>
                      <a:pt x="4446" y="2671"/>
                      <a:pt x="4314" y="2878"/>
                    </a:cubicBezTo>
                    <a:cubicBezTo>
                      <a:pt x="4187" y="3077"/>
                      <a:pt x="3967" y="3197"/>
                      <a:pt x="3732" y="3197"/>
                    </a:cubicBezTo>
                    <a:close/>
                  </a:path>
                </a:pathLst>
              </a:custGeom>
              <a:solidFill>
                <a:srgbClr val="F9F9FA"/>
              </a:solidFill>
              <a:ln>
                <a:noFill/>
              </a:ln>
            </p:spPr>
            <p:txBody>
              <a:bodyPr anchor="ctr"/>
              <a:p>
                <a:pPr algn="ctr"/>
              </a:p>
            </p:txBody>
          </p:sp>
        </p:grpSp>
        <p:grpSp>
          <p:nvGrpSpPr>
            <p:cNvPr id="54" name="ïṣľïdé"/>
            <p:cNvGrpSpPr/>
            <p:nvPr/>
          </p:nvGrpSpPr>
          <p:grpSpPr>
            <a:xfrm>
              <a:off x="8695626" y="2949862"/>
              <a:ext cx="926659" cy="617241"/>
              <a:chOff x="1570830" y="2392409"/>
              <a:chExt cx="1758896" cy="1062043"/>
            </a:xfrm>
          </p:grpSpPr>
          <p:sp>
            <p:nvSpPr>
              <p:cNvPr id="1048699" name="îSḷíḍe"/>
              <p:cNvSpPr/>
              <p:nvPr/>
            </p:nvSpPr>
            <p:spPr bwMode="auto">
              <a:xfrm>
                <a:off x="1796255" y="2575544"/>
                <a:ext cx="1271588" cy="878908"/>
              </a:xfrm>
              <a:custGeom>
                <a:avLst/>
                <a:gdLst>
                  <a:gd name="T0" fmla="*/ 4 w 113"/>
                  <a:gd name="T1" fmla="*/ 59 h 94"/>
                  <a:gd name="T2" fmla="*/ 106 w 113"/>
                  <a:gd name="T3" fmla="*/ 59 h 94"/>
                  <a:gd name="T4" fmla="*/ 113 w 113"/>
                  <a:gd name="T5" fmla="*/ 11 h 94"/>
                  <a:gd name="T6" fmla="*/ 0 w 113"/>
                  <a:gd name="T7" fmla="*/ 11 h 94"/>
                  <a:gd name="T8" fmla="*/ 4 w 113"/>
                  <a:gd name="T9" fmla="*/ 59 h 94"/>
                  <a:gd name="connsiteX0" fmla="*/ 354 w 10000"/>
                  <a:gd name="connsiteY0" fmla="*/ 5985 h 8338"/>
                  <a:gd name="connsiteX1" fmla="*/ 4849 w 10000"/>
                  <a:gd name="connsiteY1" fmla="*/ 8338 h 8338"/>
                  <a:gd name="connsiteX2" fmla="*/ 9381 w 10000"/>
                  <a:gd name="connsiteY2" fmla="*/ 5985 h 8338"/>
                  <a:gd name="connsiteX3" fmla="*/ 10000 w 10000"/>
                  <a:gd name="connsiteY3" fmla="*/ 878 h 8338"/>
                  <a:gd name="connsiteX4" fmla="*/ 0 w 10000"/>
                  <a:gd name="connsiteY4" fmla="*/ 878 h 8338"/>
                  <a:gd name="connsiteX5" fmla="*/ 354 w 10000"/>
                  <a:gd name="connsiteY5" fmla="*/ 5985 h 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8338">
                    <a:moveTo>
                      <a:pt x="354" y="5985"/>
                    </a:moveTo>
                    <a:cubicBezTo>
                      <a:pt x="1162" y="7176"/>
                      <a:pt x="3345" y="8338"/>
                      <a:pt x="4849" y="8338"/>
                    </a:cubicBezTo>
                    <a:cubicBezTo>
                      <a:pt x="6353" y="8338"/>
                      <a:pt x="8523" y="7176"/>
                      <a:pt x="9381" y="5985"/>
                    </a:cubicBezTo>
                    <a:cubicBezTo>
                      <a:pt x="8407" y="4602"/>
                      <a:pt x="8850" y="2793"/>
                      <a:pt x="10000" y="878"/>
                    </a:cubicBezTo>
                    <a:cubicBezTo>
                      <a:pt x="7168" y="-292"/>
                      <a:pt x="2832" y="-292"/>
                      <a:pt x="0" y="878"/>
                    </a:cubicBezTo>
                    <a:cubicBezTo>
                      <a:pt x="1150" y="2687"/>
                      <a:pt x="1593" y="4495"/>
                      <a:pt x="354" y="5985"/>
                    </a:cubicBezTo>
                    <a:close/>
                  </a:path>
                </a:pathLst>
              </a:custGeom>
              <a:solidFill>
                <a:schemeClr val="bg1"/>
              </a:solidFill>
              <a:ln>
                <a:noFill/>
              </a:ln>
            </p:spPr>
            <p:txBody>
              <a:bodyPr anchor="ctr"/>
              <a:p>
                <a:pPr algn="ctr">
                  <a:lnSpc>
                    <a:spcPct val="130000"/>
                  </a:lnSpc>
                </a:pPr>
                <a:endParaRPr dirty="0" sz="1100"/>
              </a:p>
            </p:txBody>
          </p:sp>
          <p:sp>
            <p:nvSpPr>
              <p:cNvPr id="1048700" name="isliḍe"/>
              <p:cNvSpPr/>
              <p:nvPr/>
            </p:nvSpPr>
            <p:spPr bwMode="auto">
              <a:xfrm>
                <a:off x="1570830" y="2409825"/>
                <a:ext cx="269875" cy="269875"/>
              </a:xfrm>
              <a:custGeom>
                <a:avLst/>
                <a:gdLst>
                  <a:gd name="T0" fmla="*/ 24 w 24"/>
                  <a:gd name="T1" fmla="*/ 24 h 24"/>
                  <a:gd name="T2" fmla="*/ 0 w 24"/>
                  <a:gd name="T3" fmla="*/ 0 h 24"/>
                </a:gdLst>
                <a:ahLst/>
                <a:cxnLst>
                  <a:cxn ang="0">
                    <a:pos x="T0" y="T1"/>
                  </a:cxn>
                  <a:cxn ang="0">
                    <a:pos x="T2" y="T3"/>
                  </a:cxn>
                </a:cxnLst>
                <a:rect l="0" t="0" r="r" b="b"/>
                <a:pathLst>
                  <a:path w="24" h="24">
                    <a:moveTo>
                      <a:pt x="24" y="24"/>
                    </a:moveTo>
                    <a:cubicBezTo>
                      <a:pt x="13" y="18"/>
                      <a:pt x="6" y="9"/>
                      <a:pt x="0" y="0"/>
                    </a:cubicBezTo>
                  </a:path>
                </a:pathLst>
              </a:custGeom>
              <a:solidFill>
                <a:schemeClr val="bg1"/>
              </a:solidFill>
              <a:ln>
                <a:noFill/>
              </a:ln>
            </p:spPr>
            <p:txBody>
              <a:bodyPr anchor="ctr"/>
              <a:p>
                <a:pPr algn="ctr"/>
              </a:p>
            </p:txBody>
          </p:sp>
          <p:sp>
            <p:nvSpPr>
              <p:cNvPr id="1048701" name="ïSlíḋè"/>
              <p:cNvSpPr/>
              <p:nvPr/>
            </p:nvSpPr>
            <p:spPr bwMode="auto">
              <a:xfrm>
                <a:off x="3001168" y="2392409"/>
                <a:ext cx="328558" cy="309515"/>
              </a:xfrm>
              <a:custGeom>
                <a:avLst/>
                <a:gdLst>
                  <a:gd name="T0" fmla="*/ 0 w 21"/>
                  <a:gd name="T1" fmla="*/ 26 h 26"/>
                  <a:gd name="T2" fmla="*/ 21 w 21"/>
                  <a:gd name="T3" fmla="*/ 0 h 26"/>
                </a:gdLst>
                <a:ahLst/>
                <a:cxnLst>
                  <a:cxn ang="0">
                    <a:pos x="T0" y="T1"/>
                  </a:cxn>
                  <a:cxn ang="0">
                    <a:pos x="T2" y="T3"/>
                  </a:cxn>
                </a:cxnLst>
                <a:rect l="0" t="0" r="r" b="b"/>
                <a:pathLst>
                  <a:path w="21" h="26">
                    <a:moveTo>
                      <a:pt x="0" y="26"/>
                    </a:moveTo>
                    <a:cubicBezTo>
                      <a:pt x="9" y="19"/>
                      <a:pt x="15" y="10"/>
                      <a:pt x="21" y="0"/>
                    </a:cubicBezTo>
                  </a:path>
                </a:pathLst>
              </a:custGeom>
              <a:solidFill>
                <a:schemeClr val="bg1"/>
              </a:solidFill>
              <a:ln>
                <a:noFill/>
              </a:ln>
            </p:spPr>
            <p:txBody>
              <a:bodyPr anchor="ctr"/>
              <a:p>
                <a:pPr algn="ctr"/>
              </a:p>
            </p:txBody>
          </p:sp>
        </p:grpSp>
      </p:gr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advTm="2000" p14:dur="1600">
        <p14:gallery dir="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标题幻灯片">
    <p:bg>
      <p:bgPr>
        <a:solidFill>
          <a:schemeClr val="bg1">
            <a:lumMod val="95000"/>
          </a:schemeClr>
        </a:solidFill>
      </p:bgPr>
    </p:bg>
    <p:spTree>
      <p:nvGrpSpPr>
        <p:cNvPr id="59" name=""/>
        <p:cNvGrpSpPr/>
        <p:nvPr/>
      </p:nvGrpSpPr>
      <p:grpSpPr>
        <a:xfrm>
          <a:off x="0" y="0"/>
          <a:ext cx="0" cy="0"/>
          <a:chOff x="0" y="0"/>
          <a:chExt cx="0" cy="0"/>
        </a:xfrm>
      </p:grpSpPr>
      <p:sp>
        <p:nvSpPr>
          <p:cNvPr id="1048708" name="矩形 3"/>
          <p:cNvSpPr/>
          <p:nvPr userDrawn="1"/>
        </p:nvSpPr>
        <p:spPr>
          <a:xfrm>
            <a:off x="0" y="1588"/>
            <a:ext cx="12193625" cy="6856412"/>
          </a:xfrm>
          <a:custGeom>
            <a:avLst/>
            <a:ahLst/>
            <a:rect l="l" t="t" r="r" b="b"/>
            <a:pathLst>
              <a:path w="12196800" h="6858000">
                <a:moveTo>
                  <a:pt x="418881" y="152206"/>
                </a:moveTo>
                <a:cubicBezTo>
                  <a:pt x="274572" y="152206"/>
                  <a:pt x="157587" y="269191"/>
                  <a:pt x="157587" y="413500"/>
                </a:cubicBezTo>
                <a:lnTo>
                  <a:pt x="157587" y="6442912"/>
                </a:lnTo>
                <a:cubicBezTo>
                  <a:pt x="157587" y="6587221"/>
                  <a:pt x="274572" y="6704206"/>
                  <a:pt x="418881" y="6704206"/>
                </a:cubicBezTo>
                <a:lnTo>
                  <a:pt x="11776293" y="6704206"/>
                </a:lnTo>
                <a:cubicBezTo>
                  <a:pt x="11920602" y="6704206"/>
                  <a:pt x="12037587" y="6587221"/>
                  <a:pt x="12037587" y="6442912"/>
                </a:cubicBezTo>
                <a:lnTo>
                  <a:pt x="12037587" y="413500"/>
                </a:lnTo>
                <a:cubicBezTo>
                  <a:pt x="12037587" y="269191"/>
                  <a:pt x="11920602" y="152206"/>
                  <a:pt x="11776293" y="152206"/>
                </a:cubicBezTo>
                <a:close/>
                <a:moveTo>
                  <a:pt x="0" y="0"/>
                </a:moveTo>
                <a:lnTo>
                  <a:pt x="12196800" y="0"/>
                </a:lnTo>
                <a:lnTo>
                  <a:pt x="121968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1799" lang="zh-CN"/>
          </a:p>
        </p:txBody>
      </p:sp>
      <p:sp>
        <p:nvSpPr>
          <p:cNvPr id="1048709" name="文本框 9"/>
          <p:cNvSpPr txBox="1"/>
          <p:nvPr userDrawn="1"/>
        </p:nvSpPr>
        <p:spPr>
          <a:xfrm>
            <a:off x="4296468" y="683842"/>
            <a:ext cx="3599063" cy="539875"/>
          </a:xfrm>
          <a:prstGeom prst="roundRect">
            <a:avLst>
              <a:gd name="adj" fmla="val 50000"/>
            </a:avLst>
          </a:prstGeom>
          <a:solidFill>
            <a:schemeClr val="accent1"/>
          </a:solidFill>
          <a:effectLst/>
        </p:spPr>
        <p:txBody>
          <a:bodyPr anchor="ctr" anchorCtr="1" bIns="45713" lIns="91426" rIns="91426" rtlCol="0" tIns="45713" wrap="square">
            <a:noAutofit/>
          </a:bodyPr>
          <a:p>
            <a:pPr algn="ctr"/>
            <a:endParaRPr altLang="zh-CN" dirty="0" sz="1200" kern="0" lang="en-US" spc="300">
              <a:solidFill>
                <a:schemeClr val="bg1"/>
              </a:solidFill>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advTm="2000" p14:dur="16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标题和内容">
    <p:spTree>
      <p:nvGrpSpPr>
        <p:cNvPr id="176" name=""/>
        <p:cNvGrpSpPr/>
        <p:nvPr/>
      </p:nvGrpSpPr>
      <p:grpSpPr>
        <a:xfrm>
          <a:off x="0" y="0"/>
          <a:ext cx="0" cy="0"/>
          <a:chOff x="0" y="0"/>
          <a:chExt cx="0" cy="0"/>
        </a:xfrm>
      </p:grpSpPr>
      <p:sp>
        <p:nvSpPr>
          <p:cNvPr id="1049155" name="标题 1"/>
          <p:cNvSpPr>
            <a:spLocks noGrp="1"/>
          </p:cNvSpPr>
          <p:nvPr>
            <p:ph type="title"/>
          </p:nvPr>
        </p:nvSpPr>
        <p:spPr/>
        <p:txBody>
          <a:bodyPr/>
          <a:p>
            <a:r>
              <a:rPr altLang="en-US" lang="zh-CN" smtClean="0"/>
              <a:t>单击此处编辑母版标题样式</a:t>
            </a:r>
            <a:endParaRPr altLang="en-US" lang="zh-CN"/>
          </a:p>
        </p:txBody>
      </p:sp>
      <p:sp>
        <p:nvSpPr>
          <p:cNvPr id="1049156" name="内容占位符 2"/>
          <p:cNvSpPr>
            <a:spLocks noGrp="1"/>
          </p:cNvSpPr>
          <p:nvPr>
            <p:ph idx="1"/>
          </p:nvPr>
        </p:nvSpPr>
        <p:spPr/>
        <p:txBody>
          <a:bodyPr/>
          <a:p>
            <a:pPr lvl="0"/>
            <a:r>
              <a:rPr altLang="en-US" lang="zh-CN" smtClean="0"/>
              <a:t>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altLang="en-US" lang="zh-CN"/>
          </a:p>
        </p:txBody>
      </p:sp>
      <p:sp>
        <p:nvSpPr>
          <p:cNvPr id="1049157" name="日期占位符 3"/>
          <p:cNvSpPr>
            <a:spLocks noGrp="1"/>
          </p:cNvSpPr>
          <p:nvPr>
            <p:ph type="dt" sz="half" idx="10"/>
          </p:nvPr>
        </p:nvSpPr>
        <p:spPr/>
        <p:txBody>
          <a:bodyPr/>
          <a:p>
            <a:fld id="{582B429B-09BD-48B7-802B-F1A4A1229037}" type="datetimeFigureOut">
              <a:rPr altLang="en-US" lang="zh-CN" smtClean="0"/>
              <a:t>2020/2/20</a:t>
            </a:fld>
            <a:endParaRPr altLang="en-US" lang="zh-CN"/>
          </a:p>
        </p:txBody>
      </p:sp>
      <p:sp>
        <p:nvSpPr>
          <p:cNvPr id="1049158" name="页脚占位符 4"/>
          <p:cNvSpPr>
            <a:spLocks noGrp="1"/>
          </p:cNvSpPr>
          <p:nvPr>
            <p:ph type="ftr" sz="quarter" idx="11"/>
          </p:nvPr>
        </p:nvSpPr>
        <p:spPr/>
        <p:txBody>
          <a:bodyPr/>
          <a:p>
            <a:endParaRPr altLang="en-US" lang="zh-CN"/>
          </a:p>
        </p:txBody>
      </p:sp>
      <p:sp>
        <p:nvSpPr>
          <p:cNvPr id="1049159" name="灯片编号占位符 5"/>
          <p:cNvSpPr>
            <a:spLocks noGrp="1"/>
          </p:cNvSpPr>
          <p:nvPr>
            <p:ph type="sldNum" sz="quarter" idx="12"/>
          </p:nvPr>
        </p:nvSpPr>
        <p:spPr/>
        <p:txBody>
          <a:bodyPr/>
          <a:p>
            <a:fld id="{7B50CA45-D017-4FE0-A669-DDF5834468E1}" type="slidenum">
              <a:rPr altLang="en-US" lang="zh-CN" smtClean="0"/>
              <a:t>‹#›</a:t>
            </a:fld>
            <a:endParaRPr altLang="en-US"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节标题">
    <p:spTree>
      <p:nvGrpSpPr>
        <p:cNvPr id="173" name=""/>
        <p:cNvGrpSpPr/>
        <p:nvPr/>
      </p:nvGrpSpPr>
      <p:grpSpPr>
        <a:xfrm>
          <a:off x="0" y="0"/>
          <a:ext cx="0" cy="0"/>
          <a:chOff x="0" y="0"/>
          <a:chExt cx="0" cy="0"/>
        </a:xfrm>
      </p:grpSpPr>
      <p:sp>
        <p:nvSpPr>
          <p:cNvPr id="1049139" name="标题 1"/>
          <p:cNvSpPr>
            <a:spLocks noGrp="1"/>
          </p:cNvSpPr>
          <p:nvPr>
            <p:ph type="title"/>
          </p:nvPr>
        </p:nvSpPr>
        <p:spPr>
          <a:xfrm>
            <a:off x="831850" y="1709738"/>
            <a:ext cx="10515600" cy="2852737"/>
          </a:xfrm>
        </p:spPr>
        <p:txBody>
          <a:bodyPr anchor="b"/>
          <a:lstStyle>
            <a:lvl1pPr>
              <a:defRPr sz="6000"/>
            </a:lvl1pPr>
          </a:lstStyle>
          <a:p>
            <a:r>
              <a:rPr altLang="en-US" lang="zh-CN" smtClean="0"/>
              <a:t>单击此处编辑母版标题样式</a:t>
            </a:r>
            <a:endParaRPr altLang="en-US" lang="zh-CN"/>
          </a:p>
        </p:txBody>
      </p:sp>
      <p:sp>
        <p:nvSpPr>
          <p:cNvPr id="1049140" name="文本占位符 2"/>
          <p:cNvSpPr>
            <a:spLocks noGrp="1"/>
          </p:cNvSpPr>
          <p:nvPr>
            <p:ph type="body" idx="1"/>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en-US" lang="zh-CN" smtClean="0"/>
              <a:t>编辑母版文本样式</a:t>
            </a:r>
          </a:p>
        </p:txBody>
      </p:sp>
      <p:sp>
        <p:nvSpPr>
          <p:cNvPr id="1049141" name="日期占位符 3"/>
          <p:cNvSpPr>
            <a:spLocks noGrp="1"/>
          </p:cNvSpPr>
          <p:nvPr>
            <p:ph type="dt" sz="half" idx="10"/>
          </p:nvPr>
        </p:nvSpPr>
        <p:spPr/>
        <p:txBody>
          <a:bodyPr/>
          <a:p>
            <a:fld id="{582B429B-09BD-48B7-802B-F1A4A1229037}" type="datetimeFigureOut">
              <a:rPr altLang="en-US" lang="zh-CN" smtClean="0"/>
              <a:t>2020/2/20</a:t>
            </a:fld>
            <a:endParaRPr altLang="en-US" lang="zh-CN"/>
          </a:p>
        </p:txBody>
      </p:sp>
      <p:sp>
        <p:nvSpPr>
          <p:cNvPr id="1049142" name="页脚占位符 4"/>
          <p:cNvSpPr>
            <a:spLocks noGrp="1"/>
          </p:cNvSpPr>
          <p:nvPr>
            <p:ph type="ftr" sz="quarter" idx="11"/>
          </p:nvPr>
        </p:nvSpPr>
        <p:spPr/>
        <p:txBody>
          <a:bodyPr/>
          <a:p>
            <a:endParaRPr altLang="en-US" lang="zh-CN"/>
          </a:p>
        </p:txBody>
      </p:sp>
      <p:sp>
        <p:nvSpPr>
          <p:cNvPr id="1049143" name="灯片编号占位符 5"/>
          <p:cNvSpPr>
            <a:spLocks noGrp="1"/>
          </p:cNvSpPr>
          <p:nvPr>
            <p:ph type="sldNum" sz="quarter" idx="12"/>
          </p:nvPr>
        </p:nvSpPr>
        <p:spPr/>
        <p:txBody>
          <a:bodyPr/>
          <a:p>
            <a:fld id="{7B50CA45-D017-4FE0-A669-DDF5834468E1}" type="slidenum">
              <a:rPr altLang="en-US" lang="zh-CN" smtClean="0"/>
              <a:t>‹#›</a:t>
            </a:fld>
            <a:endParaRPr altLang="en-US"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两栏内容">
    <p:spTree>
      <p:nvGrpSpPr>
        <p:cNvPr id="178" name=""/>
        <p:cNvGrpSpPr/>
        <p:nvPr/>
      </p:nvGrpSpPr>
      <p:grpSpPr>
        <a:xfrm>
          <a:off x="0" y="0"/>
          <a:ext cx="0" cy="0"/>
          <a:chOff x="0" y="0"/>
          <a:chExt cx="0" cy="0"/>
        </a:xfrm>
      </p:grpSpPr>
      <p:sp>
        <p:nvSpPr>
          <p:cNvPr id="1049165" name="标题 1"/>
          <p:cNvSpPr>
            <a:spLocks noGrp="1"/>
          </p:cNvSpPr>
          <p:nvPr>
            <p:ph type="title"/>
          </p:nvPr>
        </p:nvSpPr>
        <p:spPr/>
        <p:txBody>
          <a:bodyPr/>
          <a:p>
            <a:r>
              <a:rPr altLang="en-US" lang="zh-CN" smtClean="0"/>
              <a:t>单击此处编辑母版标题样式</a:t>
            </a:r>
            <a:endParaRPr altLang="en-US" lang="zh-CN"/>
          </a:p>
        </p:txBody>
      </p:sp>
      <p:sp>
        <p:nvSpPr>
          <p:cNvPr id="1049166" name="内容占位符 2"/>
          <p:cNvSpPr>
            <a:spLocks noGrp="1"/>
          </p:cNvSpPr>
          <p:nvPr>
            <p:ph sz="half" idx="1"/>
          </p:nvPr>
        </p:nvSpPr>
        <p:spPr>
          <a:xfrm>
            <a:off x="838200" y="1825625"/>
            <a:ext cx="5181600" cy="4351338"/>
          </a:xfrm>
        </p:spPr>
        <p:txBody>
          <a:bodyPr/>
          <a:p>
            <a:pPr lvl="0"/>
            <a:r>
              <a:rPr altLang="en-US" lang="zh-CN" smtClean="0"/>
              <a:t>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altLang="en-US" lang="zh-CN"/>
          </a:p>
        </p:txBody>
      </p:sp>
      <p:sp>
        <p:nvSpPr>
          <p:cNvPr id="1049167" name="内容占位符 3"/>
          <p:cNvSpPr>
            <a:spLocks noGrp="1"/>
          </p:cNvSpPr>
          <p:nvPr>
            <p:ph sz="half" idx="2"/>
          </p:nvPr>
        </p:nvSpPr>
        <p:spPr>
          <a:xfrm>
            <a:off x="6172200" y="1825625"/>
            <a:ext cx="5181600" cy="4351338"/>
          </a:xfrm>
        </p:spPr>
        <p:txBody>
          <a:bodyPr/>
          <a:p>
            <a:pPr lvl="0"/>
            <a:r>
              <a:rPr altLang="en-US" lang="zh-CN" smtClean="0"/>
              <a:t>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altLang="en-US" lang="zh-CN"/>
          </a:p>
        </p:txBody>
      </p:sp>
      <p:sp>
        <p:nvSpPr>
          <p:cNvPr id="1049168" name="日期占位符 4"/>
          <p:cNvSpPr>
            <a:spLocks noGrp="1"/>
          </p:cNvSpPr>
          <p:nvPr>
            <p:ph type="dt" sz="half" idx="10"/>
          </p:nvPr>
        </p:nvSpPr>
        <p:spPr/>
        <p:txBody>
          <a:bodyPr/>
          <a:p>
            <a:fld id="{582B429B-09BD-48B7-802B-F1A4A1229037}" type="datetimeFigureOut">
              <a:rPr altLang="en-US" lang="zh-CN" smtClean="0"/>
              <a:t>2020/2/20</a:t>
            </a:fld>
            <a:endParaRPr altLang="en-US" lang="zh-CN"/>
          </a:p>
        </p:txBody>
      </p:sp>
      <p:sp>
        <p:nvSpPr>
          <p:cNvPr id="1049169" name="页脚占位符 5"/>
          <p:cNvSpPr>
            <a:spLocks noGrp="1"/>
          </p:cNvSpPr>
          <p:nvPr>
            <p:ph type="ftr" sz="quarter" idx="11"/>
          </p:nvPr>
        </p:nvSpPr>
        <p:spPr/>
        <p:txBody>
          <a:bodyPr/>
          <a:p>
            <a:endParaRPr altLang="en-US" lang="zh-CN"/>
          </a:p>
        </p:txBody>
      </p:sp>
      <p:sp>
        <p:nvSpPr>
          <p:cNvPr id="1049170" name="灯片编号占位符 6"/>
          <p:cNvSpPr>
            <a:spLocks noGrp="1"/>
          </p:cNvSpPr>
          <p:nvPr>
            <p:ph type="sldNum" sz="quarter" idx="12"/>
          </p:nvPr>
        </p:nvSpPr>
        <p:spPr/>
        <p:txBody>
          <a:bodyPr/>
          <a:p>
            <a:fld id="{7B50CA45-D017-4FE0-A669-DDF5834468E1}" type="slidenum">
              <a:rPr altLang="en-US" lang="zh-CN" smtClean="0"/>
              <a:t>‹#›</a:t>
            </a:fld>
            <a:endParaRPr altLang="en-US"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比较">
    <p:spTree>
      <p:nvGrpSpPr>
        <p:cNvPr id="174" name=""/>
        <p:cNvGrpSpPr/>
        <p:nvPr/>
      </p:nvGrpSpPr>
      <p:grpSpPr>
        <a:xfrm>
          <a:off x="0" y="0"/>
          <a:ext cx="0" cy="0"/>
          <a:chOff x="0" y="0"/>
          <a:chExt cx="0" cy="0"/>
        </a:xfrm>
      </p:grpSpPr>
      <p:sp>
        <p:nvSpPr>
          <p:cNvPr id="1049144" name="标题 1"/>
          <p:cNvSpPr>
            <a:spLocks noGrp="1"/>
          </p:cNvSpPr>
          <p:nvPr>
            <p:ph type="title"/>
          </p:nvPr>
        </p:nvSpPr>
        <p:spPr>
          <a:xfrm>
            <a:off x="839788" y="365125"/>
            <a:ext cx="10515600" cy="1325563"/>
          </a:xfrm>
        </p:spPr>
        <p:txBody>
          <a:bodyPr/>
          <a:p>
            <a:r>
              <a:rPr altLang="en-US" lang="zh-CN" smtClean="0"/>
              <a:t>单击此处编辑母版标题样式</a:t>
            </a:r>
            <a:endParaRPr altLang="en-US" lang="zh-CN"/>
          </a:p>
        </p:txBody>
      </p:sp>
      <p:sp>
        <p:nvSpPr>
          <p:cNvPr id="1049145" name="文本占位符 2"/>
          <p:cNvSpPr>
            <a:spLocks noGrp="1"/>
          </p:cNvSpPr>
          <p:nvPr>
            <p:ph type="body" idx="1"/>
          </p:nvPr>
        </p:nvSpPr>
        <p:spPr>
          <a:xfrm>
            <a:off x="839788"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编辑母版文本样式</a:t>
            </a:r>
          </a:p>
        </p:txBody>
      </p:sp>
      <p:sp>
        <p:nvSpPr>
          <p:cNvPr id="1049146" name="内容占位符 3"/>
          <p:cNvSpPr>
            <a:spLocks noGrp="1"/>
          </p:cNvSpPr>
          <p:nvPr>
            <p:ph sz="half" idx="2"/>
          </p:nvPr>
        </p:nvSpPr>
        <p:spPr>
          <a:xfrm>
            <a:off x="839788" y="2505075"/>
            <a:ext cx="5157787" cy="3684588"/>
          </a:xfrm>
        </p:spPr>
        <p:txBody>
          <a:bodyPr/>
          <a:p>
            <a:pPr lvl="0"/>
            <a:r>
              <a:rPr altLang="en-US" lang="zh-CN" smtClean="0"/>
              <a:t>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altLang="en-US" lang="zh-CN"/>
          </a:p>
        </p:txBody>
      </p:sp>
      <p:sp>
        <p:nvSpPr>
          <p:cNvPr id="1049147" name="文本占位符 4"/>
          <p:cNvSpPr>
            <a:spLocks noGrp="1"/>
          </p:cNvSpPr>
          <p:nvPr>
            <p:ph type="body" sz="quarter" idx="3"/>
          </p:nvPr>
        </p:nvSpPr>
        <p:spPr>
          <a:xfrm>
            <a:off x="6172200"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编辑母版文本样式</a:t>
            </a:r>
          </a:p>
        </p:txBody>
      </p:sp>
      <p:sp>
        <p:nvSpPr>
          <p:cNvPr id="1049148" name="内容占位符 5"/>
          <p:cNvSpPr>
            <a:spLocks noGrp="1"/>
          </p:cNvSpPr>
          <p:nvPr>
            <p:ph sz="quarter" idx="4"/>
          </p:nvPr>
        </p:nvSpPr>
        <p:spPr>
          <a:xfrm>
            <a:off x="6172200" y="2505075"/>
            <a:ext cx="5183188" cy="3684588"/>
          </a:xfrm>
        </p:spPr>
        <p:txBody>
          <a:bodyPr/>
          <a:p>
            <a:pPr lvl="0"/>
            <a:r>
              <a:rPr altLang="en-US" lang="zh-CN" smtClean="0"/>
              <a:t>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altLang="en-US" lang="zh-CN"/>
          </a:p>
        </p:txBody>
      </p:sp>
      <p:sp>
        <p:nvSpPr>
          <p:cNvPr id="1049149" name="日期占位符 6"/>
          <p:cNvSpPr>
            <a:spLocks noGrp="1"/>
          </p:cNvSpPr>
          <p:nvPr>
            <p:ph type="dt" sz="half" idx="10"/>
          </p:nvPr>
        </p:nvSpPr>
        <p:spPr/>
        <p:txBody>
          <a:bodyPr/>
          <a:p>
            <a:fld id="{582B429B-09BD-48B7-802B-F1A4A1229037}" type="datetimeFigureOut">
              <a:rPr altLang="en-US" lang="zh-CN" smtClean="0"/>
              <a:t>2020/2/20</a:t>
            </a:fld>
            <a:endParaRPr altLang="en-US" lang="zh-CN"/>
          </a:p>
        </p:txBody>
      </p:sp>
      <p:sp>
        <p:nvSpPr>
          <p:cNvPr id="1049150" name="页脚占位符 7"/>
          <p:cNvSpPr>
            <a:spLocks noGrp="1"/>
          </p:cNvSpPr>
          <p:nvPr>
            <p:ph type="ftr" sz="quarter" idx="11"/>
          </p:nvPr>
        </p:nvSpPr>
        <p:spPr/>
        <p:txBody>
          <a:bodyPr/>
          <a:p>
            <a:endParaRPr altLang="en-US" lang="zh-CN"/>
          </a:p>
        </p:txBody>
      </p:sp>
      <p:sp>
        <p:nvSpPr>
          <p:cNvPr id="1049151" name="灯片编号占位符 8"/>
          <p:cNvSpPr>
            <a:spLocks noGrp="1"/>
          </p:cNvSpPr>
          <p:nvPr>
            <p:ph type="sldNum" sz="quarter" idx="12"/>
          </p:nvPr>
        </p:nvSpPr>
        <p:spPr/>
        <p:txBody>
          <a:bodyPr/>
          <a:p>
            <a:fld id="{7B50CA45-D017-4FE0-A669-DDF5834468E1}" type="slidenum">
              <a:rPr altLang="en-US" lang="zh-CN" smtClean="0"/>
              <a:t>‹#›</a:t>
            </a:fld>
            <a:endParaRPr altLang="en-US"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仅标题">
    <p:spTree>
      <p:nvGrpSpPr>
        <p:cNvPr id="170" name=""/>
        <p:cNvGrpSpPr/>
        <p:nvPr/>
      </p:nvGrpSpPr>
      <p:grpSpPr>
        <a:xfrm>
          <a:off x="0" y="0"/>
          <a:ext cx="0" cy="0"/>
          <a:chOff x="0" y="0"/>
          <a:chExt cx="0" cy="0"/>
        </a:xfrm>
      </p:grpSpPr>
      <p:sp>
        <p:nvSpPr>
          <p:cNvPr id="1049124" name="标题 1"/>
          <p:cNvSpPr>
            <a:spLocks noGrp="1"/>
          </p:cNvSpPr>
          <p:nvPr>
            <p:ph type="title"/>
          </p:nvPr>
        </p:nvSpPr>
        <p:spPr/>
        <p:txBody>
          <a:bodyPr/>
          <a:p>
            <a:r>
              <a:rPr altLang="en-US" lang="zh-CN" smtClean="0"/>
              <a:t>单击此处编辑母版标题样式</a:t>
            </a:r>
            <a:endParaRPr altLang="en-US" lang="zh-CN"/>
          </a:p>
        </p:txBody>
      </p:sp>
      <p:sp>
        <p:nvSpPr>
          <p:cNvPr id="1049125" name="日期占位符 2"/>
          <p:cNvSpPr>
            <a:spLocks noGrp="1"/>
          </p:cNvSpPr>
          <p:nvPr>
            <p:ph type="dt" sz="half" idx="10"/>
          </p:nvPr>
        </p:nvSpPr>
        <p:spPr/>
        <p:txBody>
          <a:bodyPr/>
          <a:p>
            <a:fld id="{582B429B-09BD-48B7-802B-F1A4A1229037}" type="datetimeFigureOut">
              <a:rPr altLang="en-US" lang="zh-CN" smtClean="0"/>
              <a:t>2020/2/20</a:t>
            </a:fld>
            <a:endParaRPr altLang="en-US" lang="zh-CN"/>
          </a:p>
        </p:txBody>
      </p:sp>
      <p:sp>
        <p:nvSpPr>
          <p:cNvPr id="1049126" name="页脚占位符 3"/>
          <p:cNvSpPr>
            <a:spLocks noGrp="1"/>
          </p:cNvSpPr>
          <p:nvPr>
            <p:ph type="ftr" sz="quarter" idx="11"/>
          </p:nvPr>
        </p:nvSpPr>
        <p:spPr/>
        <p:txBody>
          <a:bodyPr/>
          <a:p>
            <a:endParaRPr altLang="en-US" lang="zh-CN"/>
          </a:p>
        </p:txBody>
      </p:sp>
      <p:sp>
        <p:nvSpPr>
          <p:cNvPr id="1049127" name="灯片编号占位符 4"/>
          <p:cNvSpPr>
            <a:spLocks noGrp="1"/>
          </p:cNvSpPr>
          <p:nvPr>
            <p:ph type="sldNum" sz="quarter" idx="12"/>
          </p:nvPr>
        </p:nvSpPr>
        <p:spPr/>
        <p:txBody>
          <a:bodyPr/>
          <a:p>
            <a:fld id="{7B50CA45-D017-4FE0-A669-DDF5834468E1}" type="slidenum">
              <a:rPr altLang="en-US" lang="zh-CN" smtClean="0"/>
              <a:t>‹#›</a:t>
            </a:fld>
            <a:endParaRPr altLang="en-US"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空白">
    <p:spTree>
      <p:nvGrpSpPr>
        <p:cNvPr id="175" name=""/>
        <p:cNvGrpSpPr/>
        <p:nvPr/>
      </p:nvGrpSpPr>
      <p:grpSpPr>
        <a:xfrm>
          <a:off x="0" y="0"/>
          <a:ext cx="0" cy="0"/>
          <a:chOff x="0" y="0"/>
          <a:chExt cx="0" cy="0"/>
        </a:xfrm>
      </p:grpSpPr>
      <p:sp>
        <p:nvSpPr>
          <p:cNvPr id="1049152" name="日期占位符 1"/>
          <p:cNvSpPr>
            <a:spLocks noGrp="1"/>
          </p:cNvSpPr>
          <p:nvPr>
            <p:ph type="dt" sz="half" idx="10"/>
          </p:nvPr>
        </p:nvSpPr>
        <p:spPr/>
        <p:txBody>
          <a:bodyPr/>
          <a:p>
            <a:fld id="{582B429B-09BD-48B7-802B-F1A4A1229037}" type="datetimeFigureOut">
              <a:rPr altLang="en-US" lang="zh-CN" smtClean="0"/>
              <a:t>2020/2/20</a:t>
            </a:fld>
            <a:endParaRPr altLang="en-US" lang="zh-CN"/>
          </a:p>
        </p:txBody>
      </p:sp>
      <p:sp>
        <p:nvSpPr>
          <p:cNvPr id="1049153" name="页脚占位符 2"/>
          <p:cNvSpPr>
            <a:spLocks noGrp="1"/>
          </p:cNvSpPr>
          <p:nvPr>
            <p:ph type="ftr" sz="quarter" idx="11"/>
          </p:nvPr>
        </p:nvSpPr>
        <p:spPr/>
        <p:txBody>
          <a:bodyPr/>
          <a:p>
            <a:endParaRPr altLang="en-US" lang="zh-CN"/>
          </a:p>
        </p:txBody>
      </p:sp>
      <p:sp>
        <p:nvSpPr>
          <p:cNvPr id="1049154" name="灯片编号占位符 3"/>
          <p:cNvSpPr>
            <a:spLocks noGrp="1"/>
          </p:cNvSpPr>
          <p:nvPr>
            <p:ph type="sldNum" sz="quarter" idx="12"/>
          </p:nvPr>
        </p:nvSpPr>
        <p:spPr/>
        <p:txBody>
          <a:bodyPr/>
          <a:p>
            <a:fld id="{7B50CA45-D017-4FE0-A669-DDF5834468E1}" type="slidenum">
              <a:rPr altLang="en-US" lang="zh-CN" smtClean="0"/>
              <a:t>‹#›</a:t>
            </a:fld>
            <a:endParaRPr altLang="en-US"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内容与标题">
    <p:spTree>
      <p:nvGrpSpPr>
        <p:cNvPr id="179" name=""/>
        <p:cNvGrpSpPr/>
        <p:nvPr/>
      </p:nvGrpSpPr>
      <p:grpSpPr>
        <a:xfrm>
          <a:off x="0" y="0"/>
          <a:ext cx="0" cy="0"/>
          <a:chOff x="0" y="0"/>
          <a:chExt cx="0" cy="0"/>
        </a:xfrm>
      </p:grpSpPr>
      <p:sp>
        <p:nvSpPr>
          <p:cNvPr id="1049171" name="标题 1"/>
          <p:cNvSpPr>
            <a:spLocks noGrp="1"/>
          </p:cNvSpPr>
          <p:nvPr>
            <p:ph type="title"/>
          </p:nvPr>
        </p:nvSpPr>
        <p:spPr>
          <a:xfrm>
            <a:off x="839788" y="457200"/>
            <a:ext cx="3932237" cy="1600200"/>
          </a:xfrm>
        </p:spPr>
        <p:txBody>
          <a:bodyPr anchor="b"/>
          <a:lstStyle>
            <a:lvl1pPr>
              <a:defRPr sz="3200"/>
            </a:lvl1pPr>
          </a:lstStyle>
          <a:p>
            <a:r>
              <a:rPr altLang="en-US" lang="zh-CN" smtClean="0"/>
              <a:t>单击此处编辑母版标题样式</a:t>
            </a:r>
            <a:endParaRPr altLang="en-US" lang="zh-CN"/>
          </a:p>
        </p:txBody>
      </p:sp>
      <p:sp>
        <p:nvSpPr>
          <p:cNvPr id="1049172"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en-US" lang="zh-CN" smtClean="0"/>
              <a:t>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altLang="en-US" lang="zh-CN"/>
          </a:p>
        </p:txBody>
      </p:sp>
      <p:sp>
        <p:nvSpPr>
          <p:cNvPr id="1049173" name="文本占位符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编辑母版文本样式</a:t>
            </a:r>
          </a:p>
        </p:txBody>
      </p:sp>
      <p:sp>
        <p:nvSpPr>
          <p:cNvPr id="1049174" name="日期占位符 4"/>
          <p:cNvSpPr>
            <a:spLocks noGrp="1"/>
          </p:cNvSpPr>
          <p:nvPr>
            <p:ph type="dt" sz="half" idx="10"/>
          </p:nvPr>
        </p:nvSpPr>
        <p:spPr/>
        <p:txBody>
          <a:bodyPr/>
          <a:p>
            <a:fld id="{582B429B-09BD-48B7-802B-F1A4A1229037}" type="datetimeFigureOut">
              <a:rPr altLang="en-US" lang="zh-CN" smtClean="0"/>
              <a:t>2020/2/20</a:t>
            </a:fld>
            <a:endParaRPr altLang="en-US" lang="zh-CN"/>
          </a:p>
        </p:txBody>
      </p:sp>
      <p:sp>
        <p:nvSpPr>
          <p:cNvPr id="1049175" name="页脚占位符 5"/>
          <p:cNvSpPr>
            <a:spLocks noGrp="1"/>
          </p:cNvSpPr>
          <p:nvPr>
            <p:ph type="ftr" sz="quarter" idx="11"/>
          </p:nvPr>
        </p:nvSpPr>
        <p:spPr/>
        <p:txBody>
          <a:bodyPr/>
          <a:p>
            <a:endParaRPr altLang="en-US" lang="zh-CN"/>
          </a:p>
        </p:txBody>
      </p:sp>
      <p:sp>
        <p:nvSpPr>
          <p:cNvPr id="1049176" name="灯片编号占位符 6"/>
          <p:cNvSpPr>
            <a:spLocks noGrp="1"/>
          </p:cNvSpPr>
          <p:nvPr>
            <p:ph type="sldNum" sz="quarter" idx="12"/>
          </p:nvPr>
        </p:nvSpPr>
        <p:spPr/>
        <p:txBody>
          <a:bodyPr/>
          <a:p>
            <a:fld id="{7B50CA45-D017-4FE0-A669-DDF5834468E1}" type="slidenum">
              <a:rPr altLang="en-US" lang="zh-CN" smtClean="0"/>
              <a:t>‹#›</a:t>
            </a:fld>
            <a:endParaRPr altLang="en-US"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图片与标题">
    <p:spTree>
      <p:nvGrpSpPr>
        <p:cNvPr id="172" name=""/>
        <p:cNvGrpSpPr/>
        <p:nvPr/>
      </p:nvGrpSpPr>
      <p:grpSpPr>
        <a:xfrm>
          <a:off x="0" y="0"/>
          <a:ext cx="0" cy="0"/>
          <a:chOff x="0" y="0"/>
          <a:chExt cx="0" cy="0"/>
        </a:xfrm>
      </p:grpSpPr>
      <p:sp>
        <p:nvSpPr>
          <p:cNvPr id="1049133" name="标题 1"/>
          <p:cNvSpPr>
            <a:spLocks noGrp="1"/>
          </p:cNvSpPr>
          <p:nvPr>
            <p:ph type="title"/>
          </p:nvPr>
        </p:nvSpPr>
        <p:spPr>
          <a:xfrm>
            <a:off x="839788" y="457200"/>
            <a:ext cx="3932237" cy="1600200"/>
          </a:xfrm>
        </p:spPr>
        <p:txBody>
          <a:bodyPr anchor="b"/>
          <a:lstStyle>
            <a:lvl1pPr>
              <a:defRPr sz="3200"/>
            </a:lvl1pPr>
          </a:lstStyle>
          <a:p>
            <a:r>
              <a:rPr altLang="en-US" lang="zh-CN" smtClean="0"/>
              <a:t>单击此处编辑母版标题样式</a:t>
            </a:r>
            <a:endParaRPr altLang="en-US" lang="zh-CN"/>
          </a:p>
        </p:txBody>
      </p:sp>
      <p:sp>
        <p:nvSpPr>
          <p:cNvPr id="1049134" name="图片占位符 2"/>
          <p:cNvSpPr>
            <a:spLocks noGrp="1"/>
          </p:cNvSpPr>
          <p:nvPr>
            <p:ph type="pic" idx="1"/>
          </p:nvPr>
        </p:nvSpPr>
        <p:spPr>
          <a:xfrm>
            <a:off x="5183188" y="987425"/>
            <a:ext cx="6172200" cy="4873625"/>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altLang="en-US" lang="zh-CN"/>
          </a:p>
        </p:txBody>
      </p:sp>
      <p:sp>
        <p:nvSpPr>
          <p:cNvPr id="1049135" name="文本占位符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编辑母版文本样式</a:t>
            </a:r>
          </a:p>
        </p:txBody>
      </p:sp>
      <p:sp>
        <p:nvSpPr>
          <p:cNvPr id="1049136" name="日期占位符 4"/>
          <p:cNvSpPr>
            <a:spLocks noGrp="1"/>
          </p:cNvSpPr>
          <p:nvPr>
            <p:ph type="dt" sz="half" idx="10"/>
          </p:nvPr>
        </p:nvSpPr>
        <p:spPr/>
        <p:txBody>
          <a:bodyPr/>
          <a:p>
            <a:fld id="{582B429B-09BD-48B7-802B-F1A4A1229037}" type="datetimeFigureOut">
              <a:rPr altLang="en-US" lang="zh-CN" smtClean="0"/>
              <a:t>2020/2/20</a:t>
            </a:fld>
            <a:endParaRPr altLang="en-US" lang="zh-CN"/>
          </a:p>
        </p:txBody>
      </p:sp>
      <p:sp>
        <p:nvSpPr>
          <p:cNvPr id="1049137" name="页脚占位符 5"/>
          <p:cNvSpPr>
            <a:spLocks noGrp="1"/>
          </p:cNvSpPr>
          <p:nvPr>
            <p:ph type="ftr" sz="quarter" idx="11"/>
          </p:nvPr>
        </p:nvSpPr>
        <p:spPr/>
        <p:txBody>
          <a:bodyPr/>
          <a:p>
            <a:endParaRPr altLang="en-US" lang="zh-CN"/>
          </a:p>
        </p:txBody>
      </p:sp>
      <p:sp>
        <p:nvSpPr>
          <p:cNvPr id="1049138" name="灯片编号占位符 6"/>
          <p:cNvSpPr>
            <a:spLocks noGrp="1"/>
          </p:cNvSpPr>
          <p:nvPr>
            <p:ph type="sldNum" sz="quarter" idx="12"/>
          </p:nvPr>
        </p:nvSpPr>
        <p:spPr/>
        <p:txBody>
          <a:bodyPr/>
          <a:p>
            <a:fld id="{7B50CA45-D017-4FE0-A669-DDF5834468E1}" type="slidenum">
              <a:rPr altLang="en-US" lang="zh-CN" smtClean="0"/>
              <a:t>‹#›</a:t>
            </a:fld>
            <a:endParaRPr altLang="en-US" lang="zh-C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p:spPr>
        <p:txBody>
          <a:bodyPr anchor="ctr" bIns="45720" lIns="91440" rIns="91440" rtlCol="0" tIns="45720" vert="horz">
            <a:normAutofit/>
          </a:bodyPr>
          <a:p>
            <a:r>
              <a:rPr altLang="en-US" lang="zh-CN" smtClean="0"/>
              <a:t>单击此处编辑母版标题样式</a:t>
            </a:r>
            <a:endParaRPr altLang="en-US" lang="zh-CN"/>
          </a:p>
        </p:txBody>
      </p:sp>
      <p:sp>
        <p:nvSpPr>
          <p:cNvPr id="1048577" name="文本占位符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altLang="en-US" lang="zh-CN" smtClean="0"/>
              <a:t>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altLang="en-US" lang="zh-CN"/>
          </a:p>
        </p:txBody>
      </p:sp>
      <p:sp>
        <p:nvSpPr>
          <p:cNvPr id="1048578" name="日期占位符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582B429B-09BD-48B7-802B-F1A4A1229037}" type="datetimeFigureOut">
              <a:rPr altLang="en-US" lang="zh-CN" smtClean="0"/>
              <a:t>2020/2/20</a:t>
            </a:fld>
            <a:endParaRPr altLang="en-US" lang="zh-CN"/>
          </a:p>
        </p:txBody>
      </p:sp>
      <p:sp>
        <p:nvSpPr>
          <p:cNvPr id="1048579" name="页脚占位符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p>
        </p:txBody>
      </p:sp>
      <p:sp>
        <p:nvSpPr>
          <p:cNvPr id="1048580" name="灯片编号占位符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7B50CA45-D017-4FE0-A669-DDF5834468E1}" type="slidenum">
              <a:rPr altLang="en-US" lang="zh-CN" smtClean="0"/>
              <a:t>‹#›</a:t>
            </a:fld>
            <a:endParaRPr altLang="en-US" lang="zh-CN"/>
          </a:p>
        </p:txBody>
      </p:sp>
    </p:spTree>
  </p:cSld>
  <p:clrMap accent1="accent1" accent2="accent2" accent3="accent3" accent4="accent4" accent5="accent5" accent6="accent6" bg1="lt1" bg2="lt2" tx1="dk1" tx2="dk2"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tags" Target="../tags/tag10.xml"/><Relationship Id="rId3" Type="http://schemas.openxmlformats.org/officeDocument/2006/relationships/tags" Target="../tags/tag11.xml"/><Relationship Id="rId4" Type="http://schemas.openxmlformats.org/officeDocument/2006/relationships/tags" Target="../tags/tag12.xml"/><Relationship Id="rId5" Type="http://schemas.openxmlformats.org/officeDocument/2006/relationships/tags" Target="../tags/tag13.xml"/><Relationship Id="rId6" Type="http://schemas.openxmlformats.org/officeDocument/2006/relationships/tags" Target="../tags/tag14.xml"/><Relationship Id="rId7" Type="http://schemas.openxmlformats.org/officeDocument/2006/relationships/tags" Target="../tags/tag15.xml"/><Relationship Id="rId8" Type="http://schemas.openxmlformats.org/officeDocument/2006/relationships/tags" Target="../tags/tag16.xml"/><Relationship Id="rId9" Type="http://schemas.openxmlformats.org/officeDocument/2006/relationships/slideLayout" Target="../slideLayouts/slideLayout14.xml"/><Relationship Id="rId10"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tags" Target="../tags/tag18.xml"/><Relationship Id="rId3" Type="http://schemas.openxmlformats.org/officeDocument/2006/relationships/tags" Target="../tags/tag19.xml"/><Relationship Id="rId4" Type="http://schemas.openxmlformats.org/officeDocument/2006/relationships/tags" Target="../tags/tag20.xml"/><Relationship Id="rId5" Type="http://schemas.openxmlformats.org/officeDocument/2006/relationships/image" Target="../media/image4.png"/><Relationship Id="rId6" Type="http://schemas.openxmlformats.org/officeDocument/2006/relationships/slideLayout" Target="../slideLayouts/slideLayout14.xml"/><Relationship Id="rId7"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4.xml"/><Relationship Id="rId3"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4.xml"/><Relationship Id="rId3"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4.xml"/><Relationship Id="rId3"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tags" Target="../tags/tag7.xml"/><Relationship Id="rId8" Type="http://schemas.openxmlformats.org/officeDocument/2006/relationships/tags" Target="../tags/tag8.xml"/><Relationship Id="rId9" Type="http://schemas.openxmlformats.org/officeDocument/2006/relationships/slideLayout" Target="../slideLayouts/slideLayout12.xml"/><Relationship Id="rId10"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jpeg"/><Relationship Id="rId3"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4.xm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8" name=""/>
        <p:cNvGrpSpPr/>
        <p:nvPr/>
      </p:nvGrpSpPr>
      <p:grpSpPr>
        <a:xfrm>
          <a:off x="0" y="0"/>
          <a:ext cx="0" cy="0"/>
          <a:chOff x="0" y="0"/>
          <a:chExt cx="0" cy="0"/>
        </a:xfrm>
      </p:grpSpPr>
      <p:pic>
        <p:nvPicPr>
          <p:cNvPr id="2097152" name="图片 41"/>
          <p:cNvPicPr>
            <a:picLocks noChangeAspect="1"/>
          </p:cNvPicPr>
          <p:nvPr/>
        </p:nvPicPr>
        <p:blipFill rotWithShape="1">
          <a:blip xmlns:r="http://schemas.openxmlformats.org/officeDocument/2006/relationships" r:embed="rId1"/>
          <a:srcRect t="27661" r="6940" b="23351"/>
          <a:stretch>
            <a:fillRect/>
          </a:stretch>
        </p:blipFill>
        <p:spPr>
          <a:xfrm>
            <a:off x="1731799" y="0"/>
            <a:ext cx="10460201" cy="6858000"/>
          </a:xfrm>
          <a:prstGeom prst="rect"/>
        </p:spPr>
      </p:pic>
      <p:pic>
        <p:nvPicPr>
          <p:cNvPr id="2097153" name="图片 35"/>
          <p:cNvPicPr>
            <a:picLocks noChangeAspect="1"/>
          </p:cNvPicPr>
          <p:nvPr/>
        </p:nvPicPr>
        <p:blipFill>
          <a:blip xmlns:r="http://schemas.openxmlformats.org/officeDocument/2006/relationships" r:embed="rId2" cstate="print"/>
          <a:stretch>
            <a:fillRect/>
          </a:stretch>
        </p:blipFill>
        <p:spPr>
          <a:xfrm>
            <a:off x="791654" y="894217"/>
            <a:ext cx="3671127" cy="5767635"/>
          </a:xfrm>
          <a:prstGeom prst="rect"/>
        </p:spPr>
      </p:pic>
      <p:grpSp>
        <p:nvGrpSpPr>
          <p:cNvPr id="29" name="组合 36"/>
          <p:cNvGrpSpPr/>
          <p:nvPr/>
        </p:nvGrpSpPr>
        <p:grpSpPr>
          <a:xfrm>
            <a:off x="3657268" y="863600"/>
            <a:ext cx="1975882" cy="2238358"/>
            <a:chOff x="1519032" y="1375410"/>
            <a:chExt cx="3553236" cy="4025248"/>
          </a:xfrm>
          <a:effectLst>
            <a:outerShdw algn="ctr" blurRad="63500" rotWithShape="0" sx="102000" sy="102000">
              <a:prstClr val="black">
                <a:alpha val="40000"/>
              </a:prstClr>
            </a:outerShdw>
          </a:effectLst>
        </p:grpSpPr>
        <p:sp>
          <p:nvSpPr>
            <p:cNvPr id="1048586" name="íŝlïḍê"/>
            <p:cNvSpPr/>
            <p:nvPr/>
          </p:nvSpPr>
          <p:spPr bwMode="auto">
            <a:xfrm>
              <a:off x="1555876" y="1430469"/>
              <a:ext cx="3481314" cy="3928536"/>
            </a:xfrm>
            <a:custGeom>
              <a:avLst/>
              <a:gdLst>
                <a:gd name="connsiteX0" fmla="*/ 1504395 w 3062442"/>
                <a:gd name="connsiteY0" fmla="*/ 2999499 h 3455855"/>
                <a:gd name="connsiteX1" fmla="*/ 1510800 w 3062442"/>
                <a:gd name="connsiteY1" fmla="*/ 3005874 h 3455855"/>
                <a:gd name="connsiteX2" fmla="*/ 1513814 w 3062442"/>
                <a:gd name="connsiteY2" fmla="*/ 3017873 h 3455855"/>
                <a:gd name="connsiteX3" fmla="*/ 1513814 w 3062442"/>
                <a:gd name="connsiteY3" fmla="*/ 3032873 h 3455855"/>
                <a:gd name="connsiteX4" fmla="*/ 1589166 w 3062442"/>
                <a:gd name="connsiteY4" fmla="*/ 3074871 h 3455855"/>
                <a:gd name="connsiteX5" fmla="*/ 1598208 w 3062442"/>
                <a:gd name="connsiteY5" fmla="*/ 3083871 h 3455855"/>
                <a:gd name="connsiteX6" fmla="*/ 1601222 w 3062442"/>
                <a:gd name="connsiteY6" fmla="*/ 3080871 h 3455855"/>
                <a:gd name="connsiteX7" fmla="*/ 1607250 w 3062442"/>
                <a:gd name="connsiteY7" fmla="*/ 3074871 h 3455855"/>
                <a:gd name="connsiteX8" fmla="*/ 1610264 w 3062442"/>
                <a:gd name="connsiteY8" fmla="*/ 3074871 h 3455855"/>
                <a:gd name="connsiteX9" fmla="*/ 1616292 w 3062442"/>
                <a:gd name="connsiteY9" fmla="*/ 3065871 h 3455855"/>
                <a:gd name="connsiteX10" fmla="*/ 1616292 w 3062442"/>
                <a:gd name="connsiteY10" fmla="*/ 3062872 h 3455855"/>
                <a:gd name="connsiteX11" fmla="*/ 1613278 w 3062442"/>
                <a:gd name="connsiteY11" fmla="*/ 3059872 h 3455855"/>
                <a:gd name="connsiteX12" fmla="*/ 1613278 w 3062442"/>
                <a:gd name="connsiteY12" fmla="*/ 3056872 h 3455855"/>
                <a:gd name="connsiteX13" fmla="*/ 1616292 w 3062442"/>
                <a:gd name="connsiteY13" fmla="*/ 3056872 h 3455855"/>
                <a:gd name="connsiteX14" fmla="*/ 1619306 w 3062442"/>
                <a:gd name="connsiteY14" fmla="*/ 3059872 h 3455855"/>
                <a:gd name="connsiteX15" fmla="*/ 1619306 w 3062442"/>
                <a:gd name="connsiteY15" fmla="*/ 3068871 h 3455855"/>
                <a:gd name="connsiteX16" fmla="*/ 1613278 w 3062442"/>
                <a:gd name="connsiteY16" fmla="*/ 3077871 h 3455855"/>
                <a:gd name="connsiteX17" fmla="*/ 1610264 w 3062442"/>
                <a:gd name="connsiteY17" fmla="*/ 3077871 h 3455855"/>
                <a:gd name="connsiteX18" fmla="*/ 1604236 w 3062442"/>
                <a:gd name="connsiteY18" fmla="*/ 3083871 h 3455855"/>
                <a:gd name="connsiteX19" fmla="*/ 1601222 w 3062442"/>
                <a:gd name="connsiteY19" fmla="*/ 3086871 h 3455855"/>
                <a:gd name="connsiteX20" fmla="*/ 1640405 w 3062442"/>
                <a:gd name="connsiteY20" fmla="*/ 3137868 h 3455855"/>
                <a:gd name="connsiteX21" fmla="*/ 1646433 w 3062442"/>
                <a:gd name="connsiteY21" fmla="*/ 3134869 h 3455855"/>
                <a:gd name="connsiteX22" fmla="*/ 1652461 w 3062442"/>
                <a:gd name="connsiteY22" fmla="*/ 3134869 h 3455855"/>
                <a:gd name="connsiteX23" fmla="*/ 1661503 w 3062442"/>
                <a:gd name="connsiteY23" fmla="*/ 3134869 h 3455855"/>
                <a:gd name="connsiteX24" fmla="*/ 1667531 w 3062442"/>
                <a:gd name="connsiteY24" fmla="*/ 3128869 h 3455855"/>
                <a:gd name="connsiteX25" fmla="*/ 1667531 w 3062442"/>
                <a:gd name="connsiteY25" fmla="*/ 3125869 h 3455855"/>
                <a:gd name="connsiteX26" fmla="*/ 1667531 w 3062442"/>
                <a:gd name="connsiteY26" fmla="*/ 3122869 h 3455855"/>
                <a:gd name="connsiteX27" fmla="*/ 1670545 w 3062442"/>
                <a:gd name="connsiteY27" fmla="*/ 3122869 h 3455855"/>
                <a:gd name="connsiteX28" fmla="*/ 1670545 w 3062442"/>
                <a:gd name="connsiteY28" fmla="*/ 3131869 h 3455855"/>
                <a:gd name="connsiteX29" fmla="*/ 1664517 w 3062442"/>
                <a:gd name="connsiteY29" fmla="*/ 3137868 h 3455855"/>
                <a:gd name="connsiteX30" fmla="*/ 1652461 w 3062442"/>
                <a:gd name="connsiteY30" fmla="*/ 3140868 h 3455855"/>
                <a:gd name="connsiteX31" fmla="*/ 1646433 w 3062442"/>
                <a:gd name="connsiteY31" fmla="*/ 3140868 h 3455855"/>
                <a:gd name="connsiteX32" fmla="*/ 1643419 w 3062442"/>
                <a:gd name="connsiteY32" fmla="*/ 3140868 h 3455855"/>
                <a:gd name="connsiteX33" fmla="*/ 1658489 w 3062442"/>
                <a:gd name="connsiteY33" fmla="*/ 3176867 h 3455855"/>
                <a:gd name="connsiteX34" fmla="*/ 1673560 w 3062442"/>
                <a:gd name="connsiteY34" fmla="*/ 3173867 h 3455855"/>
                <a:gd name="connsiteX35" fmla="*/ 1682602 w 3062442"/>
                <a:gd name="connsiteY35" fmla="*/ 3173867 h 3455855"/>
                <a:gd name="connsiteX36" fmla="*/ 1691644 w 3062442"/>
                <a:gd name="connsiteY36" fmla="*/ 3176867 h 3455855"/>
                <a:gd name="connsiteX37" fmla="*/ 1700686 w 3062442"/>
                <a:gd name="connsiteY37" fmla="*/ 3170867 h 3455855"/>
                <a:gd name="connsiteX38" fmla="*/ 1700686 w 3062442"/>
                <a:gd name="connsiteY38" fmla="*/ 3167867 h 3455855"/>
                <a:gd name="connsiteX39" fmla="*/ 1703700 w 3062442"/>
                <a:gd name="connsiteY39" fmla="*/ 3164867 h 3455855"/>
                <a:gd name="connsiteX40" fmla="*/ 1706714 w 3062442"/>
                <a:gd name="connsiteY40" fmla="*/ 3167867 h 3455855"/>
                <a:gd name="connsiteX41" fmla="*/ 1703700 w 3062442"/>
                <a:gd name="connsiteY41" fmla="*/ 3173867 h 3455855"/>
                <a:gd name="connsiteX42" fmla="*/ 1691644 w 3062442"/>
                <a:gd name="connsiteY42" fmla="*/ 3179867 h 3455855"/>
                <a:gd name="connsiteX43" fmla="*/ 1682602 w 3062442"/>
                <a:gd name="connsiteY43" fmla="*/ 3176867 h 3455855"/>
                <a:gd name="connsiteX44" fmla="*/ 1673560 w 3062442"/>
                <a:gd name="connsiteY44" fmla="*/ 3176867 h 3455855"/>
                <a:gd name="connsiteX45" fmla="*/ 1661503 w 3062442"/>
                <a:gd name="connsiteY45" fmla="*/ 3179867 h 3455855"/>
                <a:gd name="connsiteX46" fmla="*/ 1667531 w 3062442"/>
                <a:gd name="connsiteY46" fmla="*/ 3242864 h 3455855"/>
                <a:gd name="connsiteX47" fmla="*/ 1679588 w 3062442"/>
                <a:gd name="connsiteY47" fmla="*/ 3242864 h 3455855"/>
                <a:gd name="connsiteX48" fmla="*/ 1691644 w 3062442"/>
                <a:gd name="connsiteY48" fmla="*/ 3245864 h 3455855"/>
                <a:gd name="connsiteX49" fmla="*/ 1700686 w 3062442"/>
                <a:gd name="connsiteY49" fmla="*/ 3239864 h 3455855"/>
                <a:gd name="connsiteX50" fmla="*/ 1700686 w 3062442"/>
                <a:gd name="connsiteY50" fmla="*/ 3233864 h 3455855"/>
                <a:gd name="connsiteX51" fmla="*/ 1703700 w 3062442"/>
                <a:gd name="connsiteY51" fmla="*/ 3230865 h 3455855"/>
                <a:gd name="connsiteX52" fmla="*/ 1706714 w 3062442"/>
                <a:gd name="connsiteY52" fmla="*/ 3230865 h 3455855"/>
                <a:gd name="connsiteX53" fmla="*/ 1703700 w 3062442"/>
                <a:gd name="connsiteY53" fmla="*/ 3239864 h 3455855"/>
                <a:gd name="connsiteX54" fmla="*/ 1691644 w 3062442"/>
                <a:gd name="connsiteY54" fmla="*/ 3248864 h 3455855"/>
                <a:gd name="connsiteX55" fmla="*/ 1676574 w 3062442"/>
                <a:gd name="connsiteY55" fmla="*/ 3248864 h 3455855"/>
                <a:gd name="connsiteX56" fmla="*/ 1667531 w 3062442"/>
                <a:gd name="connsiteY56" fmla="*/ 3248864 h 3455855"/>
                <a:gd name="connsiteX57" fmla="*/ 1655475 w 3062442"/>
                <a:gd name="connsiteY57" fmla="*/ 3296862 h 3455855"/>
                <a:gd name="connsiteX58" fmla="*/ 1667531 w 3062442"/>
                <a:gd name="connsiteY58" fmla="*/ 3311861 h 3455855"/>
                <a:gd name="connsiteX59" fmla="*/ 1670545 w 3062442"/>
                <a:gd name="connsiteY59" fmla="*/ 3335860 h 3455855"/>
                <a:gd name="connsiteX60" fmla="*/ 1670545 w 3062442"/>
                <a:gd name="connsiteY60" fmla="*/ 3338860 h 3455855"/>
                <a:gd name="connsiteX61" fmla="*/ 1667531 w 3062442"/>
                <a:gd name="connsiteY61" fmla="*/ 3335860 h 3455855"/>
                <a:gd name="connsiteX62" fmla="*/ 1664517 w 3062442"/>
                <a:gd name="connsiteY62" fmla="*/ 3314861 h 3455855"/>
                <a:gd name="connsiteX63" fmla="*/ 1652461 w 3062442"/>
                <a:gd name="connsiteY63" fmla="*/ 3299862 h 3455855"/>
                <a:gd name="connsiteX64" fmla="*/ 1652461 w 3062442"/>
                <a:gd name="connsiteY64" fmla="*/ 3305861 h 3455855"/>
                <a:gd name="connsiteX65" fmla="*/ 1586152 w 3062442"/>
                <a:gd name="connsiteY65" fmla="*/ 3374859 h 3455855"/>
                <a:gd name="connsiteX66" fmla="*/ 1604236 w 3062442"/>
                <a:gd name="connsiteY66" fmla="*/ 3377858 h 3455855"/>
                <a:gd name="connsiteX67" fmla="*/ 1610264 w 3062442"/>
                <a:gd name="connsiteY67" fmla="*/ 3386858 h 3455855"/>
                <a:gd name="connsiteX68" fmla="*/ 1619306 w 3062442"/>
                <a:gd name="connsiteY68" fmla="*/ 3395858 h 3455855"/>
                <a:gd name="connsiteX69" fmla="*/ 1640405 w 3062442"/>
                <a:gd name="connsiteY69" fmla="*/ 3389858 h 3455855"/>
                <a:gd name="connsiteX70" fmla="*/ 1643419 w 3062442"/>
                <a:gd name="connsiteY70" fmla="*/ 3389858 h 3455855"/>
                <a:gd name="connsiteX71" fmla="*/ 1640405 w 3062442"/>
                <a:gd name="connsiteY71" fmla="*/ 3392858 h 3455855"/>
                <a:gd name="connsiteX72" fmla="*/ 1619306 w 3062442"/>
                <a:gd name="connsiteY72" fmla="*/ 3398858 h 3455855"/>
                <a:gd name="connsiteX73" fmla="*/ 1616292 w 3062442"/>
                <a:gd name="connsiteY73" fmla="*/ 3398858 h 3455855"/>
                <a:gd name="connsiteX74" fmla="*/ 1607250 w 3062442"/>
                <a:gd name="connsiteY74" fmla="*/ 3389858 h 3455855"/>
                <a:gd name="connsiteX75" fmla="*/ 1601222 w 3062442"/>
                <a:gd name="connsiteY75" fmla="*/ 3380858 h 3455855"/>
                <a:gd name="connsiteX76" fmla="*/ 1580123 w 3062442"/>
                <a:gd name="connsiteY76" fmla="*/ 3377858 h 3455855"/>
                <a:gd name="connsiteX77" fmla="*/ 1577109 w 3062442"/>
                <a:gd name="connsiteY77" fmla="*/ 3380858 h 3455855"/>
                <a:gd name="connsiteX78" fmla="*/ 1562039 w 3062442"/>
                <a:gd name="connsiteY78" fmla="*/ 3389858 h 3455855"/>
                <a:gd name="connsiteX79" fmla="*/ 1516828 w 3062442"/>
                <a:gd name="connsiteY79" fmla="*/ 3410857 h 3455855"/>
                <a:gd name="connsiteX80" fmla="*/ 1525870 w 3062442"/>
                <a:gd name="connsiteY80" fmla="*/ 3413857 h 3455855"/>
                <a:gd name="connsiteX81" fmla="*/ 1543955 w 3062442"/>
                <a:gd name="connsiteY81" fmla="*/ 3419857 h 3455855"/>
                <a:gd name="connsiteX82" fmla="*/ 1549983 w 3062442"/>
                <a:gd name="connsiteY82" fmla="*/ 3431856 h 3455855"/>
                <a:gd name="connsiteX83" fmla="*/ 1549983 w 3062442"/>
                <a:gd name="connsiteY83" fmla="*/ 3434856 h 3455855"/>
                <a:gd name="connsiteX84" fmla="*/ 1546969 w 3062442"/>
                <a:gd name="connsiteY84" fmla="*/ 3434856 h 3455855"/>
                <a:gd name="connsiteX85" fmla="*/ 1540941 w 3062442"/>
                <a:gd name="connsiteY85" fmla="*/ 3422857 h 3455855"/>
                <a:gd name="connsiteX86" fmla="*/ 1525870 w 3062442"/>
                <a:gd name="connsiteY86" fmla="*/ 3416857 h 3455855"/>
                <a:gd name="connsiteX87" fmla="*/ 1510800 w 3062442"/>
                <a:gd name="connsiteY87" fmla="*/ 3410857 h 3455855"/>
                <a:gd name="connsiteX88" fmla="*/ 1408322 w 3062442"/>
                <a:gd name="connsiteY88" fmla="*/ 3428856 h 3455855"/>
                <a:gd name="connsiteX89" fmla="*/ 1411336 w 3062442"/>
                <a:gd name="connsiteY89" fmla="*/ 3431856 h 3455855"/>
                <a:gd name="connsiteX90" fmla="*/ 1420378 w 3062442"/>
                <a:gd name="connsiteY90" fmla="*/ 3437856 h 3455855"/>
                <a:gd name="connsiteX91" fmla="*/ 1417364 w 3062442"/>
                <a:gd name="connsiteY91" fmla="*/ 3455855 h 3455855"/>
                <a:gd name="connsiteX92" fmla="*/ 1414350 w 3062442"/>
                <a:gd name="connsiteY92" fmla="*/ 3455855 h 3455855"/>
                <a:gd name="connsiteX93" fmla="*/ 1417364 w 3062442"/>
                <a:gd name="connsiteY93" fmla="*/ 3452855 h 3455855"/>
                <a:gd name="connsiteX94" fmla="*/ 1417364 w 3062442"/>
                <a:gd name="connsiteY94" fmla="*/ 3440856 h 3455855"/>
                <a:gd name="connsiteX95" fmla="*/ 1408322 w 3062442"/>
                <a:gd name="connsiteY95" fmla="*/ 3434856 h 3455855"/>
                <a:gd name="connsiteX96" fmla="*/ 1405308 w 3062442"/>
                <a:gd name="connsiteY96" fmla="*/ 3431856 h 3455855"/>
                <a:gd name="connsiteX97" fmla="*/ 1402294 w 3062442"/>
                <a:gd name="connsiteY97" fmla="*/ 3428856 h 3455855"/>
                <a:gd name="connsiteX98" fmla="*/ 1366125 w 3062442"/>
                <a:gd name="connsiteY98" fmla="*/ 3422857 h 3455855"/>
                <a:gd name="connsiteX99" fmla="*/ 1311872 w 3062442"/>
                <a:gd name="connsiteY99" fmla="*/ 3389858 h 3455855"/>
                <a:gd name="connsiteX100" fmla="*/ 1287759 w 3062442"/>
                <a:gd name="connsiteY100" fmla="*/ 3329860 h 3455855"/>
                <a:gd name="connsiteX101" fmla="*/ 1284745 w 3062442"/>
                <a:gd name="connsiteY101" fmla="*/ 3320861 h 3455855"/>
                <a:gd name="connsiteX102" fmla="*/ 1272689 w 3062442"/>
                <a:gd name="connsiteY102" fmla="*/ 3317861 h 3455855"/>
                <a:gd name="connsiteX103" fmla="*/ 1257618 w 3062442"/>
                <a:gd name="connsiteY103" fmla="*/ 3338860 h 3455855"/>
                <a:gd name="connsiteX104" fmla="*/ 1254604 w 3062442"/>
                <a:gd name="connsiteY104" fmla="*/ 3338860 h 3455855"/>
                <a:gd name="connsiteX105" fmla="*/ 1254604 w 3062442"/>
                <a:gd name="connsiteY105" fmla="*/ 3335860 h 3455855"/>
                <a:gd name="connsiteX106" fmla="*/ 1272689 w 3062442"/>
                <a:gd name="connsiteY106" fmla="*/ 3314861 h 3455855"/>
                <a:gd name="connsiteX107" fmla="*/ 1284745 w 3062442"/>
                <a:gd name="connsiteY107" fmla="*/ 3314861 h 3455855"/>
                <a:gd name="connsiteX108" fmla="*/ 1275703 w 3062442"/>
                <a:gd name="connsiteY108" fmla="*/ 3236864 h 3455855"/>
                <a:gd name="connsiteX109" fmla="*/ 1278717 w 3062442"/>
                <a:gd name="connsiteY109" fmla="*/ 3212865 h 3455855"/>
                <a:gd name="connsiteX110" fmla="*/ 1272689 w 3062442"/>
                <a:gd name="connsiteY110" fmla="*/ 3212865 h 3455855"/>
                <a:gd name="connsiteX111" fmla="*/ 1254604 w 3062442"/>
                <a:gd name="connsiteY111" fmla="*/ 3227865 h 3455855"/>
                <a:gd name="connsiteX112" fmla="*/ 1251590 w 3062442"/>
                <a:gd name="connsiteY112" fmla="*/ 3227865 h 3455855"/>
                <a:gd name="connsiteX113" fmla="*/ 1251590 w 3062442"/>
                <a:gd name="connsiteY113" fmla="*/ 3224865 h 3455855"/>
                <a:gd name="connsiteX114" fmla="*/ 1272689 w 3062442"/>
                <a:gd name="connsiteY114" fmla="*/ 3206866 h 3455855"/>
                <a:gd name="connsiteX115" fmla="*/ 1278717 w 3062442"/>
                <a:gd name="connsiteY115" fmla="*/ 3206866 h 3455855"/>
                <a:gd name="connsiteX116" fmla="*/ 1293787 w 3062442"/>
                <a:gd name="connsiteY116" fmla="*/ 3161867 h 3455855"/>
                <a:gd name="connsiteX117" fmla="*/ 1305843 w 3062442"/>
                <a:gd name="connsiteY117" fmla="*/ 3140868 h 3455855"/>
                <a:gd name="connsiteX118" fmla="*/ 1287759 w 3062442"/>
                <a:gd name="connsiteY118" fmla="*/ 3122869 h 3455855"/>
                <a:gd name="connsiteX119" fmla="*/ 1290773 w 3062442"/>
                <a:gd name="connsiteY119" fmla="*/ 3119869 h 3455855"/>
                <a:gd name="connsiteX120" fmla="*/ 1290773 w 3062442"/>
                <a:gd name="connsiteY120" fmla="*/ 3122869 h 3455855"/>
                <a:gd name="connsiteX121" fmla="*/ 1305843 w 3062442"/>
                <a:gd name="connsiteY121" fmla="*/ 3137868 h 3455855"/>
                <a:gd name="connsiteX122" fmla="*/ 1308858 w 3062442"/>
                <a:gd name="connsiteY122" fmla="*/ 3137868 h 3455855"/>
                <a:gd name="connsiteX123" fmla="*/ 1348040 w 3062442"/>
                <a:gd name="connsiteY123" fmla="*/ 3092870 h 3455855"/>
                <a:gd name="connsiteX124" fmla="*/ 1345026 w 3062442"/>
                <a:gd name="connsiteY124" fmla="*/ 3089870 h 3455855"/>
                <a:gd name="connsiteX125" fmla="*/ 1338998 w 3062442"/>
                <a:gd name="connsiteY125" fmla="*/ 3086871 h 3455855"/>
                <a:gd name="connsiteX126" fmla="*/ 1326942 w 3062442"/>
                <a:gd name="connsiteY126" fmla="*/ 3074871 h 3455855"/>
                <a:gd name="connsiteX127" fmla="*/ 1323928 w 3062442"/>
                <a:gd name="connsiteY127" fmla="*/ 3038873 h 3455855"/>
                <a:gd name="connsiteX128" fmla="*/ 1326942 w 3062442"/>
                <a:gd name="connsiteY128" fmla="*/ 3038873 h 3455855"/>
                <a:gd name="connsiteX129" fmla="*/ 1329956 w 3062442"/>
                <a:gd name="connsiteY129" fmla="*/ 3071871 h 3455855"/>
                <a:gd name="connsiteX130" fmla="*/ 1342012 w 3062442"/>
                <a:gd name="connsiteY130" fmla="*/ 3083871 h 3455855"/>
                <a:gd name="connsiteX131" fmla="*/ 1348040 w 3062442"/>
                <a:gd name="connsiteY131" fmla="*/ 3086871 h 3455855"/>
                <a:gd name="connsiteX132" fmla="*/ 1351054 w 3062442"/>
                <a:gd name="connsiteY132" fmla="*/ 3089870 h 3455855"/>
                <a:gd name="connsiteX133" fmla="*/ 1384209 w 3062442"/>
                <a:gd name="connsiteY133" fmla="*/ 3065871 h 3455855"/>
                <a:gd name="connsiteX134" fmla="*/ 1399279 w 3062442"/>
                <a:gd name="connsiteY134" fmla="*/ 3059872 h 3455855"/>
                <a:gd name="connsiteX135" fmla="*/ 1396265 w 3062442"/>
                <a:gd name="connsiteY135" fmla="*/ 3053872 h 3455855"/>
                <a:gd name="connsiteX136" fmla="*/ 1399279 w 3062442"/>
                <a:gd name="connsiteY136" fmla="*/ 3032873 h 3455855"/>
                <a:gd name="connsiteX137" fmla="*/ 1402294 w 3062442"/>
                <a:gd name="connsiteY137" fmla="*/ 3035873 h 3455855"/>
                <a:gd name="connsiteX138" fmla="*/ 1402294 w 3062442"/>
                <a:gd name="connsiteY138" fmla="*/ 3038873 h 3455855"/>
                <a:gd name="connsiteX139" fmla="*/ 1399279 w 3062442"/>
                <a:gd name="connsiteY139" fmla="*/ 3050872 h 3455855"/>
                <a:gd name="connsiteX140" fmla="*/ 1402294 w 3062442"/>
                <a:gd name="connsiteY140" fmla="*/ 3056872 h 3455855"/>
                <a:gd name="connsiteX141" fmla="*/ 1453533 w 3062442"/>
                <a:gd name="connsiteY141" fmla="*/ 3032873 h 3455855"/>
                <a:gd name="connsiteX142" fmla="*/ 1444490 w 3062442"/>
                <a:gd name="connsiteY142" fmla="*/ 3005874 h 3455855"/>
                <a:gd name="connsiteX143" fmla="*/ 1444490 w 3062442"/>
                <a:gd name="connsiteY143" fmla="*/ 3002874 h 3455855"/>
                <a:gd name="connsiteX144" fmla="*/ 1447505 w 3062442"/>
                <a:gd name="connsiteY144" fmla="*/ 3002874 h 3455855"/>
                <a:gd name="connsiteX145" fmla="*/ 1456547 w 3062442"/>
                <a:gd name="connsiteY145" fmla="*/ 3032873 h 3455855"/>
                <a:gd name="connsiteX146" fmla="*/ 1507786 w 3062442"/>
                <a:gd name="connsiteY146" fmla="*/ 3029873 h 3455855"/>
                <a:gd name="connsiteX147" fmla="*/ 1510800 w 3062442"/>
                <a:gd name="connsiteY147" fmla="*/ 3029873 h 3455855"/>
                <a:gd name="connsiteX148" fmla="*/ 1510800 w 3062442"/>
                <a:gd name="connsiteY148" fmla="*/ 3017873 h 3455855"/>
                <a:gd name="connsiteX149" fmla="*/ 1507786 w 3062442"/>
                <a:gd name="connsiteY149" fmla="*/ 3005874 h 3455855"/>
                <a:gd name="connsiteX150" fmla="*/ 1498744 w 3062442"/>
                <a:gd name="connsiteY150" fmla="*/ 3002874 h 3455855"/>
                <a:gd name="connsiteX151" fmla="*/ 1495730 w 3062442"/>
                <a:gd name="connsiteY151" fmla="*/ 3002874 h 3455855"/>
                <a:gd name="connsiteX152" fmla="*/ 1495730 w 3062442"/>
                <a:gd name="connsiteY152" fmla="*/ 2999874 h 3455855"/>
                <a:gd name="connsiteX153" fmla="*/ 1504395 w 3062442"/>
                <a:gd name="connsiteY153" fmla="*/ 2999499 h 3455855"/>
                <a:gd name="connsiteX154" fmla="*/ 2395250 w 3062442"/>
                <a:gd name="connsiteY154" fmla="*/ 2134838 h 3455855"/>
                <a:gd name="connsiteX155" fmla="*/ 2398262 w 3062442"/>
                <a:gd name="connsiteY155" fmla="*/ 2134838 h 3455855"/>
                <a:gd name="connsiteX156" fmla="*/ 2398262 w 3062442"/>
                <a:gd name="connsiteY156" fmla="*/ 2140834 h 3455855"/>
                <a:gd name="connsiteX157" fmla="*/ 2374168 w 3062442"/>
                <a:gd name="connsiteY157" fmla="*/ 2182807 h 3455855"/>
                <a:gd name="connsiteX158" fmla="*/ 2380192 w 3062442"/>
                <a:gd name="connsiteY158" fmla="*/ 2206792 h 3455855"/>
                <a:gd name="connsiteX159" fmla="*/ 2383203 w 3062442"/>
                <a:gd name="connsiteY159" fmla="*/ 2218784 h 3455855"/>
                <a:gd name="connsiteX160" fmla="*/ 2386215 w 3062442"/>
                <a:gd name="connsiteY160" fmla="*/ 2221782 h 3455855"/>
                <a:gd name="connsiteX161" fmla="*/ 2449461 w 3062442"/>
                <a:gd name="connsiteY161" fmla="*/ 2221782 h 3455855"/>
                <a:gd name="connsiteX162" fmla="*/ 2470543 w 3062442"/>
                <a:gd name="connsiteY162" fmla="*/ 2224780 h 3455855"/>
                <a:gd name="connsiteX163" fmla="*/ 2470543 w 3062442"/>
                <a:gd name="connsiteY163" fmla="*/ 2215786 h 3455855"/>
                <a:gd name="connsiteX164" fmla="*/ 2494637 w 3062442"/>
                <a:gd name="connsiteY164" fmla="*/ 2197798 h 3455855"/>
                <a:gd name="connsiteX165" fmla="*/ 2497649 w 3062442"/>
                <a:gd name="connsiteY165" fmla="*/ 2200796 h 3455855"/>
                <a:gd name="connsiteX166" fmla="*/ 2494637 w 3062442"/>
                <a:gd name="connsiteY166" fmla="*/ 2203794 h 3455855"/>
                <a:gd name="connsiteX167" fmla="*/ 2476567 w 3062442"/>
                <a:gd name="connsiteY167" fmla="*/ 2215786 h 3455855"/>
                <a:gd name="connsiteX168" fmla="*/ 2476567 w 3062442"/>
                <a:gd name="connsiteY168" fmla="*/ 2224780 h 3455855"/>
                <a:gd name="connsiteX169" fmla="*/ 2563907 w 3062442"/>
                <a:gd name="connsiteY169" fmla="*/ 2239771 h 3455855"/>
                <a:gd name="connsiteX170" fmla="*/ 2572942 w 3062442"/>
                <a:gd name="connsiteY170" fmla="*/ 2197798 h 3455855"/>
                <a:gd name="connsiteX171" fmla="*/ 2575954 w 3062442"/>
                <a:gd name="connsiteY171" fmla="*/ 2194800 h 3455855"/>
                <a:gd name="connsiteX172" fmla="*/ 2578966 w 3062442"/>
                <a:gd name="connsiteY172" fmla="*/ 2197798 h 3455855"/>
                <a:gd name="connsiteX173" fmla="*/ 2569930 w 3062442"/>
                <a:gd name="connsiteY173" fmla="*/ 2242769 h 3455855"/>
                <a:gd name="connsiteX174" fmla="*/ 2633177 w 3062442"/>
                <a:gd name="connsiteY174" fmla="*/ 2281744 h 3455855"/>
                <a:gd name="connsiteX175" fmla="*/ 2636188 w 3062442"/>
                <a:gd name="connsiteY175" fmla="*/ 2284742 h 3455855"/>
                <a:gd name="connsiteX176" fmla="*/ 2645224 w 3062442"/>
                <a:gd name="connsiteY176" fmla="*/ 2272750 h 3455855"/>
                <a:gd name="connsiteX177" fmla="*/ 2651247 w 3062442"/>
                <a:gd name="connsiteY177" fmla="*/ 2254761 h 3455855"/>
                <a:gd name="connsiteX178" fmla="*/ 2645224 w 3062442"/>
                <a:gd name="connsiteY178" fmla="*/ 2242769 h 3455855"/>
                <a:gd name="connsiteX179" fmla="*/ 2642212 w 3062442"/>
                <a:gd name="connsiteY179" fmla="*/ 2236773 h 3455855"/>
                <a:gd name="connsiteX180" fmla="*/ 2645224 w 3062442"/>
                <a:gd name="connsiteY180" fmla="*/ 2236773 h 3455855"/>
                <a:gd name="connsiteX181" fmla="*/ 2657270 w 3062442"/>
                <a:gd name="connsiteY181" fmla="*/ 2254761 h 3455855"/>
                <a:gd name="connsiteX182" fmla="*/ 2648235 w 3062442"/>
                <a:gd name="connsiteY182" fmla="*/ 2275748 h 3455855"/>
                <a:gd name="connsiteX183" fmla="*/ 2639200 w 3062442"/>
                <a:gd name="connsiteY183" fmla="*/ 2290738 h 3455855"/>
                <a:gd name="connsiteX184" fmla="*/ 2693411 w 3062442"/>
                <a:gd name="connsiteY184" fmla="*/ 2407663 h 3455855"/>
                <a:gd name="connsiteX185" fmla="*/ 2699435 w 3062442"/>
                <a:gd name="connsiteY185" fmla="*/ 2425651 h 3455855"/>
                <a:gd name="connsiteX186" fmla="*/ 2702446 w 3062442"/>
                <a:gd name="connsiteY186" fmla="*/ 2425651 h 3455855"/>
                <a:gd name="connsiteX187" fmla="*/ 2717505 w 3062442"/>
                <a:gd name="connsiteY187" fmla="*/ 2425651 h 3455855"/>
                <a:gd name="connsiteX188" fmla="*/ 2720517 w 3062442"/>
                <a:gd name="connsiteY188" fmla="*/ 2425651 h 3455855"/>
                <a:gd name="connsiteX189" fmla="*/ 2735575 w 3062442"/>
                <a:gd name="connsiteY189" fmla="*/ 2422653 h 3455855"/>
                <a:gd name="connsiteX190" fmla="*/ 2738587 w 3062442"/>
                <a:gd name="connsiteY190" fmla="*/ 2416657 h 3455855"/>
                <a:gd name="connsiteX191" fmla="*/ 2738587 w 3062442"/>
                <a:gd name="connsiteY191" fmla="*/ 2410661 h 3455855"/>
                <a:gd name="connsiteX192" fmla="*/ 2738587 w 3062442"/>
                <a:gd name="connsiteY192" fmla="*/ 2407663 h 3455855"/>
                <a:gd name="connsiteX193" fmla="*/ 2741599 w 3062442"/>
                <a:gd name="connsiteY193" fmla="*/ 2407663 h 3455855"/>
                <a:gd name="connsiteX194" fmla="*/ 2744611 w 3062442"/>
                <a:gd name="connsiteY194" fmla="*/ 2416657 h 3455855"/>
                <a:gd name="connsiteX195" fmla="*/ 2738587 w 3062442"/>
                <a:gd name="connsiteY195" fmla="*/ 2425651 h 3455855"/>
                <a:gd name="connsiteX196" fmla="*/ 2720517 w 3062442"/>
                <a:gd name="connsiteY196" fmla="*/ 2431647 h 3455855"/>
                <a:gd name="connsiteX197" fmla="*/ 2717505 w 3062442"/>
                <a:gd name="connsiteY197" fmla="*/ 2431647 h 3455855"/>
                <a:gd name="connsiteX198" fmla="*/ 2705458 w 3062442"/>
                <a:gd name="connsiteY198" fmla="*/ 2431647 h 3455855"/>
                <a:gd name="connsiteX199" fmla="*/ 2699435 w 3062442"/>
                <a:gd name="connsiteY199" fmla="*/ 2431647 h 3455855"/>
                <a:gd name="connsiteX200" fmla="*/ 2705458 w 3062442"/>
                <a:gd name="connsiteY200" fmla="*/ 2530584 h 3455855"/>
                <a:gd name="connsiteX201" fmla="*/ 2714493 w 3062442"/>
                <a:gd name="connsiteY201" fmla="*/ 2533582 h 3455855"/>
                <a:gd name="connsiteX202" fmla="*/ 2720517 w 3062442"/>
                <a:gd name="connsiteY202" fmla="*/ 2539578 h 3455855"/>
                <a:gd name="connsiteX203" fmla="*/ 2732564 w 3062442"/>
                <a:gd name="connsiteY203" fmla="*/ 2545574 h 3455855"/>
                <a:gd name="connsiteX204" fmla="*/ 2744611 w 3062442"/>
                <a:gd name="connsiteY204" fmla="*/ 2542576 h 3455855"/>
                <a:gd name="connsiteX205" fmla="*/ 2747622 w 3062442"/>
                <a:gd name="connsiteY205" fmla="*/ 2539578 h 3455855"/>
                <a:gd name="connsiteX206" fmla="*/ 2750634 w 3062442"/>
                <a:gd name="connsiteY206" fmla="*/ 2536580 h 3455855"/>
                <a:gd name="connsiteX207" fmla="*/ 2753646 w 3062442"/>
                <a:gd name="connsiteY207" fmla="*/ 2539578 h 3455855"/>
                <a:gd name="connsiteX208" fmla="*/ 2747622 w 3062442"/>
                <a:gd name="connsiteY208" fmla="*/ 2548572 h 3455855"/>
                <a:gd name="connsiteX209" fmla="*/ 2729552 w 3062442"/>
                <a:gd name="connsiteY209" fmla="*/ 2551570 h 3455855"/>
                <a:gd name="connsiteX210" fmla="*/ 2717505 w 3062442"/>
                <a:gd name="connsiteY210" fmla="*/ 2542576 h 3455855"/>
                <a:gd name="connsiteX211" fmla="*/ 2711482 w 3062442"/>
                <a:gd name="connsiteY211" fmla="*/ 2539578 h 3455855"/>
                <a:gd name="connsiteX212" fmla="*/ 2705458 w 3062442"/>
                <a:gd name="connsiteY212" fmla="*/ 2536580 h 3455855"/>
                <a:gd name="connsiteX213" fmla="*/ 2693411 w 3062442"/>
                <a:gd name="connsiteY213" fmla="*/ 2596541 h 3455855"/>
                <a:gd name="connsiteX214" fmla="*/ 2714493 w 3062442"/>
                <a:gd name="connsiteY214" fmla="*/ 2602537 h 3455855"/>
                <a:gd name="connsiteX215" fmla="*/ 2723528 w 3062442"/>
                <a:gd name="connsiteY215" fmla="*/ 2611532 h 3455855"/>
                <a:gd name="connsiteX216" fmla="*/ 2732564 w 3062442"/>
                <a:gd name="connsiteY216" fmla="*/ 2620526 h 3455855"/>
                <a:gd name="connsiteX217" fmla="*/ 2747622 w 3062442"/>
                <a:gd name="connsiteY217" fmla="*/ 2623524 h 3455855"/>
                <a:gd name="connsiteX218" fmla="*/ 2753646 w 3062442"/>
                <a:gd name="connsiteY218" fmla="*/ 2620526 h 3455855"/>
                <a:gd name="connsiteX219" fmla="*/ 2759669 w 3062442"/>
                <a:gd name="connsiteY219" fmla="*/ 2620526 h 3455855"/>
                <a:gd name="connsiteX220" fmla="*/ 2759669 w 3062442"/>
                <a:gd name="connsiteY220" fmla="*/ 2623524 h 3455855"/>
                <a:gd name="connsiteX221" fmla="*/ 2747622 w 3062442"/>
                <a:gd name="connsiteY221" fmla="*/ 2629520 h 3455855"/>
                <a:gd name="connsiteX222" fmla="*/ 2729552 w 3062442"/>
                <a:gd name="connsiteY222" fmla="*/ 2626522 h 3455855"/>
                <a:gd name="connsiteX223" fmla="*/ 2720517 w 3062442"/>
                <a:gd name="connsiteY223" fmla="*/ 2614530 h 3455855"/>
                <a:gd name="connsiteX224" fmla="*/ 2711482 w 3062442"/>
                <a:gd name="connsiteY224" fmla="*/ 2605535 h 3455855"/>
                <a:gd name="connsiteX225" fmla="*/ 2690399 w 3062442"/>
                <a:gd name="connsiteY225" fmla="*/ 2602537 h 3455855"/>
                <a:gd name="connsiteX226" fmla="*/ 2648235 w 3062442"/>
                <a:gd name="connsiteY226" fmla="*/ 2686483 h 3455855"/>
                <a:gd name="connsiteX227" fmla="*/ 2660282 w 3062442"/>
                <a:gd name="connsiteY227" fmla="*/ 2695478 h 3455855"/>
                <a:gd name="connsiteX228" fmla="*/ 2672329 w 3062442"/>
                <a:gd name="connsiteY228" fmla="*/ 2704472 h 3455855"/>
                <a:gd name="connsiteX229" fmla="*/ 2690399 w 3062442"/>
                <a:gd name="connsiteY229" fmla="*/ 2707470 h 3455855"/>
                <a:gd name="connsiteX230" fmla="*/ 2696423 w 3062442"/>
                <a:gd name="connsiteY230" fmla="*/ 2701474 h 3455855"/>
                <a:gd name="connsiteX231" fmla="*/ 2702446 w 3062442"/>
                <a:gd name="connsiteY231" fmla="*/ 2698476 h 3455855"/>
                <a:gd name="connsiteX232" fmla="*/ 2702446 w 3062442"/>
                <a:gd name="connsiteY232" fmla="*/ 2704472 h 3455855"/>
                <a:gd name="connsiteX233" fmla="*/ 2693411 w 3062442"/>
                <a:gd name="connsiteY233" fmla="*/ 2713466 h 3455855"/>
                <a:gd name="connsiteX234" fmla="*/ 2669317 w 3062442"/>
                <a:gd name="connsiteY234" fmla="*/ 2710468 h 3455855"/>
                <a:gd name="connsiteX235" fmla="*/ 2654259 w 3062442"/>
                <a:gd name="connsiteY235" fmla="*/ 2698476 h 3455855"/>
                <a:gd name="connsiteX236" fmla="*/ 2645224 w 3062442"/>
                <a:gd name="connsiteY236" fmla="*/ 2689481 h 3455855"/>
                <a:gd name="connsiteX237" fmla="*/ 2642212 w 3062442"/>
                <a:gd name="connsiteY237" fmla="*/ 2689481 h 3455855"/>
                <a:gd name="connsiteX238" fmla="*/ 2584989 w 3062442"/>
                <a:gd name="connsiteY238" fmla="*/ 2740449 h 3455855"/>
                <a:gd name="connsiteX239" fmla="*/ 2588001 w 3062442"/>
                <a:gd name="connsiteY239" fmla="*/ 2770429 h 3455855"/>
                <a:gd name="connsiteX240" fmla="*/ 2569930 w 3062442"/>
                <a:gd name="connsiteY240" fmla="*/ 2803408 h 3455855"/>
                <a:gd name="connsiteX241" fmla="*/ 2566919 w 3062442"/>
                <a:gd name="connsiteY241" fmla="*/ 2803408 h 3455855"/>
                <a:gd name="connsiteX242" fmla="*/ 2566919 w 3062442"/>
                <a:gd name="connsiteY242" fmla="*/ 2800410 h 3455855"/>
                <a:gd name="connsiteX243" fmla="*/ 2581977 w 3062442"/>
                <a:gd name="connsiteY243" fmla="*/ 2770429 h 3455855"/>
                <a:gd name="connsiteX244" fmla="*/ 2578966 w 3062442"/>
                <a:gd name="connsiteY244" fmla="*/ 2743447 h 3455855"/>
                <a:gd name="connsiteX245" fmla="*/ 2572942 w 3062442"/>
                <a:gd name="connsiteY245" fmla="*/ 2746445 h 3455855"/>
                <a:gd name="connsiteX246" fmla="*/ 2431391 w 3062442"/>
                <a:gd name="connsiteY246" fmla="*/ 2776426 h 3455855"/>
                <a:gd name="connsiteX247" fmla="*/ 2449461 w 3062442"/>
                <a:gd name="connsiteY247" fmla="*/ 2794414 h 3455855"/>
                <a:gd name="connsiteX248" fmla="*/ 2452473 w 3062442"/>
                <a:gd name="connsiteY248" fmla="*/ 2815400 h 3455855"/>
                <a:gd name="connsiteX249" fmla="*/ 2455485 w 3062442"/>
                <a:gd name="connsiteY249" fmla="*/ 2833389 h 3455855"/>
                <a:gd name="connsiteX250" fmla="*/ 2485602 w 3062442"/>
                <a:gd name="connsiteY250" fmla="*/ 2842383 h 3455855"/>
                <a:gd name="connsiteX251" fmla="*/ 2488614 w 3062442"/>
                <a:gd name="connsiteY251" fmla="*/ 2845381 h 3455855"/>
                <a:gd name="connsiteX252" fmla="*/ 2485602 w 3062442"/>
                <a:gd name="connsiteY252" fmla="*/ 2848379 h 3455855"/>
                <a:gd name="connsiteX253" fmla="*/ 2452473 w 3062442"/>
                <a:gd name="connsiteY253" fmla="*/ 2839385 h 3455855"/>
                <a:gd name="connsiteX254" fmla="*/ 2449461 w 3062442"/>
                <a:gd name="connsiteY254" fmla="*/ 2836387 h 3455855"/>
                <a:gd name="connsiteX255" fmla="*/ 2446450 w 3062442"/>
                <a:gd name="connsiteY255" fmla="*/ 2812402 h 3455855"/>
                <a:gd name="connsiteX256" fmla="*/ 2446450 w 3062442"/>
                <a:gd name="connsiteY256" fmla="*/ 2797412 h 3455855"/>
                <a:gd name="connsiteX257" fmla="*/ 2422356 w 3062442"/>
                <a:gd name="connsiteY257" fmla="*/ 2779424 h 3455855"/>
                <a:gd name="connsiteX258" fmla="*/ 2419344 w 3062442"/>
                <a:gd name="connsiteY258" fmla="*/ 2779424 h 3455855"/>
                <a:gd name="connsiteX259" fmla="*/ 2416332 w 3062442"/>
                <a:gd name="connsiteY259" fmla="*/ 2776426 h 3455855"/>
                <a:gd name="connsiteX260" fmla="*/ 2389227 w 3062442"/>
                <a:gd name="connsiteY260" fmla="*/ 2773427 h 3455855"/>
                <a:gd name="connsiteX261" fmla="*/ 2313934 w 3062442"/>
                <a:gd name="connsiteY261" fmla="*/ 2761435 h 3455855"/>
                <a:gd name="connsiteX262" fmla="*/ 2325980 w 3062442"/>
                <a:gd name="connsiteY262" fmla="*/ 2776426 h 3455855"/>
                <a:gd name="connsiteX263" fmla="*/ 2338027 w 3062442"/>
                <a:gd name="connsiteY263" fmla="*/ 2797412 h 3455855"/>
                <a:gd name="connsiteX264" fmla="*/ 2338027 w 3062442"/>
                <a:gd name="connsiteY264" fmla="*/ 2821397 h 3455855"/>
                <a:gd name="connsiteX265" fmla="*/ 2332004 w 3062442"/>
                <a:gd name="connsiteY265" fmla="*/ 2821397 h 3455855"/>
                <a:gd name="connsiteX266" fmla="*/ 2332004 w 3062442"/>
                <a:gd name="connsiteY266" fmla="*/ 2818399 h 3455855"/>
                <a:gd name="connsiteX267" fmla="*/ 2335016 w 3062442"/>
                <a:gd name="connsiteY267" fmla="*/ 2800410 h 3455855"/>
                <a:gd name="connsiteX268" fmla="*/ 2319957 w 3062442"/>
                <a:gd name="connsiteY268" fmla="*/ 2779424 h 3455855"/>
                <a:gd name="connsiteX269" fmla="*/ 2304898 w 3062442"/>
                <a:gd name="connsiteY269" fmla="*/ 2758437 h 3455855"/>
                <a:gd name="connsiteX270" fmla="*/ 2163347 w 3062442"/>
                <a:gd name="connsiteY270" fmla="*/ 2692480 h 3455855"/>
                <a:gd name="connsiteX271" fmla="*/ 2166359 w 3062442"/>
                <a:gd name="connsiteY271" fmla="*/ 2698476 h 3455855"/>
                <a:gd name="connsiteX272" fmla="*/ 2169371 w 3062442"/>
                <a:gd name="connsiteY272" fmla="*/ 2716464 h 3455855"/>
                <a:gd name="connsiteX273" fmla="*/ 2154312 w 3062442"/>
                <a:gd name="connsiteY273" fmla="*/ 2734453 h 3455855"/>
                <a:gd name="connsiteX274" fmla="*/ 2151300 w 3062442"/>
                <a:gd name="connsiteY274" fmla="*/ 2734453 h 3455855"/>
                <a:gd name="connsiteX275" fmla="*/ 2151300 w 3062442"/>
                <a:gd name="connsiteY275" fmla="*/ 2731454 h 3455855"/>
                <a:gd name="connsiteX276" fmla="*/ 2154312 w 3062442"/>
                <a:gd name="connsiteY276" fmla="*/ 2728456 h 3455855"/>
                <a:gd name="connsiteX277" fmla="*/ 2163347 w 3062442"/>
                <a:gd name="connsiteY277" fmla="*/ 2716464 h 3455855"/>
                <a:gd name="connsiteX278" fmla="*/ 2160335 w 3062442"/>
                <a:gd name="connsiteY278" fmla="*/ 2701474 h 3455855"/>
                <a:gd name="connsiteX279" fmla="*/ 2157324 w 3062442"/>
                <a:gd name="connsiteY279" fmla="*/ 2695478 h 3455855"/>
                <a:gd name="connsiteX280" fmla="*/ 2157324 w 3062442"/>
                <a:gd name="connsiteY280" fmla="*/ 2686483 h 3455855"/>
                <a:gd name="connsiteX281" fmla="*/ 2118171 w 3062442"/>
                <a:gd name="connsiteY281" fmla="*/ 2647508 h 3455855"/>
                <a:gd name="connsiteX282" fmla="*/ 2079019 w 3062442"/>
                <a:gd name="connsiteY282" fmla="*/ 2560564 h 3455855"/>
                <a:gd name="connsiteX283" fmla="*/ 2100101 w 3062442"/>
                <a:gd name="connsiteY283" fmla="*/ 2467624 h 3455855"/>
                <a:gd name="connsiteX284" fmla="*/ 2106124 w 3062442"/>
                <a:gd name="connsiteY284" fmla="*/ 2455632 h 3455855"/>
                <a:gd name="connsiteX285" fmla="*/ 2091066 w 3062442"/>
                <a:gd name="connsiteY285" fmla="*/ 2440642 h 3455855"/>
                <a:gd name="connsiteX286" fmla="*/ 2054925 w 3062442"/>
                <a:gd name="connsiteY286" fmla="*/ 2452634 h 3455855"/>
                <a:gd name="connsiteX287" fmla="*/ 2051913 w 3062442"/>
                <a:gd name="connsiteY287" fmla="*/ 2452634 h 3455855"/>
                <a:gd name="connsiteX288" fmla="*/ 2051913 w 3062442"/>
                <a:gd name="connsiteY288" fmla="*/ 2446638 h 3455855"/>
                <a:gd name="connsiteX289" fmla="*/ 2094077 w 3062442"/>
                <a:gd name="connsiteY289" fmla="*/ 2434645 h 3455855"/>
                <a:gd name="connsiteX290" fmla="*/ 2109136 w 3062442"/>
                <a:gd name="connsiteY290" fmla="*/ 2446638 h 3455855"/>
                <a:gd name="connsiteX291" fmla="*/ 2166359 w 3062442"/>
                <a:gd name="connsiteY291" fmla="*/ 2341705 h 3455855"/>
                <a:gd name="connsiteX292" fmla="*/ 2190453 w 3062442"/>
                <a:gd name="connsiteY292" fmla="*/ 2311724 h 3455855"/>
                <a:gd name="connsiteX293" fmla="*/ 2184429 w 3062442"/>
                <a:gd name="connsiteY293" fmla="*/ 2308726 h 3455855"/>
                <a:gd name="connsiteX294" fmla="*/ 2148289 w 3062442"/>
                <a:gd name="connsiteY294" fmla="*/ 2311724 h 3455855"/>
                <a:gd name="connsiteX295" fmla="*/ 2145277 w 3062442"/>
                <a:gd name="connsiteY295" fmla="*/ 2311724 h 3455855"/>
                <a:gd name="connsiteX296" fmla="*/ 2145277 w 3062442"/>
                <a:gd name="connsiteY296" fmla="*/ 2305728 h 3455855"/>
                <a:gd name="connsiteX297" fmla="*/ 2187441 w 3062442"/>
                <a:gd name="connsiteY297" fmla="*/ 2302730 h 3455855"/>
                <a:gd name="connsiteX298" fmla="*/ 2196476 w 3062442"/>
                <a:gd name="connsiteY298" fmla="*/ 2308726 h 3455855"/>
                <a:gd name="connsiteX299" fmla="*/ 2253699 w 3062442"/>
                <a:gd name="connsiteY299" fmla="*/ 2263755 h 3455855"/>
                <a:gd name="connsiteX300" fmla="*/ 2283816 w 3062442"/>
                <a:gd name="connsiteY300" fmla="*/ 2248765 h 3455855"/>
                <a:gd name="connsiteX301" fmla="*/ 2277793 w 3062442"/>
                <a:gd name="connsiteY301" fmla="*/ 2209790 h 3455855"/>
                <a:gd name="connsiteX302" fmla="*/ 2283816 w 3062442"/>
                <a:gd name="connsiteY302" fmla="*/ 2209790 h 3455855"/>
                <a:gd name="connsiteX303" fmla="*/ 2283816 w 3062442"/>
                <a:gd name="connsiteY303" fmla="*/ 2212788 h 3455855"/>
                <a:gd name="connsiteX304" fmla="*/ 2289840 w 3062442"/>
                <a:gd name="connsiteY304" fmla="*/ 2245767 h 3455855"/>
                <a:gd name="connsiteX305" fmla="*/ 2380192 w 3062442"/>
                <a:gd name="connsiteY305" fmla="*/ 2224780 h 3455855"/>
                <a:gd name="connsiteX306" fmla="*/ 2377180 w 3062442"/>
                <a:gd name="connsiteY306" fmla="*/ 2218784 h 3455855"/>
                <a:gd name="connsiteX307" fmla="*/ 2374168 w 3062442"/>
                <a:gd name="connsiteY307" fmla="*/ 2209790 h 3455855"/>
                <a:gd name="connsiteX308" fmla="*/ 2368145 w 3062442"/>
                <a:gd name="connsiteY308" fmla="*/ 2182807 h 3455855"/>
                <a:gd name="connsiteX309" fmla="*/ 2395250 w 3062442"/>
                <a:gd name="connsiteY309" fmla="*/ 2134838 h 3455855"/>
                <a:gd name="connsiteX310" fmla="*/ 255718 w 3062442"/>
                <a:gd name="connsiteY310" fmla="*/ 1513014 h 3455855"/>
                <a:gd name="connsiteX311" fmla="*/ 258726 w 3062442"/>
                <a:gd name="connsiteY311" fmla="*/ 1513014 h 3455855"/>
                <a:gd name="connsiteX312" fmla="*/ 258726 w 3062442"/>
                <a:gd name="connsiteY312" fmla="*/ 1516021 h 3455855"/>
                <a:gd name="connsiteX313" fmla="*/ 237667 w 3062442"/>
                <a:gd name="connsiteY313" fmla="*/ 1546093 h 3455855"/>
                <a:gd name="connsiteX314" fmla="*/ 243684 w 3062442"/>
                <a:gd name="connsiteY314" fmla="*/ 1564136 h 3455855"/>
                <a:gd name="connsiteX315" fmla="*/ 246692 w 3062442"/>
                <a:gd name="connsiteY315" fmla="*/ 1573157 h 3455855"/>
                <a:gd name="connsiteX316" fmla="*/ 246692 w 3062442"/>
                <a:gd name="connsiteY316" fmla="*/ 1576164 h 3455855"/>
                <a:gd name="connsiteX317" fmla="*/ 294827 w 3062442"/>
                <a:gd name="connsiteY317" fmla="*/ 1576164 h 3455855"/>
                <a:gd name="connsiteX318" fmla="*/ 309870 w 3062442"/>
                <a:gd name="connsiteY318" fmla="*/ 1579171 h 3455855"/>
                <a:gd name="connsiteX319" fmla="*/ 312878 w 3062442"/>
                <a:gd name="connsiteY319" fmla="*/ 1570150 h 3455855"/>
                <a:gd name="connsiteX320" fmla="*/ 330929 w 3062442"/>
                <a:gd name="connsiteY320" fmla="*/ 1555114 h 3455855"/>
                <a:gd name="connsiteX321" fmla="*/ 330929 w 3062442"/>
                <a:gd name="connsiteY321" fmla="*/ 1558121 h 3455855"/>
                <a:gd name="connsiteX322" fmla="*/ 327920 w 3062442"/>
                <a:gd name="connsiteY322" fmla="*/ 1561128 h 3455855"/>
                <a:gd name="connsiteX323" fmla="*/ 315887 w 3062442"/>
                <a:gd name="connsiteY323" fmla="*/ 1573157 h 3455855"/>
                <a:gd name="connsiteX324" fmla="*/ 315887 w 3062442"/>
                <a:gd name="connsiteY324" fmla="*/ 1579171 h 3455855"/>
                <a:gd name="connsiteX325" fmla="*/ 379064 w 3062442"/>
                <a:gd name="connsiteY325" fmla="*/ 1588193 h 3455855"/>
                <a:gd name="connsiteX326" fmla="*/ 388089 w 3062442"/>
                <a:gd name="connsiteY326" fmla="*/ 1558121 h 3455855"/>
                <a:gd name="connsiteX327" fmla="*/ 388089 w 3062442"/>
                <a:gd name="connsiteY327" fmla="*/ 1555114 h 3455855"/>
                <a:gd name="connsiteX328" fmla="*/ 391098 w 3062442"/>
                <a:gd name="connsiteY328" fmla="*/ 1558121 h 3455855"/>
                <a:gd name="connsiteX329" fmla="*/ 385081 w 3062442"/>
                <a:gd name="connsiteY329" fmla="*/ 1591200 h 3455855"/>
                <a:gd name="connsiteX330" fmla="*/ 430208 w 3062442"/>
                <a:gd name="connsiteY330" fmla="*/ 1621271 h 3455855"/>
                <a:gd name="connsiteX331" fmla="*/ 433216 w 3062442"/>
                <a:gd name="connsiteY331" fmla="*/ 1624278 h 3455855"/>
                <a:gd name="connsiteX332" fmla="*/ 439233 w 3062442"/>
                <a:gd name="connsiteY332" fmla="*/ 1612250 h 3455855"/>
                <a:gd name="connsiteX333" fmla="*/ 445250 w 3062442"/>
                <a:gd name="connsiteY333" fmla="*/ 1600221 h 3455855"/>
                <a:gd name="connsiteX334" fmla="*/ 439233 w 3062442"/>
                <a:gd name="connsiteY334" fmla="*/ 1591200 h 3455855"/>
                <a:gd name="connsiteX335" fmla="*/ 439233 w 3062442"/>
                <a:gd name="connsiteY335" fmla="*/ 1588193 h 3455855"/>
                <a:gd name="connsiteX336" fmla="*/ 439233 w 3062442"/>
                <a:gd name="connsiteY336" fmla="*/ 1585186 h 3455855"/>
                <a:gd name="connsiteX337" fmla="*/ 451267 w 3062442"/>
                <a:gd name="connsiteY337" fmla="*/ 1600221 h 3455855"/>
                <a:gd name="connsiteX338" fmla="*/ 442241 w 3062442"/>
                <a:gd name="connsiteY338" fmla="*/ 1615257 h 3455855"/>
                <a:gd name="connsiteX339" fmla="*/ 436224 w 3062442"/>
                <a:gd name="connsiteY339" fmla="*/ 1627285 h 3455855"/>
                <a:gd name="connsiteX340" fmla="*/ 478343 w 3062442"/>
                <a:gd name="connsiteY340" fmla="*/ 1714492 h 3455855"/>
                <a:gd name="connsiteX341" fmla="*/ 481351 w 3062442"/>
                <a:gd name="connsiteY341" fmla="*/ 1726521 h 3455855"/>
                <a:gd name="connsiteX342" fmla="*/ 484360 w 3062442"/>
                <a:gd name="connsiteY342" fmla="*/ 1726521 h 3455855"/>
                <a:gd name="connsiteX343" fmla="*/ 493385 w 3062442"/>
                <a:gd name="connsiteY343" fmla="*/ 1726521 h 3455855"/>
                <a:gd name="connsiteX344" fmla="*/ 496393 w 3062442"/>
                <a:gd name="connsiteY344" fmla="*/ 1726521 h 3455855"/>
                <a:gd name="connsiteX345" fmla="*/ 508427 w 3062442"/>
                <a:gd name="connsiteY345" fmla="*/ 1723514 h 3455855"/>
                <a:gd name="connsiteX346" fmla="*/ 511436 w 3062442"/>
                <a:gd name="connsiteY346" fmla="*/ 1720507 h 3455855"/>
                <a:gd name="connsiteX347" fmla="*/ 508427 w 3062442"/>
                <a:gd name="connsiteY347" fmla="*/ 1717499 h 3455855"/>
                <a:gd name="connsiteX348" fmla="*/ 508427 w 3062442"/>
                <a:gd name="connsiteY348" fmla="*/ 1714492 h 3455855"/>
                <a:gd name="connsiteX349" fmla="*/ 514444 w 3062442"/>
                <a:gd name="connsiteY349" fmla="*/ 1714492 h 3455855"/>
                <a:gd name="connsiteX350" fmla="*/ 514444 w 3062442"/>
                <a:gd name="connsiteY350" fmla="*/ 1720507 h 3455855"/>
                <a:gd name="connsiteX351" fmla="*/ 511436 w 3062442"/>
                <a:gd name="connsiteY351" fmla="*/ 1729528 h 3455855"/>
                <a:gd name="connsiteX352" fmla="*/ 496393 w 3062442"/>
                <a:gd name="connsiteY352" fmla="*/ 1732535 h 3455855"/>
                <a:gd name="connsiteX353" fmla="*/ 493385 w 3062442"/>
                <a:gd name="connsiteY353" fmla="*/ 1732535 h 3455855"/>
                <a:gd name="connsiteX354" fmla="*/ 484360 w 3062442"/>
                <a:gd name="connsiteY354" fmla="*/ 1732535 h 3455855"/>
                <a:gd name="connsiteX355" fmla="*/ 481351 w 3062442"/>
                <a:gd name="connsiteY355" fmla="*/ 1732535 h 3455855"/>
                <a:gd name="connsiteX356" fmla="*/ 484360 w 3062442"/>
                <a:gd name="connsiteY356" fmla="*/ 1804706 h 3455855"/>
                <a:gd name="connsiteX357" fmla="*/ 490376 w 3062442"/>
                <a:gd name="connsiteY357" fmla="*/ 1807714 h 3455855"/>
                <a:gd name="connsiteX358" fmla="*/ 496393 w 3062442"/>
                <a:gd name="connsiteY358" fmla="*/ 1810721 h 3455855"/>
                <a:gd name="connsiteX359" fmla="*/ 505419 w 3062442"/>
                <a:gd name="connsiteY359" fmla="*/ 1816735 h 3455855"/>
                <a:gd name="connsiteX360" fmla="*/ 514444 w 3062442"/>
                <a:gd name="connsiteY360" fmla="*/ 1816735 h 3455855"/>
                <a:gd name="connsiteX361" fmla="*/ 514444 w 3062442"/>
                <a:gd name="connsiteY361" fmla="*/ 1810721 h 3455855"/>
                <a:gd name="connsiteX362" fmla="*/ 517452 w 3062442"/>
                <a:gd name="connsiteY362" fmla="*/ 1810721 h 3455855"/>
                <a:gd name="connsiteX363" fmla="*/ 520461 w 3062442"/>
                <a:gd name="connsiteY363" fmla="*/ 1813728 h 3455855"/>
                <a:gd name="connsiteX364" fmla="*/ 517452 w 3062442"/>
                <a:gd name="connsiteY364" fmla="*/ 1819742 h 3455855"/>
                <a:gd name="connsiteX365" fmla="*/ 505419 w 3062442"/>
                <a:gd name="connsiteY365" fmla="*/ 1819742 h 3455855"/>
                <a:gd name="connsiteX366" fmla="*/ 493385 w 3062442"/>
                <a:gd name="connsiteY366" fmla="*/ 1816735 h 3455855"/>
                <a:gd name="connsiteX367" fmla="*/ 490376 w 3062442"/>
                <a:gd name="connsiteY367" fmla="*/ 1813728 h 3455855"/>
                <a:gd name="connsiteX368" fmla="*/ 484360 w 3062442"/>
                <a:gd name="connsiteY368" fmla="*/ 1810721 h 3455855"/>
                <a:gd name="connsiteX369" fmla="*/ 475334 w 3062442"/>
                <a:gd name="connsiteY369" fmla="*/ 1852821 h 3455855"/>
                <a:gd name="connsiteX370" fmla="*/ 490376 w 3062442"/>
                <a:gd name="connsiteY370" fmla="*/ 1858835 h 3455855"/>
                <a:gd name="connsiteX371" fmla="*/ 499402 w 3062442"/>
                <a:gd name="connsiteY371" fmla="*/ 1864849 h 3455855"/>
                <a:gd name="connsiteX372" fmla="*/ 505419 w 3062442"/>
                <a:gd name="connsiteY372" fmla="*/ 1873871 h 3455855"/>
                <a:gd name="connsiteX373" fmla="*/ 517452 w 3062442"/>
                <a:gd name="connsiteY373" fmla="*/ 1876878 h 3455855"/>
                <a:gd name="connsiteX374" fmla="*/ 520461 w 3062442"/>
                <a:gd name="connsiteY374" fmla="*/ 1873871 h 3455855"/>
                <a:gd name="connsiteX375" fmla="*/ 523469 w 3062442"/>
                <a:gd name="connsiteY375" fmla="*/ 1870863 h 3455855"/>
                <a:gd name="connsiteX376" fmla="*/ 526478 w 3062442"/>
                <a:gd name="connsiteY376" fmla="*/ 1873871 h 3455855"/>
                <a:gd name="connsiteX377" fmla="*/ 517452 w 3062442"/>
                <a:gd name="connsiteY377" fmla="*/ 1879885 h 3455855"/>
                <a:gd name="connsiteX378" fmla="*/ 502410 w 3062442"/>
                <a:gd name="connsiteY378" fmla="*/ 1876878 h 3455855"/>
                <a:gd name="connsiteX379" fmla="*/ 496393 w 3062442"/>
                <a:gd name="connsiteY379" fmla="*/ 1867856 h 3455855"/>
                <a:gd name="connsiteX380" fmla="*/ 487368 w 3062442"/>
                <a:gd name="connsiteY380" fmla="*/ 1861842 h 3455855"/>
                <a:gd name="connsiteX381" fmla="*/ 475334 w 3062442"/>
                <a:gd name="connsiteY381" fmla="*/ 1858835 h 3455855"/>
                <a:gd name="connsiteX382" fmla="*/ 442241 w 3062442"/>
                <a:gd name="connsiteY382" fmla="*/ 1921985 h 3455855"/>
                <a:gd name="connsiteX383" fmla="*/ 451267 w 3062442"/>
                <a:gd name="connsiteY383" fmla="*/ 1927999 h 3455855"/>
                <a:gd name="connsiteX384" fmla="*/ 460292 w 3062442"/>
                <a:gd name="connsiteY384" fmla="*/ 1937020 h 3455855"/>
                <a:gd name="connsiteX385" fmla="*/ 475334 w 3062442"/>
                <a:gd name="connsiteY385" fmla="*/ 1937020 h 3455855"/>
                <a:gd name="connsiteX386" fmla="*/ 478343 w 3062442"/>
                <a:gd name="connsiteY386" fmla="*/ 1934013 h 3455855"/>
                <a:gd name="connsiteX387" fmla="*/ 481351 w 3062442"/>
                <a:gd name="connsiteY387" fmla="*/ 1931006 h 3455855"/>
                <a:gd name="connsiteX388" fmla="*/ 484360 w 3062442"/>
                <a:gd name="connsiteY388" fmla="*/ 1934013 h 3455855"/>
                <a:gd name="connsiteX389" fmla="*/ 475334 w 3062442"/>
                <a:gd name="connsiteY389" fmla="*/ 1943035 h 3455855"/>
                <a:gd name="connsiteX390" fmla="*/ 460292 w 3062442"/>
                <a:gd name="connsiteY390" fmla="*/ 1940028 h 3455855"/>
                <a:gd name="connsiteX391" fmla="*/ 448258 w 3062442"/>
                <a:gd name="connsiteY391" fmla="*/ 1931006 h 3455855"/>
                <a:gd name="connsiteX392" fmla="*/ 439233 w 3062442"/>
                <a:gd name="connsiteY392" fmla="*/ 1924992 h 3455855"/>
                <a:gd name="connsiteX393" fmla="*/ 394106 w 3062442"/>
                <a:gd name="connsiteY393" fmla="*/ 1964085 h 3455855"/>
                <a:gd name="connsiteX394" fmla="*/ 397115 w 3062442"/>
                <a:gd name="connsiteY394" fmla="*/ 1985135 h 3455855"/>
                <a:gd name="connsiteX395" fmla="*/ 385081 w 3062442"/>
                <a:gd name="connsiteY395" fmla="*/ 2009192 h 3455855"/>
                <a:gd name="connsiteX396" fmla="*/ 382072 w 3062442"/>
                <a:gd name="connsiteY396" fmla="*/ 2009192 h 3455855"/>
                <a:gd name="connsiteX397" fmla="*/ 382072 w 3062442"/>
                <a:gd name="connsiteY397" fmla="*/ 2006185 h 3455855"/>
                <a:gd name="connsiteX398" fmla="*/ 394106 w 3062442"/>
                <a:gd name="connsiteY398" fmla="*/ 1985135 h 3455855"/>
                <a:gd name="connsiteX399" fmla="*/ 391098 w 3062442"/>
                <a:gd name="connsiteY399" fmla="*/ 1964085 h 3455855"/>
                <a:gd name="connsiteX400" fmla="*/ 388089 w 3062442"/>
                <a:gd name="connsiteY400" fmla="*/ 1967092 h 3455855"/>
                <a:gd name="connsiteX401" fmla="*/ 282794 w 3062442"/>
                <a:gd name="connsiteY401" fmla="*/ 1991149 h 3455855"/>
                <a:gd name="connsiteX402" fmla="*/ 294827 w 3062442"/>
                <a:gd name="connsiteY402" fmla="*/ 2003177 h 3455855"/>
                <a:gd name="connsiteX403" fmla="*/ 297836 w 3062442"/>
                <a:gd name="connsiteY403" fmla="*/ 2018213 h 3455855"/>
                <a:gd name="connsiteX404" fmla="*/ 297836 w 3062442"/>
                <a:gd name="connsiteY404" fmla="*/ 2030242 h 3455855"/>
                <a:gd name="connsiteX405" fmla="*/ 321903 w 3062442"/>
                <a:gd name="connsiteY405" fmla="*/ 2039263 h 3455855"/>
                <a:gd name="connsiteX406" fmla="*/ 324912 w 3062442"/>
                <a:gd name="connsiteY406" fmla="*/ 2039263 h 3455855"/>
                <a:gd name="connsiteX407" fmla="*/ 321903 w 3062442"/>
                <a:gd name="connsiteY407" fmla="*/ 2042270 h 3455855"/>
                <a:gd name="connsiteX408" fmla="*/ 297836 w 3062442"/>
                <a:gd name="connsiteY408" fmla="*/ 2036256 h 3455855"/>
                <a:gd name="connsiteX409" fmla="*/ 294827 w 3062442"/>
                <a:gd name="connsiteY409" fmla="*/ 2033249 h 3455855"/>
                <a:gd name="connsiteX410" fmla="*/ 291819 w 3062442"/>
                <a:gd name="connsiteY410" fmla="*/ 2018213 h 3455855"/>
                <a:gd name="connsiteX411" fmla="*/ 291819 w 3062442"/>
                <a:gd name="connsiteY411" fmla="*/ 2006185 h 3455855"/>
                <a:gd name="connsiteX412" fmla="*/ 273768 w 3062442"/>
                <a:gd name="connsiteY412" fmla="*/ 1991149 h 3455855"/>
                <a:gd name="connsiteX413" fmla="*/ 270760 w 3062442"/>
                <a:gd name="connsiteY413" fmla="*/ 1988142 h 3455855"/>
                <a:gd name="connsiteX414" fmla="*/ 249701 w 3062442"/>
                <a:gd name="connsiteY414" fmla="*/ 1988142 h 3455855"/>
                <a:gd name="connsiteX415" fmla="*/ 195549 w 3062442"/>
                <a:gd name="connsiteY415" fmla="*/ 1979120 h 3455855"/>
                <a:gd name="connsiteX416" fmla="*/ 201566 w 3062442"/>
                <a:gd name="connsiteY416" fmla="*/ 1988142 h 3455855"/>
                <a:gd name="connsiteX417" fmla="*/ 213599 w 3062442"/>
                <a:gd name="connsiteY417" fmla="*/ 2006185 h 3455855"/>
                <a:gd name="connsiteX418" fmla="*/ 210591 w 3062442"/>
                <a:gd name="connsiteY418" fmla="*/ 2021220 h 3455855"/>
                <a:gd name="connsiteX419" fmla="*/ 207583 w 3062442"/>
                <a:gd name="connsiteY419" fmla="*/ 2024227 h 3455855"/>
                <a:gd name="connsiteX420" fmla="*/ 207583 w 3062442"/>
                <a:gd name="connsiteY420" fmla="*/ 2021220 h 3455855"/>
                <a:gd name="connsiteX421" fmla="*/ 207583 w 3062442"/>
                <a:gd name="connsiteY421" fmla="*/ 2006185 h 3455855"/>
                <a:gd name="connsiteX422" fmla="*/ 198557 w 3062442"/>
                <a:gd name="connsiteY422" fmla="*/ 1991149 h 3455855"/>
                <a:gd name="connsiteX423" fmla="*/ 189532 w 3062442"/>
                <a:gd name="connsiteY423" fmla="*/ 1976113 h 3455855"/>
                <a:gd name="connsiteX424" fmla="*/ 84236 w 3062442"/>
                <a:gd name="connsiteY424" fmla="*/ 1924992 h 3455855"/>
                <a:gd name="connsiteX425" fmla="*/ 84236 w 3062442"/>
                <a:gd name="connsiteY425" fmla="*/ 1927999 h 3455855"/>
                <a:gd name="connsiteX426" fmla="*/ 84236 w 3062442"/>
                <a:gd name="connsiteY426" fmla="*/ 1931006 h 3455855"/>
                <a:gd name="connsiteX427" fmla="*/ 87245 w 3062442"/>
                <a:gd name="connsiteY427" fmla="*/ 1943035 h 3455855"/>
                <a:gd name="connsiteX428" fmla="*/ 75211 w 3062442"/>
                <a:gd name="connsiteY428" fmla="*/ 1958070 h 3455855"/>
                <a:gd name="connsiteX429" fmla="*/ 72202 w 3062442"/>
                <a:gd name="connsiteY429" fmla="*/ 1955063 h 3455855"/>
                <a:gd name="connsiteX430" fmla="*/ 75211 w 3062442"/>
                <a:gd name="connsiteY430" fmla="*/ 1952056 h 3455855"/>
                <a:gd name="connsiteX431" fmla="*/ 81228 w 3062442"/>
                <a:gd name="connsiteY431" fmla="*/ 1943035 h 3455855"/>
                <a:gd name="connsiteX432" fmla="*/ 81228 w 3062442"/>
                <a:gd name="connsiteY432" fmla="*/ 1934013 h 3455855"/>
                <a:gd name="connsiteX433" fmla="*/ 78219 w 3062442"/>
                <a:gd name="connsiteY433" fmla="*/ 1927999 h 3455855"/>
                <a:gd name="connsiteX434" fmla="*/ 78219 w 3062442"/>
                <a:gd name="connsiteY434" fmla="*/ 1921985 h 3455855"/>
                <a:gd name="connsiteX435" fmla="*/ 51143 w 3062442"/>
                <a:gd name="connsiteY435" fmla="*/ 1894920 h 3455855"/>
                <a:gd name="connsiteX436" fmla="*/ 18050 w 3062442"/>
                <a:gd name="connsiteY436" fmla="*/ 1828764 h 3455855"/>
                <a:gd name="connsiteX437" fmla="*/ 36101 w 3062442"/>
                <a:gd name="connsiteY437" fmla="*/ 1759599 h 3455855"/>
                <a:gd name="connsiteX438" fmla="*/ 39110 w 3062442"/>
                <a:gd name="connsiteY438" fmla="*/ 1747571 h 3455855"/>
                <a:gd name="connsiteX439" fmla="*/ 30084 w 3062442"/>
                <a:gd name="connsiteY439" fmla="*/ 1738549 h 3455855"/>
                <a:gd name="connsiteX440" fmla="*/ 3008 w 3062442"/>
                <a:gd name="connsiteY440" fmla="*/ 1747571 h 3455855"/>
                <a:gd name="connsiteX441" fmla="*/ 0 w 3062442"/>
                <a:gd name="connsiteY441" fmla="*/ 1747571 h 3455855"/>
                <a:gd name="connsiteX442" fmla="*/ 0 w 3062442"/>
                <a:gd name="connsiteY442" fmla="*/ 1744564 h 3455855"/>
                <a:gd name="connsiteX443" fmla="*/ 30084 w 3062442"/>
                <a:gd name="connsiteY443" fmla="*/ 1735542 h 3455855"/>
                <a:gd name="connsiteX444" fmla="*/ 42118 w 3062442"/>
                <a:gd name="connsiteY444" fmla="*/ 1744564 h 3455855"/>
                <a:gd name="connsiteX445" fmla="*/ 84236 w 3062442"/>
                <a:gd name="connsiteY445" fmla="*/ 1663371 h 3455855"/>
                <a:gd name="connsiteX446" fmla="*/ 102287 w 3062442"/>
                <a:gd name="connsiteY446" fmla="*/ 1642321 h 3455855"/>
                <a:gd name="connsiteX447" fmla="*/ 99278 w 3062442"/>
                <a:gd name="connsiteY447" fmla="*/ 1639314 h 3455855"/>
                <a:gd name="connsiteX448" fmla="*/ 72202 w 3062442"/>
                <a:gd name="connsiteY448" fmla="*/ 1642321 h 3455855"/>
                <a:gd name="connsiteX449" fmla="*/ 69194 w 3062442"/>
                <a:gd name="connsiteY449" fmla="*/ 1642321 h 3455855"/>
                <a:gd name="connsiteX450" fmla="*/ 69194 w 3062442"/>
                <a:gd name="connsiteY450" fmla="*/ 1639314 h 3455855"/>
                <a:gd name="connsiteX451" fmla="*/ 99278 w 3062442"/>
                <a:gd name="connsiteY451" fmla="*/ 1636307 h 3455855"/>
                <a:gd name="connsiteX452" fmla="*/ 105295 w 3062442"/>
                <a:gd name="connsiteY452" fmla="*/ 1639314 h 3455855"/>
                <a:gd name="connsiteX453" fmla="*/ 147414 w 3062442"/>
                <a:gd name="connsiteY453" fmla="*/ 1606235 h 3455855"/>
                <a:gd name="connsiteX454" fmla="*/ 174490 w 3062442"/>
                <a:gd name="connsiteY454" fmla="*/ 1594207 h 3455855"/>
                <a:gd name="connsiteX455" fmla="*/ 171481 w 3062442"/>
                <a:gd name="connsiteY455" fmla="*/ 1594207 h 3455855"/>
                <a:gd name="connsiteX456" fmla="*/ 168473 w 3062442"/>
                <a:gd name="connsiteY456" fmla="*/ 1567143 h 3455855"/>
                <a:gd name="connsiteX457" fmla="*/ 171481 w 3062442"/>
                <a:gd name="connsiteY457" fmla="*/ 1567143 h 3455855"/>
                <a:gd name="connsiteX458" fmla="*/ 171481 w 3062442"/>
                <a:gd name="connsiteY458" fmla="*/ 1570150 h 3455855"/>
                <a:gd name="connsiteX459" fmla="*/ 177498 w 3062442"/>
                <a:gd name="connsiteY459" fmla="*/ 1594207 h 3455855"/>
                <a:gd name="connsiteX460" fmla="*/ 243684 w 3062442"/>
                <a:gd name="connsiteY460" fmla="*/ 1576164 h 3455855"/>
                <a:gd name="connsiteX461" fmla="*/ 243684 w 3062442"/>
                <a:gd name="connsiteY461" fmla="*/ 1573157 h 3455855"/>
                <a:gd name="connsiteX462" fmla="*/ 240675 w 3062442"/>
                <a:gd name="connsiteY462" fmla="*/ 1567143 h 3455855"/>
                <a:gd name="connsiteX463" fmla="*/ 234659 w 3062442"/>
                <a:gd name="connsiteY463" fmla="*/ 1546093 h 3455855"/>
                <a:gd name="connsiteX464" fmla="*/ 255718 w 3062442"/>
                <a:gd name="connsiteY464" fmla="*/ 1513014 h 3455855"/>
                <a:gd name="connsiteX465" fmla="*/ 2852186 w 3062442"/>
                <a:gd name="connsiteY465" fmla="*/ 1426298 h 3455855"/>
                <a:gd name="connsiteX466" fmla="*/ 2855189 w 3062442"/>
                <a:gd name="connsiteY466" fmla="*/ 1444341 h 3455855"/>
                <a:gd name="connsiteX467" fmla="*/ 2900244 w 3062442"/>
                <a:gd name="connsiteY467" fmla="*/ 1438327 h 3455855"/>
                <a:gd name="connsiteX468" fmla="*/ 2903248 w 3062442"/>
                <a:gd name="connsiteY468" fmla="*/ 1438327 h 3455855"/>
                <a:gd name="connsiteX469" fmla="*/ 2933285 w 3062442"/>
                <a:gd name="connsiteY469" fmla="*/ 1444341 h 3455855"/>
                <a:gd name="connsiteX470" fmla="*/ 2942296 w 3062442"/>
                <a:gd name="connsiteY470" fmla="*/ 1447348 h 3455855"/>
                <a:gd name="connsiteX471" fmla="*/ 2945299 w 3062442"/>
                <a:gd name="connsiteY471" fmla="*/ 1441334 h 3455855"/>
                <a:gd name="connsiteX472" fmla="*/ 2957314 w 3062442"/>
                <a:gd name="connsiteY472" fmla="*/ 1435320 h 3455855"/>
                <a:gd name="connsiteX473" fmla="*/ 2957314 w 3062442"/>
                <a:gd name="connsiteY473" fmla="*/ 1438327 h 3455855"/>
                <a:gd name="connsiteX474" fmla="*/ 2945299 w 3062442"/>
                <a:gd name="connsiteY474" fmla="*/ 1444341 h 3455855"/>
                <a:gd name="connsiteX475" fmla="*/ 2945299 w 3062442"/>
                <a:gd name="connsiteY475" fmla="*/ 1447348 h 3455855"/>
                <a:gd name="connsiteX476" fmla="*/ 2987351 w 3062442"/>
                <a:gd name="connsiteY476" fmla="*/ 1459377 h 3455855"/>
                <a:gd name="connsiteX477" fmla="*/ 2993358 w 3062442"/>
                <a:gd name="connsiteY477" fmla="*/ 1441334 h 3455855"/>
                <a:gd name="connsiteX478" fmla="*/ 2996362 w 3062442"/>
                <a:gd name="connsiteY478" fmla="*/ 1438327 h 3455855"/>
                <a:gd name="connsiteX479" fmla="*/ 2996362 w 3062442"/>
                <a:gd name="connsiteY479" fmla="*/ 1441334 h 3455855"/>
                <a:gd name="connsiteX480" fmla="*/ 2990354 w 3062442"/>
                <a:gd name="connsiteY480" fmla="*/ 1462384 h 3455855"/>
                <a:gd name="connsiteX481" fmla="*/ 3017387 w 3062442"/>
                <a:gd name="connsiteY481" fmla="*/ 1486441 h 3455855"/>
                <a:gd name="connsiteX482" fmla="*/ 3017387 w 3062442"/>
                <a:gd name="connsiteY482" fmla="*/ 1489448 h 3455855"/>
                <a:gd name="connsiteX483" fmla="*/ 3023395 w 3062442"/>
                <a:gd name="connsiteY483" fmla="*/ 1480427 h 3455855"/>
                <a:gd name="connsiteX484" fmla="*/ 3029402 w 3062442"/>
                <a:gd name="connsiteY484" fmla="*/ 1474413 h 3455855"/>
                <a:gd name="connsiteX485" fmla="*/ 3026398 w 3062442"/>
                <a:gd name="connsiteY485" fmla="*/ 1468398 h 3455855"/>
                <a:gd name="connsiteX486" fmla="*/ 3023395 w 3062442"/>
                <a:gd name="connsiteY486" fmla="*/ 1465391 h 3455855"/>
                <a:gd name="connsiteX487" fmla="*/ 3026398 w 3062442"/>
                <a:gd name="connsiteY487" fmla="*/ 1465391 h 3455855"/>
                <a:gd name="connsiteX488" fmla="*/ 3032406 w 3062442"/>
                <a:gd name="connsiteY488" fmla="*/ 1474413 h 3455855"/>
                <a:gd name="connsiteX489" fmla="*/ 3026398 w 3062442"/>
                <a:gd name="connsiteY489" fmla="*/ 1483434 h 3455855"/>
                <a:gd name="connsiteX490" fmla="*/ 3020391 w 3062442"/>
                <a:gd name="connsiteY490" fmla="*/ 1489448 h 3455855"/>
                <a:gd name="connsiteX491" fmla="*/ 3038413 w 3062442"/>
                <a:gd name="connsiteY491" fmla="*/ 1552598 h 3455855"/>
                <a:gd name="connsiteX492" fmla="*/ 3038413 w 3062442"/>
                <a:gd name="connsiteY492" fmla="*/ 1561620 h 3455855"/>
                <a:gd name="connsiteX493" fmla="*/ 3041417 w 3062442"/>
                <a:gd name="connsiteY493" fmla="*/ 1561620 h 3455855"/>
                <a:gd name="connsiteX494" fmla="*/ 3047424 w 3062442"/>
                <a:gd name="connsiteY494" fmla="*/ 1561620 h 3455855"/>
                <a:gd name="connsiteX495" fmla="*/ 3050428 w 3062442"/>
                <a:gd name="connsiteY495" fmla="*/ 1561620 h 3455855"/>
                <a:gd name="connsiteX496" fmla="*/ 3056435 w 3062442"/>
                <a:gd name="connsiteY496" fmla="*/ 1561620 h 3455855"/>
                <a:gd name="connsiteX497" fmla="*/ 3059439 w 3062442"/>
                <a:gd name="connsiteY497" fmla="*/ 1558612 h 3455855"/>
                <a:gd name="connsiteX498" fmla="*/ 3059439 w 3062442"/>
                <a:gd name="connsiteY498" fmla="*/ 1555605 h 3455855"/>
                <a:gd name="connsiteX499" fmla="*/ 3059439 w 3062442"/>
                <a:gd name="connsiteY499" fmla="*/ 1552598 h 3455855"/>
                <a:gd name="connsiteX500" fmla="*/ 3062442 w 3062442"/>
                <a:gd name="connsiteY500" fmla="*/ 1555605 h 3455855"/>
                <a:gd name="connsiteX501" fmla="*/ 3062442 w 3062442"/>
                <a:gd name="connsiteY501" fmla="*/ 1558612 h 3455855"/>
                <a:gd name="connsiteX502" fmla="*/ 3059439 w 3062442"/>
                <a:gd name="connsiteY502" fmla="*/ 1564627 h 3455855"/>
                <a:gd name="connsiteX503" fmla="*/ 3047424 w 3062442"/>
                <a:gd name="connsiteY503" fmla="*/ 1564627 h 3455855"/>
                <a:gd name="connsiteX504" fmla="*/ 3041417 w 3062442"/>
                <a:gd name="connsiteY504" fmla="*/ 1564627 h 3455855"/>
                <a:gd name="connsiteX505" fmla="*/ 3038413 w 3062442"/>
                <a:gd name="connsiteY505" fmla="*/ 1564627 h 3455855"/>
                <a:gd name="connsiteX506" fmla="*/ 3035409 w 3062442"/>
                <a:gd name="connsiteY506" fmla="*/ 1612741 h 3455855"/>
                <a:gd name="connsiteX507" fmla="*/ 3038413 w 3062442"/>
                <a:gd name="connsiteY507" fmla="*/ 1615748 h 3455855"/>
                <a:gd name="connsiteX508" fmla="*/ 3041417 w 3062442"/>
                <a:gd name="connsiteY508" fmla="*/ 1615748 h 3455855"/>
                <a:gd name="connsiteX509" fmla="*/ 3047424 w 3062442"/>
                <a:gd name="connsiteY509" fmla="*/ 1621762 h 3455855"/>
                <a:gd name="connsiteX510" fmla="*/ 3050428 w 3062442"/>
                <a:gd name="connsiteY510" fmla="*/ 1621762 h 3455855"/>
                <a:gd name="connsiteX511" fmla="*/ 3053431 w 3062442"/>
                <a:gd name="connsiteY511" fmla="*/ 1618755 h 3455855"/>
                <a:gd name="connsiteX512" fmla="*/ 3056435 w 3062442"/>
                <a:gd name="connsiteY512" fmla="*/ 1618755 h 3455855"/>
                <a:gd name="connsiteX513" fmla="*/ 3053431 w 3062442"/>
                <a:gd name="connsiteY513" fmla="*/ 1624769 h 3455855"/>
                <a:gd name="connsiteX514" fmla="*/ 3044420 w 3062442"/>
                <a:gd name="connsiteY514" fmla="*/ 1624769 h 3455855"/>
                <a:gd name="connsiteX515" fmla="*/ 3038413 w 3062442"/>
                <a:gd name="connsiteY515" fmla="*/ 1618755 h 3455855"/>
                <a:gd name="connsiteX516" fmla="*/ 3035409 w 3062442"/>
                <a:gd name="connsiteY516" fmla="*/ 1615748 h 3455855"/>
                <a:gd name="connsiteX517" fmla="*/ 3032406 w 3062442"/>
                <a:gd name="connsiteY517" fmla="*/ 1615748 h 3455855"/>
                <a:gd name="connsiteX518" fmla="*/ 3023395 w 3062442"/>
                <a:gd name="connsiteY518" fmla="*/ 1642812 h 3455855"/>
                <a:gd name="connsiteX519" fmla="*/ 3032406 w 3062442"/>
                <a:gd name="connsiteY519" fmla="*/ 1645819 h 3455855"/>
                <a:gd name="connsiteX520" fmla="*/ 3038413 w 3062442"/>
                <a:gd name="connsiteY520" fmla="*/ 1651834 h 3455855"/>
                <a:gd name="connsiteX521" fmla="*/ 3041417 w 3062442"/>
                <a:gd name="connsiteY521" fmla="*/ 1657848 h 3455855"/>
                <a:gd name="connsiteX522" fmla="*/ 3047424 w 3062442"/>
                <a:gd name="connsiteY522" fmla="*/ 1660855 h 3455855"/>
                <a:gd name="connsiteX523" fmla="*/ 3050428 w 3062442"/>
                <a:gd name="connsiteY523" fmla="*/ 1657848 h 3455855"/>
                <a:gd name="connsiteX524" fmla="*/ 3053431 w 3062442"/>
                <a:gd name="connsiteY524" fmla="*/ 1657848 h 3455855"/>
                <a:gd name="connsiteX525" fmla="*/ 3053431 w 3062442"/>
                <a:gd name="connsiteY525" fmla="*/ 1660855 h 3455855"/>
                <a:gd name="connsiteX526" fmla="*/ 3047424 w 3062442"/>
                <a:gd name="connsiteY526" fmla="*/ 1663862 h 3455855"/>
                <a:gd name="connsiteX527" fmla="*/ 3038413 w 3062442"/>
                <a:gd name="connsiteY527" fmla="*/ 1660855 h 3455855"/>
                <a:gd name="connsiteX528" fmla="*/ 3035409 w 3062442"/>
                <a:gd name="connsiteY528" fmla="*/ 1654841 h 3455855"/>
                <a:gd name="connsiteX529" fmla="*/ 3029402 w 3062442"/>
                <a:gd name="connsiteY529" fmla="*/ 1648827 h 3455855"/>
                <a:gd name="connsiteX530" fmla="*/ 3023395 w 3062442"/>
                <a:gd name="connsiteY530" fmla="*/ 1645819 h 3455855"/>
                <a:gd name="connsiteX531" fmla="*/ 2993358 w 3062442"/>
                <a:gd name="connsiteY531" fmla="*/ 1681905 h 3455855"/>
                <a:gd name="connsiteX532" fmla="*/ 2999365 w 3062442"/>
                <a:gd name="connsiteY532" fmla="*/ 1687919 h 3455855"/>
                <a:gd name="connsiteX533" fmla="*/ 3005373 w 3062442"/>
                <a:gd name="connsiteY533" fmla="*/ 1693934 h 3455855"/>
                <a:gd name="connsiteX534" fmla="*/ 3014384 w 3062442"/>
                <a:gd name="connsiteY534" fmla="*/ 1696941 h 3455855"/>
                <a:gd name="connsiteX535" fmla="*/ 3017387 w 3062442"/>
                <a:gd name="connsiteY535" fmla="*/ 1693934 h 3455855"/>
                <a:gd name="connsiteX536" fmla="*/ 3020391 w 3062442"/>
                <a:gd name="connsiteY536" fmla="*/ 1693934 h 3455855"/>
                <a:gd name="connsiteX537" fmla="*/ 3020391 w 3062442"/>
                <a:gd name="connsiteY537" fmla="*/ 1696941 h 3455855"/>
                <a:gd name="connsiteX538" fmla="*/ 3014384 w 3062442"/>
                <a:gd name="connsiteY538" fmla="*/ 1699948 h 3455855"/>
                <a:gd name="connsiteX539" fmla="*/ 3005373 w 3062442"/>
                <a:gd name="connsiteY539" fmla="*/ 1696941 h 3455855"/>
                <a:gd name="connsiteX540" fmla="*/ 2996362 w 3062442"/>
                <a:gd name="connsiteY540" fmla="*/ 1690926 h 3455855"/>
                <a:gd name="connsiteX541" fmla="*/ 2993358 w 3062442"/>
                <a:gd name="connsiteY541" fmla="*/ 1684912 h 3455855"/>
                <a:gd name="connsiteX542" fmla="*/ 2960318 w 3062442"/>
                <a:gd name="connsiteY542" fmla="*/ 1705962 h 3455855"/>
                <a:gd name="connsiteX543" fmla="*/ 2960318 w 3062442"/>
                <a:gd name="connsiteY543" fmla="*/ 1720998 h 3455855"/>
                <a:gd name="connsiteX544" fmla="*/ 2948303 w 3062442"/>
                <a:gd name="connsiteY544" fmla="*/ 1733026 h 3455855"/>
                <a:gd name="connsiteX545" fmla="*/ 2957314 w 3062442"/>
                <a:gd name="connsiteY545" fmla="*/ 1717991 h 3455855"/>
                <a:gd name="connsiteX546" fmla="*/ 2957314 w 3062442"/>
                <a:gd name="connsiteY546" fmla="*/ 1705962 h 3455855"/>
                <a:gd name="connsiteX547" fmla="*/ 2954310 w 3062442"/>
                <a:gd name="connsiteY547" fmla="*/ 1708969 h 3455855"/>
                <a:gd name="connsiteX548" fmla="*/ 2885226 w 3062442"/>
                <a:gd name="connsiteY548" fmla="*/ 1711976 h 3455855"/>
                <a:gd name="connsiteX549" fmla="*/ 2891233 w 3062442"/>
                <a:gd name="connsiteY549" fmla="*/ 1720998 h 3455855"/>
                <a:gd name="connsiteX550" fmla="*/ 2891233 w 3062442"/>
                <a:gd name="connsiteY550" fmla="*/ 1733026 h 3455855"/>
                <a:gd name="connsiteX551" fmla="*/ 2891233 w 3062442"/>
                <a:gd name="connsiteY551" fmla="*/ 1742048 h 3455855"/>
                <a:gd name="connsiteX552" fmla="*/ 2906252 w 3062442"/>
                <a:gd name="connsiteY552" fmla="*/ 1748062 h 3455855"/>
                <a:gd name="connsiteX553" fmla="*/ 2903248 w 3062442"/>
                <a:gd name="connsiteY553" fmla="*/ 1751069 h 3455855"/>
                <a:gd name="connsiteX554" fmla="*/ 2888230 w 3062442"/>
                <a:gd name="connsiteY554" fmla="*/ 1742048 h 3455855"/>
                <a:gd name="connsiteX555" fmla="*/ 2888230 w 3062442"/>
                <a:gd name="connsiteY555" fmla="*/ 1730019 h 3455855"/>
                <a:gd name="connsiteX556" fmla="*/ 2888230 w 3062442"/>
                <a:gd name="connsiteY556" fmla="*/ 1724005 h 3455855"/>
                <a:gd name="connsiteX557" fmla="*/ 2879219 w 3062442"/>
                <a:gd name="connsiteY557" fmla="*/ 1711976 h 3455855"/>
                <a:gd name="connsiteX558" fmla="*/ 2876215 w 3062442"/>
                <a:gd name="connsiteY558" fmla="*/ 1711976 h 3455855"/>
                <a:gd name="connsiteX559" fmla="*/ 2864200 w 3062442"/>
                <a:gd name="connsiteY559" fmla="*/ 1708969 h 3455855"/>
                <a:gd name="connsiteX560" fmla="*/ 2828156 w 3062442"/>
                <a:gd name="connsiteY560" fmla="*/ 1696941 h 3455855"/>
                <a:gd name="connsiteX561" fmla="*/ 2834164 w 3062442"/>
                <a:gd name="connsiteY561" fmla="*/ 1702955 h 3455855"/>
                <a:gd name="connsiteX562" fmla="*/ 2837167 w 3062442"/>
                <a:gd name="connsiteY562" fmla="*/ 1714984 h 3455855"/>
                <a:gd name="connsiteX563" fmla="*/ 2834164 w 3062442"/>
                <a:gd name="connsiteY563" fmla="*/ 1727012 h 3455855"/>
                <a:gd name="connsiteX564" fmla="*/ 2834164 w 3062442"/>
                <a:gd name="connsiteY564" fmla="*/ 1724005 h 3455855"/>
                <a:gd name="connsiteX565" fmla="*/ 2834164 w 3062442"/>
                <a:gd name="connsiteY565" fmla="*/ 1714984 h 3455855"/>
                <a:gd name="connsiteX566" fmla="*/ 2831160 w 3062442"/>
                <a:gd name="connsiteY566" fmla="*/ 1705962 h 3455855"/>
                <a:gd name="connsiteX567" fmla="*/ 2825153 w 3062442"/>
                <a:gd name="connsiteY567" fmla="*/ 1693934 h 3455855"/>
                <a:gd name="connsiteX568" fmla="*/ 2762076 w 3062442"/>
                <a:gd name="connsiteY568" fmla="*/ 1651834 h 3455855"/>
                <a:gd name="connsiteX569" fmla="*/ 2762076 w 3062442"/>
                <a:gd name="connsiteY569" fmla="*/ 1654841 h 3455855"/>
                <a:gd name="connsiteX570" fmla="*/ 2762076 w 3062442"/>
                <a:gd name="connsiteY570" fmla="*/ 1663862 h 3455855"/>
                <a:gd name="connsiteX571" fmla="*/ 2753065 w 3062442"/>
                <a:gd name="connsiteY571" fmla="*/ 1672884 h 3455855"/>
                <a:gd name="connsiteX572" fmla="*/ 2753065 w 3062442"/>
                <a:gd name="connsiteY572" fmla="*/ 1669876 h 3455855"/>
                <a:gd name="connsiteX573" fmla="*/ 2759072 w 3062442"/>
                <a:gd name="connsiteY573" fmla="*/ 1663862 h 3455855"/>
                <a:gd name="connsiteX574" fmla="*/ 2759072 w 3062442"/>
                <a:gd name="connsiteY574" fmla="*/ 1654841 h 3455855"/>
                <a:gd name="connsiteX575" fmla="*/ 2759072 w 3062442"/>
                <a:gd name="connsiteY575" fmla="*/ 1651834 h 3455855"/>
                <a:gd name="connsiteX576" fmla="*/ 2759072 w 3062442"/>
                <a:gd name="connsiteY576" fmla="*/ 1648827 h 3455855"/>
                <a:gd name="connsiteX577" fmla="*/ 2741050 w 3062442"/>
                <a:gd name="connsiteY577" fmla="*/ 1627777 h 3455855"/>
                <a:gd name="connsiteX578" fmla="*/ 2729036 w 3062442"/>
                <a:gd name="connsiteY578" fmla="*/ 1582670 h 3455855"/>
                <a:gd name="connsiteX579" fmla="*/ 2747058 w 3062442"/>
                <a:gd name="connsiteY579" fmla="*/ 1537563 h 3455855"/>
                <a:gd name="connsiteX580" fmla="*/ 2750061 w 3062442"/>
                <a:gd name="connsiteY580" fmla="*/ 1531548 h 3455855"/>
                <a:gd name="connsiteX581" fmla="*/ 2744054 w 3062442"/>
                <a:gd name="connsiteY581" fmla="*/ 1525534 h 3455855"/>
                <a:gd name="connsiteX582" fmla="*/ 2726032 w 3062442"/>
                <a:gd name="connsiteY582" fmla="*/ 1528541 h 3455855"/>
                <a:gd name="connsiteX583" fmla="*/ 2723028 w 3062442"/>
                <a:gd name="connsiteY583" fmla="*/ 1525534 h 3455855"/>
                <a:gd name="connsiteX584" fmla="*/ 2726032 w 3062442"/>
                <a:gd name="connsiteY584" fmla="*/ 1525534 h 3455855"/>
                <a:gd name="connsiteX585" fmla="*/ 2747058 w 3062442"/>
                <a:gd name="connsiteY585" fmla="*/ 1522527 h 3455855"/>
                <a:gd name="connsiteX586" fmla="*/ 2753065 w 3062442"/>
                <a:gd name="connsiteY586" fmla="*/ 1528541 h 3455855"/>
                <a:gd name="connsiteX587" fmla="*/ 2786105 w 3062442"/>
                <a:gd name="connsiteY587" fmla="*/ 1480427 h 3455855"/>
                <a:gd name="connsiteX588" fmla="*/ 2801124 w 3062442"/>
                <a:gd name="connsiteY588" fmla="*/ 1468398 h 3455855"/>
                <a:gd name="connsiteX589" fmla="*/ 2798120 w 3062442"/>
                <a:gd name="connsiteY589" fmla="*/ 1465391 h 3455855"/>
                <a:gd name="connsiteX590" fmla="*/ 2780098 w 3062442"/>
                <a:gd name="connsiteY590" fmla="*/ 1465391 h 3455855"/>
                <a:gd name="connsiteX591" fmla="*/ 2780098 w 3062442"/>
                <a:gd name="connsiteY591" fmla="*/ 1462384 h 3455855"/>
                <a:gd name="connsiteX592" fmla="*/ 2801124 w 3062442"/>
                <a:gd name="connsiteY592" fmla="*/ 1462384 h 3455855"/>
                <a:gd name="connsiteX593" fmla="*/ 2804127 w 3062442"/>
                <a:gd name="connsiteY593" fmla="*/ 1468398 h 3455855"/>
                <a:gd name="connsiteX594" fmla="*/ 2834164 w 3062442"/>
                <a:gd name="connsiteY594" fmla="*/ 1450356 h 3455855"/>
                <a:gd name="connsiteX595" fmla="*/ 2852186 w 3062442"/>
                <a:gd name="connsiteY595" fmla="*/ 1444341 h 3455855"/>
                <a:gd name="connsiteX596" fmla="*/ 2852186 w 3062442"/>
                <a:gd name="connsiteY596" fmla="*/ 1426298 h 3455855"/>
                <a:gd name="connsiteX597" fmla="*/ 2912259 w 3062442"/>
                <a:gd name="connsiteY597" fmla="*/ 1399234 h 3455855"/>
                <a:gd name="connsiteX598" fmla="*/ 2915263 w 3062442"/>
                <a:gd name="connsiteY598" fmla="*/ 1399234 h 3455855"/>
                <a:gd name="connsiteX599" fmla="*/ 2897241 w 3062442"/>
                <a:gd name="connsiteY599" fmla="*/ 1420284 h 3455855"/>
                <a:gd name="connsiteX600" fmla="*/ 2900244 w 3062442"/>
                <a:gd name="connsiteY600" fmla="*/ 1432313 h 3455855"/>
                <a:gd name="connsiteX601" fmla="*/ 2900244 w 3062442"/>
                <a:gd name="connsiteY601" fmla="*/ 1438327 h 3455855"/>
                <a:gd name="connsiteX602" fmla="*/ 2897241 w 3062442"/>
                <a:gd name="connsiteY602" fmla="*/ 1438327 h 3455855"/>
                <a:gd name="connsiteX603" fmla="*/ 2897241 w 3062442"/>
                <a:gd name="connsiteY603" fmla="*/ 1432313 h 3455855"/>
                <a:gd name="connsiteX604" fmla="*/ 2894237 w 3062442"/>
                <a:gd name="connsiteY604" fmla="*/ 1420284 h 3455855"/>
                <a:gd name="connsiteX605" fmla="*/ 2912259 w 3062442"/>
                <a:gd name="connsiteY605" fmla="*/ 1399234 h 3455855"/>
                <a:gd name="connsiteX606" fmla="*/ 627624 w 3062442"/>
                <a:gd name="connsiteY606" fmla="*/ 789717 h 3455855"/>
                <a:gd name="connsiteX607" fmla="*/ 630617 w 3062442"/>
                <a:gd name="connsiteY607" fmla="*/ 792719 h 3455855"/>
                <a:gd name="connsiteX608" fmla="*/ 627624 w 3062442"/>
                <a:gd name="connsiteY608" fmla="*/ 795722 h 3455855"/>
                <a:gd name="connsiteX609" fmla="*/ 627624 w 3062442"/>
                <a:gd name="connsiteY609" fmla="*/ 792719 h 3455855"/>
                <a:gd name="connsiteX610" fmla="*/ 627624 w 3062442"/>
                <a:gd name="connsiteY610" fmla="*/ 789717 h 3455855"/>
                <a:gd name="connsiteX611" fmla="*/ 627624 w 3062442"/>
                <a:gd name="connsiteY611" fmla="*/ 753689 h 3455855"/>
                <a:gd name="connsiteX612" fmla="*/ 630617 w 3062442"/>
                <a:gd name="connsiteY612" fmla="*/ 753689 h 3455855"/>
                <a:gd name="connsiteX613" fmla="*/ 627624 w 3062442"/>
                <a:gd name="connsiteY613" fmla="*/ 759694 h 3455855"/>
                <a:gd name="connsiteX614" fmla="*/ 621639 w 3062442"/>
                <a:gd name="connsiteY614" fmla="*/ 762696 h 3455855"/>
                <a:gd name="connsiteX615" fmla="*/ 615654 w 3062442"/>
                <a:gd name="connsiteY615" fmla="*/ 759694 h 3455855"/>
                <a:gd name="connsiteX616" fmla="*/ 621639 w 3062442"/>
                <a:gd name="connsiteY616" fmla="*/ 759694 h 3455855"/>
                <a:gd name="connsiteX617" fmla="*/ 624632 w 3062442"/>
                <a:gd name="connsiteY617" fmla="*/ 756692 h 3455855"/>
                <a:gd name="connsiteX618" fmla="*/ 627624 w 3062442"/>
                <a:gd name="connsiteY618" fmla="*/ 753689 h 3455855"/>
                <a:gd name="connsiteX619" fmla="*/ 579744 w 3062442"/>
                <a:gd name="connsiteY619" fmla="*/ 696645 h 3455855"/>
                <a:gd name="connsiteX620" fmla="*/ 576752 w 3062442"/>
                <a:gd name="connsiteY620" fmla="*/ 702650 h 3455855"/>
                <a:gd name="connsiteX621" fmla="*/ 573759 w 3062442"/>
                <a:gd name="connsiteY621" fmla="*/ 702650 h 3455855"/>
                <a:gd name="connsiteX622" fmla="*/ 573759 w 3062442"/>
                <a:gd name="connsiteY622" fmla="*/ 699648 h 3455855"/>
                <a:gd name="connsiteX623" fmla="*/ 579744 w 3062442"/>
                <a:gd name="connsiteY623" fmla="*/ 696645 h 3455855"/>
                <a:gd name="connsiteX624" fmla="*/ 576752 w 3062442"/>
                <a:gd name="connsiteY624" fmla="*/ 690641 h 3455855"/>
                <a:gd name="connsiteX625" fmla="*/ 579744 w 3062442"/>
                <a:gd name="connsiteY625" fmla="*/ 693643 h 3455855"/>
                <a:gd name="connsiteX626" fmla="*/ 576752 w 3062442"/>
                <a:gd name="connsiteY626" fmla="*/ 693643 h 3455855"/>
                <a:gd name="connsiteX627" fmla="*/ 576752 w 3062442"/>
                <a:gd name="connsiteY627" fmla="*/ 690641 h 3455855"/>
                <a:gd name="connsiteX628" fmla="*/ 510917 w 3062442"/>
                <a:gd name="connsiteY628" fmla="*/ 657615 h 3455855"/>
                <a:gd name="connsiteX629" fmla="*/ 516902 w 3062442"/>
                <a:gd name="connsiteY629" fmla="*/ 660617 h 3455855"/>
                <a:gd name="connsiteX630" fmla="*/ 519894 w 3062442"/>
                <a:gd name="connsiteY630" fmla="*/ 669624 h 3455855"/>
                <a:gd name="connsiteX631" fmla="*/ 519894 w 3062442"/>
                <a:gd name="connsiteY631" fmla="*/ 675629 h 3455855"/>
                <a:gd name="connsiteX632" fmla="*/ 561789 w 3062442"/>
                <a:gd name="connsiteY632" fmla="*/ 699648 h 3455855"/>
                <a:gd name="connsiteX633" fmla="*/ 567774 w 3062442"/>
                <a:gd name="connsiteY633" fmla="*/ 705652 h 3455855"/>
                <a:gd name="connsiteX634" fmla="*/ 573759 w 3062442"/>
                <a:gd name="connsiteY634" fmla="*/ 702650 h 3455855"/>
                <a:gd name="connsiteX635" fmla="*/ 570767 w 3062442"/>
                <a:gd name="connsiteY635" fmla="*/ 705652 h 3455855"/>
                <a:gd name="connsiteX636" fmla="*/ 570767 w 3062442"/>
                <a:gd name="connsiteY636" fmla="*/ 708655 h 3455855"/>
                <a:gd name="connsiteX637" fmla="*/ 591714 w 3062442"/>
                <a:gd name="connsiteY637" fmla="*/ 738678 h 3455855"/>
                <a:gd name="connsiteX638" fmla="*/ 594707 w 3062442"/>
                <a:gd name="connsiteY638" fmla="*/ 735675 h 3455855"/>
                <a:gd name="connsiteX639" fmla="*/ 597699 w 3062442"/>
                <a:gd name="connsiteY639" fmla="*/ 735675 h 3455855"/>
                <a:gd name="connsiteX640" fmla="*/ 603684 w 3062442"/>
                <a:gd name="connsiteY640" fmla="*/ 735675 h 3455855"/>
                <a:gd name="connsiteX641" fmla="*/ 606677 w 3062442"/>
                <a:gd name="connsiteY641" fmla="*/ 732673 h 3455855"/>
                <a:gd name="connsiteX642" fmla="*/ 606677 w 3062442"/>
                <a:gd name="connsiteY642" fmla="*/ 729671 h 3455855"/>
                <a:gd name="connsiteX643" fmla="*/ 609669 w 3062442"/>
                <a:gd name="connsiteY643" fmla="*/ 729671 h 3455855"/>
                <a:gd name="connsiteX644" fmla="*/ 609669 w 3062442"/>
                <a:gd name="connsiteY644" fmla="*/ 732673 h 3455855"/>
                <a:gd name="connsiteX645" fmla="*/ 603684 w 3062442"/>
                <a:gd name="connsiteY645" fmla="*/ 738678 h 3455855"/>
                <a:gd name="connsiteX646" fmla="*/ 597699 w 3062442"/>
                <a:gd name="connsiteY646" fmla="*/ 738678 h 3455855"/>
                <a:gd name="connsiteX647" fmla="*/ 594707 w 3062442"/>
                <a:gd name="connsiteY647" fmla="*/ 738678 h 3455855"/>
                <a:gd name="connsiteX648" fmla="*/ 603684 w 3062442"/>
                <a:gd name="connsiteY648" fmla="*/ 759694 h 3455855"/>
                <a:gd name="connsiteX649" fmla="*/ 609669 w 3062442"/>
                <a:gd name="connsiteY649" fmla="*/ 756692 h 3455855"/>
                <a:gd name="connsiteX650" fmla="*/ 615654 w 3062442"/>
                <a:gd name="connsiteY650" fmla="*/ 759694 h 3455855"/>
                <a:gd name="connsiteX651" fmla="*/ 609669 w 3062442"/>
                <a:gd name="connsiteY651" fmla="*/ 759694 h 3455855"/>
                <a:gd name="connsiteX652" fmla="*/ 603684 w 3062442"/>
                <a:gd name="connsiteY652" fmla="*/ 762696 h 3455855"/>
                <a:gd name="connsiteX653" fmla="*/ 606677 w 3062442"/>
                <a:gd name="connsiteY653" fmla="*/ 798724 h 3455855"/>
                <a:gd name="connsiteX654" fmla="*/ 612662 w 3062442"/>
                <a:gd name="connsiteY654" fmla="*/ 798724 h 3455855"/>
                <a:gd name="connsiteX655" fmla="*/ 621639 w 3062442"/>
                <a:gd name="connsiteY655" fmla="*/ 798724 h 3455855"/>
                <a:gd name="connsiteX656" fmla="*/ 627624 w 3062442"/>
                <a:gd name="connsiteY656" fmla="*/ 795722 h 3455855"/>
                <a:gd name="connsiteX657" fmla="*/ 621639 w 3062442"/>
                <a:gd name="connsiteY657" fmla="*/ 801726 h 3455855"/>
                <a:gd name="connsiteX658" fmla="*/ 612662 w 3062442"/>
                <a:gd name="connsiteY658" fmla="*/ 801726 h 3455855"/>
                <a:gd name="connsiteX659" fmla="*/ 609669 w 3062442"/>
                <a:gd name="connsiteY659" fmla="*/ 801726 h 3455855"/>
                <a:gd name="connsiteX660" fmla="*/ 606677 w 3062442"/>
                <a:gd name="connsiteY660" fmla="*/ 801726 h 3455855"/>
                <a:gd name="connsiteX661" fmla="*/ 600692 w 3062442"/>
                <a:gd name="connsiteY661" fmla="*/ 828747 h 3455855"/>
                <a:gd name="connsiteX662" fmla="*/ 609669 w 3062442"/>
                <a:gd name="connsiteY662" fmla="*/ 837754 h 3455855"/>
                <a:gd name="connsiteX663" fmla="*/ 609669 w 3062442"/>
                <a:gd name="connsiteY663" fmla="*/ 849763 h 3455855"/>
                <a:gd name="connsiteX664" fmla="*/ 609669 w 3062442"/>
                <a:gd name="connsiteY664" fmla="*/ 852766 h 3455855"/>
                <a:gd name="connsiteX665" fmla="*/ 606677 w 3062442"/>
                <a:gd name="connsiteY665" fmla="*/ 849763 h 3455855"/>
                <a:gd name="connsiteX666" fmla="*/ 606677 w 3062442"/>
                <a:gd name="connsiteY666" fmla="*/ 837754 h 3455855"/>
                <a:gd name="connsiteX667" fmla="*/ 600692 w 3062442"/>
                <a:gd name="connsiteY667" fmla="*/ 831750 h 3455855"/>
                <a:gd name="connsiteX668" fmla="*/ 597699 w 3062442"/>
                <a:gd name="connsiteY668" fmla="*/ 834752 h 3455855"/>
                <a:gd name="connsiteX669" fmla="*/ 561789 w 3062442"/>
                <a:gd name="connsiteY669" fmla="*/ 873782 h 3455855"/>
                <a:gd name="connsiteX670" fmla="*/ 570767 w 3062442"/>
                <a:gd name="connsiteY670" fmla="*/ 873782 h 3455855"/>
                <a:gd name="connsiteX671" fmla="*/ 576752 w 3062442"/>
                <a:gd name="connsiteY671" fmla="*/ 879787 h 3455855"/>
                <a:gd name="connsiteX672" fmla="*/ 579744 w 3062442"/>
                <a:gd name="connsiteY672" fmla="*/ 885791 h 3455855"/>
                <a:gd name="connsiteX673" fmla="*/ 591714 w 3062442"/>
                <a:gd name="connsiteY673" fmla="*/ 882789 h 3455855"/>
                <a:gd name="connsiteX674" fmla="*/ 579744 w 3062442"/>
                <a:gd name="connsiteY674" fmla="*/ 888794 h 3455855"/>
                <a:gd name="connsiteX675" fmla="*/ 573759 w 3062442"/>
                <a:gd name="connsiteY675" fmla="*/ 882789 h 3455855"/>
                <a:gd name="connsiteX676" fmla="*/ 570767 w 3062442"/>
                <a:gd name="connsiteY676" fmla="*/ 876784 h 3455855"/>
                <a:gd name="connsiteX677" fmla="*/ 558797 w 3062442"/>
                <a:gd name="connsiteY677" fmla="*/ 876784 h 3455855"/>
                <a:gd name="connsiteX678" fmla="*/ 555804 w 3062442"/>
                <a:gd name="connsiteY678" fmla="*/ 876784 h 3455855"/>
                <a:gd name="connsiteX679" fmla="*/ 546827 w 3062442"/>
                <a:gd name="connsiteY679" fmla="*/ 882789 h 3455855"/>
                <a:gd name="connsiteX680" fmla="*/ 519894 w 3062442"/>
                <a:gd name="connsiteY680" fmla="*/ 894798 h 3455855"/>
                <a:gd name="connsiteX681" fmla="*/ 528872 w 3062442"/>
                <a:gd name="connsiteY681" fmla="*/ 894798 h 3455855"/>
                <a:gd name="connsiteX682" fmla="*/ 537849 w 3062442"/>
                <a:gd name="connsiteY682" fmla="*/ 900803 h 3455855"/>
                <a:gd name="connsiteX683" fmla="*/ 540842 w 3062442"/>
                <a:gd name="connsiteY683" fmla="*/ 906808 h 3455855"/>
                <a:gd name="connsiteX684" fmla="*/ 540842 w 3062442"/>
                <a:gd name="connsiteY684" fmla="*/ 909810 h 3455855"/>
                <a:gd name="connsiteX685" fmla="*/ 537849 w 3062442"/>
                <a:gd name="connsiteY685" fmla="*/ 906808 h 3455855"/>
                <a:gd name="connsiteX686" fmla="*/ 534857 w 3062442"/>
                <a:gd name="connsiteY686" fmla="*/ 900803 h 3455855"/>
                <a:gd name="connsiteX687" fmla="*/ 525879 w 3062442"/>
                <a:gd name="connsiteY687" fmla="*/ 897801 h 3455855"/>
                <a:gd name="connsiteX688" fmla="*/ 516902 w 3062442"/>
                <a:gd name="connsiteY688" fmla="*/ 894798 h 3455855"/>
                <a:gd name="connsiteX689" fmla="*/ 460045 w 3062442"/>
                <a:gd name="connsiteY689" fmla="*/ 903805 h 3455855"/>
                <a:gd name="connsiteX690" fmla="*/ 463037 w 3062442"/>
                <a:gd name="connsiteY690" fmla="*/ 906808 h 3455855"/>
                <a:gd name="connsiteX691" fmla="*/ 466030 w 3062442"/>
                <a:gd name="connsiteY691" fmla="*/ 909810 h 3455855"/>
                <a:gd name="connsiteX692" fmla="*/ 466030 w 3062442"/>
                <a:gd name="connsiteY692" fmla="*/ 918817 h 3455855"/>
                <a:gd name="connsiteX693" fmla="*/ 463037 w 3062442"/>
                <a:gd name="connsiteY693" fmla="*/ 918817 h 3455855"/>
                <a:gd name="connsiteX694" fmla="*/ 463037 w 3062442"/>
                <a:gd name="connsiteY694" fmla="*/ 912812 h 3455855"/>
                <a:gd name="connsiteX695" fmla="*/ 460045 w 3062442"/>
                <a:gd name="connsiteY695" fmla="*/ 906808 h 3455855"/>
                <a:gd name="connsiteX696" fmla="*/ 457052 w 3062442"/>
                <a:gd name="connsiteY696" fmla="*/ 906808 h 3455855"/>
                <a:gd name="connsiteX697" fmla="*/ 457052 w 3062442"/>
                <a:gd name="connsiteY697" fmla="*/ 903805 h 3455855"/>
                <a:gd name="connsiteX698" fmla="*/ 436105 w 3062442"/>
                <a:gd name="connsiteY698" fmla="*/ 900803 h 3455855"/>
                <a:gd name="connsiteX699" fmla="*/ 403187 w 3062442"/>
                <a:gd name="connsiteY699" fmla="*/ 882789 h 3455855"/>
                <a:gd name="connsiteX700" fmla="*/ 391217 w 3062442"/>
                <a:gd name="connsiteY700" fmla="*/ 846761 h 3455855"/>
                <a:gd name="connsiteX701" fmla="*/ 391217 w 3062442"/>
                <a:gd name="connsiteY701" fmla="*/ 843759 h 3455855"/>
                <a:gd name="connsiteX702" fmla="*/ 382240 w 3062442"/>
                <a:gd name="connsiteY702" fmla="*/ 840757 h 3455855"/>
                <a:gd name="connsiteX703" fmla="*/ 388225 w 3062442"/>
                <a:gd name="connsiteY703" fmla="*/ 840757 h 3455855"/>
                <a:gd name="connsiteX704" fmla="*/ 385232 w 3062442"/>
                <a:gd name="connsiteY704" fmla="*/ 792719 h 3455855"/>
                <a:gd name="connsiteX705" fmla="*/ 385232 w 3062442"/>
                <a:gd name="connsiteY705" fmla="*/ 780710 h 3455855"/>
                <a:gd name="connsiteX706" fmla="*/ 382240 w 3062442"/>
                <a:gd name="connsiteY706" fmla="*/ 780710 h 3455855"/>
                <a:gd name="connsiteX707" fmla="*/ 373262 w 3062442"/>
                <a:gd name="connsiteY707" fmla="*/ 789717 h 3455855"/>
                <a:gd name="connsiteX708" fmla="*/ 370270 w 3062442"/>
                <a:gd name="connsiteY708" fmla="*/ 789717 h 3455855"/>
                <a:gd name="connsiteX709" fmla="*/ 370270 w 3062442"/>
                <a:gd name="connsiteY709" fmla="*/ 786715 h 3455855"/>
                <a:gd name="connsiteX710" fmla="*/ 382240 w 3062442"/>
                <a:gd name="connsiteY710" fmla="*/ 777708 h 3455855"/>
                <a:gd name="connsiteX711" fmla="*/ 385232 w 3062442"/>
                <a:gd name="connsiteY711" fmla="*/ 777708 h 3455855"/>
                <a:gd name="connsiteX712" fmla="*/ 394210 w 3062442"/>
                <a:gd name="connsiteY712" fmla="*/ 750687 h 3455855"/>
                <a:gd name="connsiteX713" fmla="*/ 400195 w 3062442"/>
                <a:gd name="connsiteY713" fmla="*/ 738678 h 3455855"/>
                <a:gd name="connsiteX714" fmla="*/ 391217 w 3062442"/>
                <a:gd name="connsiteY714" fmla="*/ 729671 h 3455855"/>
                <a:gd name="connsiteX715" fmla="*/ 391217 w 3062442"/>
                <a:gd name="connsiteY715" fmla="*/ 726668 h 3455855"/>
                <a:gd name="connsiteX716" fmla="*/ 394210 w 3062442"/>
                <a:gd name="connsiteY716" fmla="*/ 729671 h 3455855"/>
                <a:gd name="connsiteX717" fmla="*/ 403187 w 3062442"/>
                <a:gd name="connsiteY717" fmla="*/ 738678 h 3455855"/>
                <a:gd name="connsiteX718" fmla="*/ 424135 w 3062442"/>
                <a:gd name="connsiteY718" fmla="*/ 711657 h 3455855"/>
                <a:gd name="connsiteX719" fmla="*/ 421142 w 3062442"/>
                <a:gd name="connsiteY719" fmla="*/ 708655 h 3455855"/>
                <a:gd name="connsiteX720" fmla="*/ 412165 w 3062442"/>
                <a:gd name="connsiteY720" fmla="*/ 702650 h 3455855"/>
                <a:gd name="connsiteX721" fmla="*/ 412165 w 3062442"/>
                <a:gd name="connsiteY721" fmla="*/ 681634 h 3455855"/>
                <a:gd name="connsiteX722" fmla="*/ 415157 w 3062442"/>
                <a:gd name="connsiteY722" fmla="*/ 699648 h 3455855"/>
                <a:gd name="connsiteX723" fmla="*/ 421142 w 3062442"/>
                <a:gd name="connsiteY723" fmla="*/ 705652 h 3455855"/>
                <a:gd name="connsiteX724" fmla="*/ 424135 w 3062442"/>
                <a:gd name="connsiteY724" fmla="*/ 708655 h 3455855"/>
                <a:gd name="connsiteX725" fmla="*/ 427127 w 3062442"/>
                <a:gd name="connsiteY725" fmla="*/ 708655 h 3455855"/>
                <a:gd name="connsiteX726" fmla="*/ 445082 w 3062442"/>
                <a:gd name="connsiteY726" fmla="*/ 696645 h 3455855"/>
                <a:gd name="connsiteX727" fmla="*/ 454060 w 3062442"/>
                <a:gd name="connsiteY727" fmla="*/ 693643 h 3455855"/>
                <a:gd name="connsiteX728" fmla="*/ 451067 w 3062442"/>
                <a:gd name="connsiteY728" fmla="*/ 687638 h 3455855"/>
                <a:gd name="connsiteX729" fmla="*/ 454060 w 3062442"/>
                <a:gd name="connsiteY729" fmla="*/ 678631 h 3455855"/>
                <a:gd name="connsiteX730" fmla="*/ 457052 w 3062442"/>
                <a:gd name="connsiteY730" fmla="*/ 678631 h 3455855"/>
                <a:gd name="connsiteX731" fmla="*/ 454060 w 3062442"/>
                <a:gd name="connsiteY731" fmla="*/ 687638 h 3455855"/>
                <a:gd name="connsiteX732" fmla="*/ 457052 w 3062442"/>
                <a:gd name="connsiteY732" fmla="*/ 690641 h 3455855"/>
                <a:gd name="connsiteX733" fmla="*/ 486977 w 3062442"/>
                <a:gd name="connsiteY733" fmla="*/ 678631 h 3455855"/>
                <a:gd name="connsiteX734" fmla="*/ 480992 w 3062442"/>
                <a:gd name="connsiteY734" fmla="*/ 660617 h 3455855"/>
                <a:gd name="connsiteX735" fmla="*/ 486977 w 3062442"/>
                <a:gd name="connsiteY735" fmla="*/ 675629 h 3455855"/>
                <a:gd name="connsiteX736" fmla="*/ 516902 w 3062442"/>
                <a:gd name="connsiteY736" fmla="*/ 675629 h 3455855"/>
                <a:gd name="connsiteX737" fmla="*/ 516902 w 3062442"/>
                <a:gd name="connsiteY737" fmla="*/ 669624 h 3455855"/>
                <a:gd name="connsiteX738" fmla="*/ 516902 w 3062442"/>
                <a:gd name="connsiteY738" fmla="*/ 663620 h 3455855"/>
                <a:gd name="connsiteX739" fmla="*/ 510917 w 3062442"/>
                <a:gd name="connsiteY739" fmla="*/ 660617 h 3455855"/>
                <a:gd name="connsiteX740" fmla="*/ 510917 w 3062442"/>
                <a:gd name="connsiteY740" fmla="*/ 657615 h 3455855"/>
                <a:gd name="connsiteX741" fmla="*/ 1503184 w 3062442"/>
                <a:gd name="connsiteY741" fmla="*/ 560231 h 3455855"/>
                <a:gd name="connsiteX742" fmla="*/ 1534779 w 3062442"/>
                <a:gd name="connsiteY742" fmla="*/ 574492 h 3455855"/>
                <a:gd name="connsiteX743" fmla="*/ 1561861 w 3062442"/>
                <a:gd name="connsiteY743" fmla="*/ 622529 h 3455855"/>
                <a:gd name="connsiteX744" fmla="*/ 1576907 w 3062442"/>
                <a:gd name="connsiteY744" fmla="*/ 673569 h 3455855"/>
                <a:gd name="connsiteX745" fmla="*/ 1907909 w 3062442"/>
                <a:gd name="connsiteY745" fmla="*/ 751629 h 3455855"/>
                <a:gd name="connsiteX746" fmla="*/ 1956055 w 3062442"/>
                <a:gd name="connsiteY746" fmla="*/ 772645 h 3455855"/>
                <a:gd name="connsiteX747" fmla="*/ 1959064 w 3062442"/>
                <a:gd name="connsiteY747" fmla="*/ 763638 h 3455855"/>
                <a:gd name="connsiteX748" fmla="*/ 1980128 w 3062442"/>
                <a:gd name="connsiteY748" fmla="*/ 733615 h 3455855"/>
                <a:gd name="connsiteX749" fmla="*/ 1989155 w 3062442"/>
                <a:gd name="connsiteY749" fmla="*/ 724608 h 3455855"/>
                <a:gd name="connsiteX750" fmla="*/ 2007210 w 3062442"/>
                <a:gd name="connsiteY750" fmla="*/ 688580 h 3455855"/>
                <a:gd name="connsiteX751" fmla="*/ 1998182 w 3062442"/>
                <a:gd name="connsiteY751" fmla="*/ 673569 h 3455855"/>
                <a:gd name="connsiteX752" fmla="*/ 1989155 w 3062442"/>
                <a:gd name="connsiteY752" fmla="*/ 667564 h 3455855"/>
                <a:gd name="connsiteX753" fmla="*/ 1980128 w 3062442"/>
                <a:gd name="connsiteY753" fmla="*/ 658557 h 3455855"/>
                <a:gd name="connsiteX754" fmla="*/ 1986146 w 3062442"/>
                <a:gd name="connsiteY754" fmla="*/ 652552 h 3455855"/>
                <a:gd name="connsiteX755" fmla="*/ 2010219 w 3062442"/>
                <a:gd name="connsiteY755" fmla="*/ 661559 h 3455855"/>
                <a:gd name="connsiteX756" fmla="*/ 2022255 w 3062442"/>
                <a:gd name="connsiteY756" fmla="*/ 691582 h 3455855"/>
                <a:gd name="connsiteX757" fmla="*/ 2001191 w 3062442"/>
                <a:gd name="connsiteY757" fmla="*/ 736617 h 3455855"/>
                <a:gd name="connsiteX758" fmla="*/ 1992164 w 3062442"/>
                <a:gd name="connsiteY758" fmla="*/ 742622 h 3455855"/>
                <a:gd name="connsiteX759" fmla="*/ 1974109 w 3062442"/>
                <a:gd name="connsiteY759" fmla="*/ 769642 h 3455855"/>
                <a:gd name="connsiteX760" fmla="*/ 1968091 w 3062442"/>
                <a:gd name="connsiteY760" fmla="*/ 781652 h 3455855"/>
                <a:gd name="connsiteX761" fmla="*/ 2181738 w 3062442"/>
                <a:gd name="connsiteY761" fmla="*/ 931767 h 3455855"/>
                <a:gd name="connsiteX762" fmla="*/ 2202802 w 3062442"/>
                <a:gd name="connsiteY762" fmla="*/ 922760 h 3455855"/>
                <a:gd name="connsiteX763" fmla="*/ 2220856 w 3062442"/>
                <a:gd name="connsiteY763" fmla="*/ 916756 h 3455855"/>
                <a:gd name="connsiteX764" fmla="*/ 2253957 w 3062442"/>
                <a:gd name="connsiteY764" fmla="*/ 901744 h 3455855"/>
                <a:gd name="connsiteX765" fmla="*/ 2269002 w 3062442"/>
                <a:gd name="connsiteY765" fmla="*/ 874723 h 3455855"/>
                <a:gd name="connsiteX766" fmla="*/ 2262984 w 3062442"/>
                <a:gd name="connsiteY766" fmla="*/ 862714 h 3455855"/>
                <a:gd name="connsiteX767" fmla="*/ 2262984 w 3062442"/>
                <a:gd name="connsiteY767" fmla="*/ 850705 h 3455855"/>
                <a:gd name="connsiteX768" fmla="*/ 2275020 w 3062442"/>
                <a:gd name="connsiteY768" fmla="*/ 850705 h 3455855"/>
                <a:gd name="connsiteX769" fmla="*/ 2284048 w 3062442"/>
                <a:gd name="connsiteY769" fmla="*/ 877726 h 3455855"/>
                <a:gd name="connsiteX770" fmla="*/ 2265993 w 3062442"/>
                <a:gd name="connsiteY770" fmla="*/ 913753 h 3455855"/>
                <a:gd name="connsiteX771" fmla="*/ 2226875 w 3062442"/>
                <a:gd name="connsiteY771" fmla="*/ 931767 h 3455855"/>
                <a:gd name="connsiteX772" fmla="*/ 2208820 w 3062442"/>
                <a:gd name="connsiteY772" fmla="*/ 937772 h 3455855"/>
                <a:gd name="connsiteX773" fmla="*/ 2193774 w 3062442"/>
                <a:gd name="connsiteY773" fmla="*/ 943776 h 3455855"/>
                <a:gd name="connsiteX774" fmla="*/ 2296084 w 3062442"/>
                <a:gd name="connsiteY774" fmla="*/ 1063869 h 3455855"/>
                <a:gd name="connsiteX775" fmla="*/ 2338212 w 3062442"/>
                <a:gd name="connsiteY775" fmla="*/ 1033846 h 3455855"/>
                <a:gd name="connsiteX776" fmla="*/ 2377330 w 3062442"/>
                <a:gd name="connsiteY776" fmla="*/ 1027841 h 3455855"/>
                <a:gd name="connsiteX777" fmla="*/ 2413440 w 3062442"/>
                <a:gd name="connsiteY777" fmla="*/ 1024839 h 3455855"/>
                <a:gd name="connsiteX778" fmla="*/ 2443531 w 3062442"/>
                <a:gd name="connsiteY778" fmla="*/ 1000820 h 3455855"/>
                <a:gd name="connsiteX779" fmla="*/ 2446540 w 3062442"/>
                <a:gd name="connsiteY779" fmla="*/ 982806 h 3455855"/>
                <a:gd name="connsiteX780" fmla="*/ 2449549 w 3062442"/>
                <a:gd name="connsiteY780" fmla="*/ 970797 h 3455855"/>
                <a:gd name="connsiteX781" fmla="*/ 2461585 w 3062442"/>
                <a:gd name="connsiteY781" fmla="*/ 976802 h 3455855"/>
                <a:gd name="connsiteX782" fmla="*/ 2458576 w 3062442"/>
                <a:gd name="connsiteY782" fmla="*/ 1006825 h 3455855"/>
                <a:gd name="connsiteX783" fmla="*/ 2416449 w 3062442"/>
                <a:gd name="connsiteY783" fmla="*/ 1039850 h 3455855"/>
                <a:gd name="connsiteX784" fmla="*/ 2380339 w 3062442"/>
                <a:gd name="connsiteY784" fmla="*/ 1042853 h 3455855"/>
                <a:gd name="connsiteX785" fmla="*/ 2344230 w 3062442"/>
                <a:gd name="connsiteY785" fmla="*/ 1048857 h 3455855"/>
                <a:gd name="connsiteX786" fmla="*/ 2305112 w 3062442"/>
                <a:gd name="connsiteY786" fmla="*/ 1078880 h 3455855"/>
                <a:gd name="connsiteX787" fmla="*/ 2404412 w 3062442"/>
                <a:gd name="connsiteY787" fmla="*/ 1307056 h 3455855"/>
                <a:gd name="connsiteX788" fmla="*/ 2443531 w 3062442"/>
                <a:gd name="connsiteY788" fmla="*/ 1298049 h 3455855"/>
                <a:gd name="connsiteX789" fmla="*/ 2488667 w 3062442"/>
                <a:gd name="connsiteY789" fmla="*/ 1289042 h 3455855"/>
                <a:gd name="connsiteX790" fmla="*/ 2518758 w 3062442"/>
                <a:gd name="connsiteY790" fmla="*/ 1253014 h 3455855"/>
                <a:gd name="connsiteX791" fmla="*/ 2518758 w 3062442"/>
                <a:gd name="connsiteY791" fmla="*/ 1228996 h 3455855"/>
                <a:gd name="connsiteX792" fmla="*/ 2521768 w 3062442"/>
                <a:gd name="connsiteY792" fmla="*/ 1219989 h 3455855"/>
                <a:gd name="connsiteX793" fmla="*/ 2533804 w 3062442"/>
                <a:gd name="connsiteY793" fmla="*/ 1222991 h 3455855"/>
                <a:gd name="connsiteX794" fmla="*/ 2536813 w 3062442"/>
                <a:gd name="connsiteY794" fmla="*/ 1259019 h 3455855"/>
                <a:gd name="connsiteX795" fmla="*/ 2494686 w 3062442"/>
                <a:gd name="connsiteY795" fmla="*/ 1301051 h 3455855"/>
                <a:gd name="connsiteX796" fmla="*/ 2446540 w 3062442"/>
                <a:gd name="connsiteY796" fmla="*/ 1316063 h 3455855"/>
                <a:gd name="connsiteX797" fmla="*/ 2410430 w 3062442"/>
                <a:gd name="connsiteY797" fmla="*/ 1322068 h 3455855"/>
                <a:gd name="connsiteX798" fmla="*/ 2407421 w 3062442"/>
                <a:gd name="connsiteY798" fmla="*/ 1325070 h 3455855"/>
                <a:gd name="connsiteX799" fmla="*/ 2416449 w 3062442"/>
                <a:gd name="connsiteY799" fmla="*/ 1529227 h 3455855"/>
                <a:gd name="connsiteX800" fmla="*/ 2482649 w 3062442"/>
                <a:gd name="connsiteY800" fmla="*/ 1571259 h 3455855"/>
                <a:gd name="connsiteX801" fmla="*/ 2518758 w 3062442"/>
                <a:gd name="connsiteY801" fmla="*/ 1655324 h 3455855"/>
                <a:gd name="connsiteX802" fmla="*/ 2512740 w 3062442"/>
                <a:gd name="connsiteY802" fmla="*/ 1667333 h 3455855"/>
                <a:gd name="connsiteX803" fmla="*/ 2503713 w 3062442"/>
                <a:gd name="connsiteY803" fmla="*/ 1661329 h 3455855"/>
                <a:gd name="connsiteX804" fmla="*/ 2470613 w 3062442"/>
                <a:gd name="connsiteY804" fmla="*/ 1580266 h 3455855"/>
                <a:gd name="connsiteX805" fmla="*/ 2413440 w 3062442"/>
                <a:gd name="connsiteY805" fmla="*/ 1544238 h 3455855"/>
                <a:gd name="connsiteX806" fmla="*/ 2410430 w 3062442"/>
                <a:gd name="connsiteY806" fmla="*/ 1559250 h 3455855"/>
                <a:gd name="connsiteX807" fmla="*/ 2238911 w 3062442"/>
                <a:gd name="connsiteY807" fmla="*/ 1898511 h 3455855"/>
                <a:gd name="connsiteX808" fmla="*/ 2305112 w 3062442"/>
                <a:gd name="connsiteY808" fmla="*/ 1892506 h 3455855"/>
                <a:gd name="connsiteX809" fmla="*/ 2347239 w 3062442"/>
                <a:gd name="connsiteY809" fmla="*/ 1919527 h 3455855"/>
                <a:gd name="connsiteX810" fmla="*/ 2389367 w 3062442"/>
                <a:gd name="connsiteY810" fmla="*/ 1943546 h 3455855"/>
                <a:gd name="connsiteX811" fmla="*/ 2458576 w 3062442"/>
                <a:gd name="connsiteY811" fmla="*/ 1898511 h 3455855"/>
                <a:gd name="connsiteX812" fmla="*/ 2470613 w 3062442"/>
                <a:gd name="connsiteY812" fmla="*/ 1898511 h 3455855"/>
                <a:gd name="connsiteX813" fmla="*/ 2470613 w 3062442"/>
                <a:gd name="connsiteY813" fmla="*/ 1910520 h 3455855"/>
                <a:gd name="connsiteX814" fmla="*/ 2395385 w 3062442"/>
                <a:gd name="connsiteY814" fmla="*/ 1961560 h 3455855"/>
                <a:gd name="connsiteX815" fmla="*/ 2386358 w 3062442"/>
                <a:gd name="connsiteY815" fmla="*/ 1961560 h 3455855"/>
                <a:gd name="connsiteX816" fmla="*/ 2335203 w 3062442"/>
                <a:gd name="connsiteY816" fmla="*/ 1931537 h 3455855"/>
                <a:gd name="connsiteX817" fmla="*/ 2302102 w 3062442"/>
                <a:gd name="connsiteY817" fmla="*/ 1907518 h 3455855"/>
                <a:gd name="connsiteX818" fmla="*/ 2223866 w 3062442"/>
                <a:gd name="connsiteY818" fmla="*/ 1922530 h 3455855"/>
                <a:gd name="connsiteX819" fmla="*/ 2220856 w 3062442"/>
                <a:gd name="connsiteY819" fmla="*/ 1925532 h 3455855"/>
                <a:gd name="connsiteX820" fmla="*/ 2208820 w 3062442"/>
                <a:gd name="connsiteY820" fmla="*/ 1931537 h 3455855"/>
                <a:gd name="connsiteX821" fmla="*/ 2160674 w 3062442"/>
                <a:gd name="connsiteY821" fmla="*/ 1985578 h 3455855"/>
                <a:gd name="connsiteX822" fmla="*/ 2013228 w 3062442"/>
                <a:gd name="connsiteY822" fmla="*/ 2114677 h 3455855"/>
                <a:gd name="connsiteX823" fmla="*/ 2058365 w 3062442"/>
                <a:gd name="connsiteY823" fmla="*/ 2114677 h 3455855"/>
                <a:gd name="connsiteX824" fmla="*/ 2127574 w 3062442"/>
                <a:gd name="connsiteY824" fmla="*/ 2123684 h 3455855"/>
                <a:gd name="connsiteX825" fmla="*/ 2169702 w 3062442"/>
                <a:gd name="connsiteY825" fmla="*/ 2165717 h 3455855"/>
                <a:gd name="connsiteX826" fmla="*/ 2166693 w 3062442"/>
                <a:gd name="connsiteY826" fmla="*/ 2174724 h 3455855"/>
                <a:gd name="connsiteX827" fmla="*/ 2163683 w 3062442"/>
                <a:gd name="connsiteY827" fmla="*/ 2177726 h 3455855"/>
                <a:gd name="connsiteX828" fmla="*/ 2154656 w 3062442"/>
                <a:gd name="connsiteY828" fmla="*/ 2171721 h 3455855"/>
                <a:gd name="connsiteX829" fmla="*/ 2121556 w 3062442"/>
                <a:gd name="connsiteY829" fmla="*/ 2138696 h 3455855"/>
                <a:gd name="connsiteX830" fmla="*/ 2058365 w 3062442"/>
                <a:gd name="connsiteY830" fmla="*/ 2132691 h 3455855"/>
                <a:gd name="connsiteX831" fmla="*/ 1992164 w 3062442"/>
                <a:gd name="connsiteY831" fmla="*/ 2129689 h 3455855"/>
                <a:gd name="connsiteX832" fmla="*/ 1619034 w 3062442"/>
                <a:gd name="connsiteY832" fmla="*/ 2306825 h 3455855"/>
                <a:gd name="connsiteX833" fmla="*/ 1622044 w 3062442"/>
                <a:gd name="connsiteY833" fmla="*/ 2309828 h 3455855"/>
                <a:gd name="connsiteX834" fmla="*/ 1637089 w 3062442"/>
                <a:gd name="connsiteY834" fmla="*/ 2315832 h 3455855"/>
                <a:gd name="connsiteX835" fmla="*/ 1676208 w 3062442"/>
                <a:gd name="connsiteY835" fmla="*/ 2333846 h 3455855"/>
                <a:gd name="connsiteX836" fmla="*/ 1691253 w 3062442"/>
                <a:gd name="connsiteY836" fmla="*/ 2399897 h 3455855"/>
                <a:gd name="connsiteX837" fmla="*/ 1685235 w 3062442"/>
                <a:gd name="connsiteY837" fmla="*/ 2402899 h 3455855"/>
                <a:gd name="connsiteX838" fmla="*/ 1679217 w 3062442"/>
                <a:gd name="connsiteY838" fmla="*/ 2399897 h 3455855"/>
                <a:gd name="connsiteX839" fmla="*/ 1679217 w 3062442"/>
                <a:gd name="connsiteY839" fmla="*/ 2387888 h 3455855"/>
                <a:gd name="connsiteX840" fmla="*/ 1667180 w 3062442"/>
                <a:gd name="connsiteY840" fmla="*/ 2348858 h 3455855"/>
                <a:gd name="connsiteX841" fmla="*/ 1631071 w 3062442"/>
                <a:gd name="connsiteY841" fmla="*/ 2330844 h 3455855"/>
                <a:gd name="connsiteX842" fmla="*/ 1616025 w 3062442"/>
                <a:gd name="connsiteY842" fmla="*/ 2324839 h 3455855"/>
                <a:gd name="connsiteX843" fmla="*/ 1594962 w 3062442"/>
                <a:gd name="connsiteY843" fmla="*/ 2312830 h 3455855"/>
                <a:gd name="connsiteX844" fmla="*/ 1456542 w 3062442"/>
                <a:gd name="connsiteY844" fmla="*/ 2327841 h 3455855"/>
                <a:gd name="connsiteX845" fmla="*/ 1206786 w 3062442"/>
                <a:gd name="connsiteY845" fmla="*/ 2264793 h 3455855"/>
                <a:gd name="connsiteX846" fmla="*/ 1053322 w 3062442"/>
                <a:gd name="connsiteY846" fmla="*/ 2063638 h 3455855"/>
                <a:gd name="connsiteX847" fmla="*/ 1035267 w 3062442"/>
                <a:gd name="connsiteY847" fmla="*/ 2033615 h 3455855"/>
                <a:gd name="connsiteX848" fmla="*/ 987121 w 3062442"/>
                <a:gd name="connsiteY848" fmla="*/ 2042622 h 3455855"/>
                <a:gd name="connsiteX849" fmla="*/ 948003 w 3062442"/>
                <a:gd name="connsiteY849" fmla="*/ 2132691 h 3455855"/>
                <a:gd name="connsiteX850" fmla="*/ 941985 w 3062442"/>
                <a:gd name="connsiteY850" fmla="*/ 2138696 h 3455855"/>
                <a:gd name="connsiteX851" fmla="*/ 938976 w 3062442"/>
                <a:gd name="connsiteY851" fmla="*/ 2138696 h 3455855"/>
                <a:gd name="connsiteX852" fmla="*/ 932957 w 3062442"/>
                <a:gd name="connsiteY852" fmla="*/ 2132691 h 3455855"/>
                <a:gd name="connsiteX853" fmla="*/ 978094 w 3062442"/>
                <a:gd name="connsiteY853" fmla="*/ 2027610 h 3455855"/>
                <a:gd name="connsiteX854" fmla="*/ 1026240 w 3062442"/>
                <a:gd name="connsiteY854" fmla="*/ 2018603 h 3455855"/>
                <a:gd name="connsiteX855" fmla="*/ 899857 w 3062442"/>
                <a:gd name="connsiteY855" fmla="*/ 1721375 h 3455855"/>
                <a:gd name="connsiteX856" fmla="*/ 881802 w 3062442"/>
                <a:gd name="connsiteY856" fmla="*/ 1625301 h 3455855"/>
                <a:gd name="connsiteX857" fmla="*/ 860739 w 3062442"/>
                <a:gd name="connsiteY857" fmla="*/ 1631306 h 3455855"/>
                <a:gd name="connsiteX858" fmla="*/ 812593 w 3062442"/>
                <a:gd name="connsiteY858" fmla="*/ 1712368 h 3455855"/>
                <a:gd name="connsiteX859" fmla="*/ 803566 w 3062442"/>
                <a:gd name="connsiteY859" fmla="*/ 1718372 h 3455855"/>
                <a:gd name="connsiteX860" fmla="*/ 797547 w 3062442"/>
                <a:gd name="connsiteY860" fmla="*/ 1709366 h 3455855"/>
                <a:gd name="connsiteX861" fmla="*/ 854720 w 3062442"/>
                <a:gd name="connsiteY861" fmla="*/ 1616294 h 3455855"/>
                <a:gd name="connsiteX862" fmla="*/ 878793 w 3062442"/>
                <a:gd name="connsiteY862" fmla="*/ 1607287 h 3455855"/>
                <a:gd name="connsiteX863" fmla="*/ 884812 w 3062442"/>
                <a:gd name="connsiteY863" fmla="*/ 1421144 h 3455855"/>
                <a:gd name="connsiteX864" fmla="*/ 905875 w 3062442"/>
                <a:gd name="connsiteY864" fmla="*/ 1328072 h 3455855"/>
                <a:gd name="connsiteX865" fmla="*/ 902866 w 3062442"/>
                <a:gd name="connsiteY865" fmla="*/ 1325070 h 3455855"/>
                <a:gd name="connsiteX866" fmla="*/ 818611 w 3062442"/>
                <a:gd name="connsiteY866" fmla="*/ 1277033 h 3455855"/>
                <a:gd name="connsiteX867" fmla="*/ 821620 w 3062442"/>
                <a:gd name="connsiteY867" fmla="*/ 1268026 h 3455855"/>
                <a:gd name="connsiteX868" fmla="*/ 830648 w 3062442"/>
                <a:gd name="connsiteY868" fmla="*/ 1271028 h 3455855"/>
                <a:gd name="connsiteX869" fmla="*/ 905875 w 3062442"/>
                <a:gd name="connsiteY869" fmla="*/ 1310058 h 3455855"/>
                <a:gd name="connsiteX870" fmla="*/ 911894 w 3062442"/>
                <a:gd name="connsiteY870" fmla="*/ 1310058 h 3455855"/>
                <a:gd name="connsiteX871" fmla="*/ 1011194 w 3062442"/>
                <a:gd name="connsiteY871" fmla="*/ 1090890 h 3455855"/>
                <a:gd name="connsiteX872" fmla="*/ 999158 w 3062442"/>
                <a:gd name="connsiteY872" fmla="*/ 1087887 h 3455855"/>
                <a:gd name="connsiteX873" fmla="*/ 975085 w 3062442"/>
                <a:gd name="connsiteY873" fmla="*/ 1078880 h 3455855"/>
                <a:gd name="connsiteX874" fmla="*/ 908884 w 3062442"/>
                <a:gd name="connsiteY874" fmla="*/ 1051860 h 3455855"/>
                <a:gd name="connsiteX875" fmla="*/ 854720 w 3062442"/>
                <a:gd name="connsiteY875" fmla="*/ 916756 h 3455855"/>
                <a:gd name="connsiteX876" fmla="*/ 860739 w 3062442"/>
                <a:gd name="connsiteY876" fmla="*/ 907749 h 3455855"/>
                <a:gd name="connsiteX877" fmla="*/ 869766 w 3062442"/>
                <a:gd name="connsiteY877" fmla="*/ 916756 h 3455855"/>
                <a:gd name="connsiteX878" fmla="*/ 917912 w 3062442"/>
                <a:gd name="connsiteY878" fmla="*/ 1039850 h 3455855"/>
                <a:gd name="connsiteX879" fmla="*/ 981103 w 3062442"/>
                <a:gd name="connsiteY879" fmla="*/ 1063869 h 3455855"/>
                <a:gd name="connsiteX880" fmla="*/ 1005176 w 3062442"/>
                <a:gd name="connsiteY880" fmla="*/ 1072876 h 3455855"/>
                <a:gd name="connsiteX881" fmla="*/ 1020222 w 3062442"/>
                <a:gd name="connsiteY881" fmla="*/ 1078880 h 3455855"/>
                <a:gd name="connsiteX882" fmla="*/ 1122531 w 3062442"/>
                <a:gd name="connsiteY882" fmla="*/ 949781 h 3455855"/>
                <a:gd name="connsiteX883" fmla="*/ 1164659 w 3062442"/>
                <a:gd name="connsiteY883" fmla="*/ 907749 h 3455855"/>
                <a:gd name="connsiteX884" fmla="*/ 1146604 w 3062442"/>
                <a:gd name="connsiteY884" fmla="*/ 889735 h 3455855"/>
                <a:gd name="connsiteX885" fmla="*/ 1146604 w 3062442"/>
                <a:gd name="connsiteY885" fmla="*/ 808672 h 3455855"/>
                <a:gd name="connsiteX886" fmla="*/ 1158641 w 3062442"/>
                <a:gd name="connsiteY886" fmla="*/ 811675 h 3455855"/>
                <a:gd name="connsiteX887" fmla="*/ 1155631 w 3062442"/>
                <a:gd name="connsiteY887" fmla="*/ 820682 h 3455855"/>
                <a:gd name="connsiteX888" fmla="*/ 1158641 w 3062442"/>
                <a:gd name="connsiteY888" fmla="*/ 880728 h 3455855"/>
                <a:gd name="connsiteX889" fmla="*/ 1176695 w 3062442"/>
                <a:gd name="connsiteY889" fmla="*/ 895739 h 3455855"/>
                <a:gd name="connsiteX890" fmla="*/ 1348215 w 3062442"/>
                <a:gd name="connsiteY890" fmla="*/ 745624 h 3455855"/>
                <a:gd name="connsiteX891" fmla="*/ 1275996 w 3062442"/>
                <a:gd name="connsiteY891" fmla="*/ 652552 h 3455855"/>
                <a:gd name="connsiteX892" fmla="*/ 1275996 w 3062442"/>
                <a:gd name="connsiteY892" fmla="*/ 643545 h 3455855"/>
                <a:gd name="connsiteX893" fmla="*/ 1288032 w 3062442"/>
                <a:gd name="connsiteY893" fmla="*/ 640543 h 3455855"/>
                <a:gd name="connsiteX894" fmla="*/ 1360251 w 3062442"/>
                <a:gd name="connsiteY894" fmla="*/ 736617 h 3455855"/>
                <a:gd name="connsiteX895" fmla="*/ 1546816 w 3062442"/>
                <a:gd name="connsiteY895" fmla="*/ 673569 h 3455855"/>
                <a:gd name="connsiteX896" fmla="*/ 1558852 w 3062442"/>
                <a:gd name="connsiteY896" fmla="*/ 673569 h 3455855"/>
                <a:gd name="connsiteX897" fmla="*/ 1543807 w 3062442"/>
                <a:gd name="connsiteY897" fmla="*/ 628534 h 3455855"/>
                <a:gd name="connsiteX898" fmla="*/ 1522743 w 3062442"/>
                <a:gd name="connsiteY898" fmla="*/ 583499 h 3455855"/>
                <a:gd name="connsiteX899" fmla="*/ 1483624 w 3062442"/>
                <a:gd name="connsiteY899" fmla="*/ 580497 h 3455855"/>
                <a:gd name="connsiteX900" fmla="*/ 1471588 w 3062442"/>
                <a:gd name="connsiteY900" fmla="*/ 577495 h 3455855"/>
                <a:gd name="connsiteX901" fmla="*/ 1471588 w 3062442"/>
                <a:gd name="connsiteY901" fmla="*/ 568488 h 3455855"/>
                <a:gd name="connsiteX902" fmla="*/ 1503184 w 3062442"/>
                <a:gd name="connsiteY902" fmla="*/ 560231 h 3455855"/>
                <a:gd name="connsiteX903" fmla="*/ 2229501 w 3062442"/>
                <a:gd name="connsiteY903" fmla="*/ 0 h 3455855"/>
                <a:gd name="connsiteX904" fmla="*/ 2232520 w 3062442"/>
                <a:gd name="connsiteY904" fmla="*/ 0 h 3455855"/>
                <a:gd name="connsiteX905" fmla="*/ 2232520 w 3062442"/>
                <a:gd name="connsiteY905" fmla="*/ 3002 h 3455855"/>
                <a:gd name="connsiteX906" fmla="*/ 2214403 w 3062442"/>
                <a:gd name="connsiteY906" fmla="*/ 36028 h 3455855"/>
                <a:gd name="connsiteX907" fmla="*/ 2217423 w 3062442"/>
                <a:gd name="connsiteY907" fmla="*/ 54041 h 3455855"/>
                <a:gd name="connsiteX908" fmla="*/ 2220442 w 3062442"/>
                <a:gd name="connsiteY908" fmla="*/ 60046 h 3455855"/>
                <a:gd name="connsiteX909" fmla="*/ 2223462 w 3062442"/>
                <a:gd name="connsiteY909" fmla="*/ 63048 h 3455855"/>
                <a:gd name="connsiteX910" fmla="*/ 2268754 w 3062442"/>
                <a:gd name="connsiteY910" fmla="*/ 63048 h 3455855"/>
                <a:gd name="connsiteX911" fmla="*/ 2286870 w 3062442"/>
                <a:gd name="connsiteY911" fmla="*/ 66051 h 3455855"/>
                <a:gd name="connsiteX912" fmla="*/ 2286870 w 3062442"/>
                <a:gd name="connsiteY912" fmla="*/ 60046 h 3455855"/>
                <a:gd name="connsiteX913" fmla="*/ 2304987 w 3062442"/>
                <a:gd name="connsiteY913" fmla="*/ 45035 h 3455855"/>
                <a:gd name="connsiteX914" fmla="*/ 2304987 w 3062442"/>
                <a:gd name="connsiteY914" fmla="*/ 48037 h 3455855"/>
                <a:gd name="connsiteX915" fmla="*/ 2289890 w 3062442"/>
                <a:gd name="connsiteY915" fmla="*/ 60046 h 3455855"/>
                <a:gd name="connsiteX916" fmla="*/ 2289890 w 3062442"/>
                <a:gd name="connsiteY916" fmla="*/ 66051 h 3455855"/>
                <a:gd name="connsiteX917" fmla="*/ 2353299 w 3062442"/>
                <a:gd name="connsiteY917" fmla="*/ 78060 h 3455855"/>
                <a:gd name="connsiteX918" fmla="*/ 2362357 w 3062442"/>
                <a:gd name="connsiteY918" fmla="*/ 45035 h 3455855"/>
                <a:gd name="connsiteX919" fmla="*/ 2365376 w 3062442"/>
                <a:gd name="connsiteY919" fmla="*/ 42032 h 3455855"/>
                <a:gd name="connsiteX920" fmla="*/ 2368396 w 3062442"/>
                <a:gd name="connsiteY920" fmla="*/ 45035 h 3455855"/>
                <a:gd name="connsiteX921" fmla="*/ 2359337 w 3062442"/>
                <a:gd name="connsiteY921" fmla="*/ 78060 h 3455855"/>
                <a:gd name="connsiteX922" fmla="*/ 2404629 w 3062442"/>
                <a:gd name="connsiteY922" fmla="*/ 108083 h 3455855"/>
                <a:gd name="connsiteX923" fmla="*/ 2407649 w 3062442"/>
                <a:gd name="connsiteY923" fmla="*/ 111085 h 3455855"/>
                <a:gd name="connsiteX924" fmla="*/ 2416707 w 3062442"/>
                <a:gd name="connsiteY924" fmla="*/ 99076 h 3455855"/>
                <a:gd name="connsiteX925" fmla="*/ 2419727 w 3062442"/>
                <a:gd name="connsiteY925" fmla="*/ 87067 h 3455855"/>
                <a:gd name="connsiteX926" fmla="*/ 2416707 w 3062442"/>
                <a:gd name="connsiteY926" fmla="*/ 78060 h 3455855"/>
                <a:gd name="connsiteX927" fmla="*/ 2413688 w 3062442"/>
                <a:gd name="connsiteY927" fmla="*/ 75058 h 3455855"/>
                <a:gd name="connsiteX928" fmla="*/ 2416707 w 3062442"/>
                <a:gd name="connsiteY928" fmla="*/ 72055 h 3455855"/>
                <a:gd name="connsiteX929" fmla="*/ 2425766 w 3062442"/>
                <a:gd name="connsiteY929" fmla="*/ 87067 h 3455855"/>
                <a:gd name="connsiteX930" fmla="*/ 2419727 w 3062442"/>
                <a:gd name="connsiteY930" fmla="*/ 102078 h 3455855"/>
                <a:gd name="connsiteX931" fmla="*/ 2410668 w 3062442"/>
                <a:gd name="connsiteY931" fmla="*/ 114088 h 3455855"/>
                <a:gd name="connsiteX932" fmla="*/ 2452941 w 3062442"/>
                <a:gd name="connsiteY932" fmla="*/ 201154 h 3455855"/>
                <a:gd name="connsiteX933" fmla="*/ 2455960 w 3062442"/>
                <a:gd name="connsiteY933" fmla="*/ 216166 h 3455855"/>
                <a:gd name="connsiteX934" fmla="*/ 2458980 w 3062442"/>
                <a:gd name="connsiteY934" fmla="*/ 213164 h 3455855"/>
                <a:gd name="connsiteX935" fmla="*/ 2471058 w 3062442"/>
                <a:gd name="connsiteY935" fmla="*/ 213164 h 3455855"/>
                <a:gd name="connsiteX936" fmla="*/ 2474077 w 3062442"/>
                <a:gd name="connsiteY936" fmla="*/ 213164 h 3455855"/>
                <a:gd name="connsiteX937" fmla="*/ 2483135 w 3062442"/>
                <a:gd name="connsiteY937" fmla="*/ 213164 h 3455855"/>
                <a:gd name="connsiteX938" fmla="*/ 2486155 w 3062442"/>
                <a:gd name="connsiteY938" fmla="*/ 207159 h 3455855"/>
                <a:gd name="connsiteX939" fmla="*/ 2486155 w 3062442"/>
                <a:gd name="connsiteY939" fmla="*/ 204157 h 3455855"/>
                <a:gd name="connsiteX940" fmla="*/ 2486155 w 3062442"/>
                <a:gd name="connsiteY940" fmla="*/ 201154 h 3455855"/>
                <a:gd name="connsiteX941" fmla="*/ 2489174 w 3062442"/>
                <a:gd name="connsiteY941" fmla="*/ 201154 h 3455855"/>
                <a:gd name="connsiteX942" fmla="*/ 2492194 w 3062442"/>
                <a:gd name="connsiteY942" fmla="*/ 207159 h 3455855"/>
                <a:gd name="connsiteX943" fmla="*/ 2486155 w 3062442"/>
                <a:gd name="connsiteY943" fmla="*/ 216166 h 3455855"/>
                <a:gd name="connsiteX944" fmla="*/ 2474077 w 3062442"/>
                <a:gd name="connsiteY944" fmla="*/ 219168 h 3455855"/>
                <a:gd name="connsiteX945" fmla="*/ 2468038 w 3062442"/>
                <a:gd name="connsiteY945" fmla="*/ 219168 h 3455855"/>
                <a:gd name="connsiteX946" fmla="*/ 2458980 w 3062442"/>
                <a:gd name="connsiteY946" fmla="*/ 219168 h 3455855"/>
                <a:gd name="connsiteX947" fmla="*/ 2455960 w 3062442"/>
                <a:gd name="connsiteY947" fmla="*/ 219168 h 3455855"/>
                <a:gd name="connsiteX948" fmla="*/ 2461999 w 3062442"/>
                <a:gd name="connsiteY948" fmla="*/ 294226 h 3455855"/>
                <a:gd name="connsiteX949" fmla="*/ 2468038 w 3062442"/>
                <a:gd name="connsiteY949" fmla="*/ 297228 h 3455855"/>
                <a:gd name="connsiteX950" fmla="*/ 2471058 w 3062442"/>
                <a:gd name="connsiteY950" fmla="*/ 300231 h 3455855"/>
                <a:gd name="connsiteX951" fmla="*/ 2480116 w 3062442"/>
                <a:gd name="connsiteY951" fmla="*/ 303233 h 3455855"/>
                <a:gd name="connsiteX952" fmla="*/ 2489174 w 3062442"/>
                <a:gd name="connsiteY952" fmla="*/ 303233 h 3455855"/>
                <a:gd name="connsiteX953" fmla="*/ 2492194 w 3062442"/>
                <a:gd name="connsiteY953" fmla="*/ 300231 h 3455855"/>
                <a:gd name="connsiteX954" fmla="*/ 2495213 w 3062442"/>
                <a:gd name="connsiteY954" fmla="*/ 297228 h 3455855"/>
                <a:gd name="connsiteX955" fmla="*/ 2495213 w 3062442"/>
                <a:gd name="connsiteY955" fmla="*/ 300231 h 3455855"/>
                <a:gd name="connsiteX956" fmla="*/ 2492194 w 3062442"/>
                <a:gd name="connsiteY956" fmla="*/ 306235 h 3455855"/>
                <a:gd name="connsiteX957" fmla="*/ 2480116 w 3062442"/>
                <a:gd name="connsiteY957" fmla="*/ 309237 h 3455855"/>
                <a:gd name="connsiteX958" fmla="*/ 2468038 w 3062442"/>
                <a:gd name="connsiteY958" fmla="*/ 303233 h 3455855"/>
                <a:gd name="connsiteX959" fmla="*/ 2465019 w 3062442"/>
                <a:gd name="connsiteY959" fmla="*/ 300231 h 3455855"/>
                <a:gd name="connsiteX960" fmla="*/ 2461999 w 3062442"/>
                <a:gd name="connsiteY960" fmla="*/ 297228 h 3455855"/>
                <a:gd name="connsiteX961" fmla="*/ 2452941 w 3062442"/>
                <a:gd name="connsiteY961" fmla="*/ 342263 h 3455855"/>
                <a:gd name="connsiteX962" fmla="*/ 2468038 w 3062442"/>
                <a:gd name="connsiteY962" fmla="*/ 345265 h 3455855"/>
                <a:gd name="connsiteX963" fmla="*/ 2474077 w 3062442"/>
                <a:gd name="connsiteY963" fmla="*/ 354272 h 3455855"/>
                <a:gd name="connsiteX964" fmla="*/ 2483135 w 3062442"/>
                <a:gd name="connsiteY964" fmla="*/ 360277 h 3455855"/>
                <a:gd name="connsiteX965" fmla="*/ 2492194 w 3062442"/>
                <a:gd name="connsiteY965" fmla="*/ 363279 h 3455855"/>
                <a:gd name="connsiteX966" fmla="*/ 2498233 w 3062442"/>
                <a:gd name="connsiteY966" fmla="*/ 360277 h 3455855"/>
                <a:gd name="connsiteX967" fmla="*/ 2501252 w 3062442"/>
                <a:gd name="connsiteY967" fmla="*/ 360277 h 3455855"/>
                <a:gd name="connsiteX968" fmla="*/ 2501252 w 3062442"/>
                <a:gd name="connsiteY968" fmla="*/ 363279 h 3455855"/>
                <a:gd name="connsiteX969" fmla="*/ 2492194 w 3062442"/>
                <a:gd name="connsiteY969" fmla="*/ 366281 h 3455855"/>
                <a:gd name="connsiteX970" fmla="*/ 2480116 w 3062442"/>
                <a:gd name="connsiteY970" fmla="*/ 363279 h 3455855"/>
                <a:gd name="connsiteX971" fmla="*/ 2471058 w 3062442"/>
                <a:gd name="connsiteY971" fmla="*/ 357274 h 3455855"/>
                <a:gd name="connsiteX972" fmla="*/ 2465019 w 3062442"/>
                <a:gd name="connsiteY972" fmla="*/ 348267 h 3455855"/>
                <a:gd name="connsiteX973" fmla="*/ 2449921 w 3062442"/>
                <a:gd name="connsiteY973" fmla="*/ 345265 h 3455855"/>
                <a:gd name="connsiteX974" fmla="*/ 2416707 w 3062442"/>
                <a:gd name="connsiteY974" fmla="*/ 408314 h 3455855"/>
                <a:gd name="connsiteX975" fmla="*/ 2425766 w 3062442"/>
                <a:gd name="connsiteY975" fmla="*/ 414318 h 3455855"/>
                <a:gd name="connsiteX976" fmla="*/ 2437844 w 3062442"/>
                <a:gd name="connsiteY976" fmla="*/ 423325 h 3455855"/>
                <a:gd name="connsiteX977" fmla="*/ 2449921 w 3062442"/>
                <a:gd name="connsiteY977" fmla="*/ 423325 h 3455855"/>
                <a:gd name="connsiteX978" fmla="*/ 2455960 w 3062442"/>
                <a:gd name="connsiteY978" fmla="*/ 420323 h 3455855"/>
                <a:gd name="connsiteX979" fmla="*/ 2458980 w 3062442"/>
                <a:gd name="connsiteY979" fmla="*/ 420323 h 3455855"/>
                <a:gd name="connsiteX980" fmla="*/ 2458980 w 3062442"/>
                <a:gd name="connsiteY980" fmla="*/ 423325 h 3455855"/>
                <a:gd name="connsiteX981" fmla="*/ 2452941 w 3062442"/>
                <a:gd name="connsiteY981" fmla="*/ 429330 h 3455855"/>
                <a:gd name="connsiteX982" fmla="*/ 2434824 w 3062442"/>
                <a:gd name="connsiteY982" fmla="*/ 426327 h 3455855"/>
                <a:gd name="connsiteX983" fmla="*/ 2422746 w 3062442"/>
                <a:gd name="connsiteY983" fmla="*/ 420323 h 3455855"/>
                <a:gd name="connsiteX984" fmla="*/ 2413688 w 3062442"/>
                <a:gd name="connsiteY984" fmla="*/ 411316 h 3455855"/>
                <a:gd name="connsiteX985" fmla="*/ 2371415 w 3062442"/>
                <a:gd name="connsiteY985" fmla="*/ 450346 h 3455855"/>
                <a:gd name="connsiteX986" fmla="*/ 2374435 w 3062442"/>
                <a:gd name="connsiteY986" fmla="*/ 471362 h 3455855"/>
                <a:gd name="connsiteX987" fmla="*/ 2362357 w 3062442"/>
                <a:gd name="connsiteY987" fmla="*/ 495380 h 3455855"/>
                <a:gd name="connsiteX988" fmla="*/ 2356318 w 3062442"/>
                <a:gd name="connsiteY988" fmla="*/ 495380 h 3455855"/>
                <a:gd name="connsiteX989" fmla="*/ 2356318 w 3062442"/>
                <a:gd name="connsiteY989" fmla="*/ 492378 h 3455855"/>
                <a:gd name="connsiteX990" fmla="*/ 2368396 w 3062442"/>
                <a:gd name="connsiteY990" fmla="*/ 471362 h 3455855"/>
                <a:gd name="connsiteX991" fmla="*/ 2365376 w 3062442"/>
                <a:gd name="connsiteY991" fmla="*/ 453348 h 3455855"/>
                <a:gd name="connsiteX992" fmla="*/ 2362357 w 3062442"/>
                <a:gd name="connsiteY992" fmla="*/ 453348 h 3455855"/>
                <a:gd name="connsiteX993" fmla="*/ 2256676 w 3062442"/>
                <a:gd name="connsiteY993" fmla="*/ 477367 h 3455855"/>
                <a:gd name="connsiteX994" fmla="*/ 2271773 w 3062442"/>
                <a:gd name="connsiteY994" fmla="*/ 489376 h 3455855"/>
                <a:gd name="connsiteX995" fmla="*/ 2271773 w 3062442"/>
                <a:gd name="connsiteY995" fmla="*/ 504387 h 3455855"/>
                <a:gd name="connsiteX996" fmla="*/ 2274793 w 3062442"/>
                <a:gd name="connsiteY996" fmla="*/ 519399 h 3455855"/>
                <a:gd name="connsiteX997" fmla="*/ 2295929 w 3062442"/>
                <a:gd name="connsiteY997" fmla="*/ 525404 h 3455855"/>
                <a:gd name="connsiteX998" fmla="*/ 2298948 w 3062442"/>
                <a:gd name="connsiteY998" fmla="*/ 528406 h 3455855"/>
                <a:gd name="connsiteX999" fmla="*/ 2295929 w 3062442"/>
                <a:gd name="connsiteY999" fmla="*/ 528406 h 3455855"/>
                <a:gd name="connsiteX1000" fmla="*/ 2271773 w 3062442"/>
                <a:gd name="connsiteY1000" fmla="*/ 522401 h 3455855"/>
                <a:gd name="connsiteX1001" fmla="*/ 2268754 w 3062442"/>
                <a:gd name="connsiteY1001" fmla="*/ 519399 h 3455855"/>
                <a:gd name="connsiteX1002" fmla="*/ 2268754 w 3062442"/>
                <a:gd name="connsiteY1002" fmla="*/ 504387 h 3455855"/>
                <a:gd name="connsiteX1003" fmla="*/ 2265734 w 3062442"/>
                <a:gd name="connsiteY1003" fmla="*/ 492378 h 3455855"/>
                <a:gd name="connsiteX1004" fmla="*/ 2250637 w 3062442"/>
                <a:gd name="connsiteY1004" fmla="*/ 477367 h 3455855"/>
                <a:gd name="connsiteX1005" fmla="*/ 2247617 w 3062442"/>
                <a:gd name="connsiteY1005" fmla="*/ 477367 h 3455855"/>
                <a:gd name="connsiteX1006" fmla="*/ 2244598 w 3062442"/>
                <a:gd name="connsiteY1006" fmla="*/ 477367 h 3455855"/>
                <a:gd name="connsiteX1007" fmla="*/ 2223462 w 3062442"/>
                <a:gd name="connsiteY1007" fmla="*/ 474364 h 3455855"/>
                <a:gd name="connsiteX1008" fmla="*/ 2169111 w 3062442"/>
                <a:gd name="connsiteY1008" fmla="*/ 465357 h 3455855"/>
                <a:gd name="connsiteX1009" fmla="*/ 2178170 w 3062442"/>
                <a:gd name="connsiteY1009" fmla="*/ 474364 h 3455855"/>
                <a:gd name="connsiteX1010" fmla="*/ 2187228 w 3062442"/>
                <a:gd name="connsiteY1010" fmla="*/ 492378 h 3455855"/>
                <a:gd name="connsiteX1011" fmla="*/ 2187228 w 3062442"/>
                <a:gd name="connsiteY1011" fmla="*/ 507390 h 3455855"/>
                <a:gd name="connsiteX1012" fmla="*/ 2184209 w 3062442"/>
                <a:gd name="connsiteY1012" fmla="*/ 510392 h 3455855"/>
                <a:gd name="connsiteX1013" fmla="*/ 2181189 w 3062442"/>
                <a:gd name="connsiteY1013" fmla="*/ 510392 h 3455855"/>
                <a:gd name="connsiteX1014" fmla="*/ 2181189 w 3062442"/>
                <a:gd name="connsiteY1014" fmla="*/ 507390 h 3455855"/>
                <a:gd name="connsiteX1015" fmla="*/ 2184209 w 3062442"/>
                <a:gd name="connsiteY1015" fmla="*/ 492378 h 3455855"/>
                <a:gd name="connsiteX1016" fmla="*/ 2175150 w 3062442"/>
                <a:gd name="connsiteY1016" fmla="*/ 477367 h 3455855"/>
                <a:gd name="connsiteX1017" fmla="*/ 2163072 w 3062442"/>
                <a:gd name="connsiteY1017" fmla="*/ 462355 h 3455855"/>
                <a:gd name="connsiteX1018" fmla="*/ 2057391 w 3062442"/>
                <a:gd name="connsiteY1018" fmla="*/ 411316 h 3455855"/>
                <a:gd name="connsiteX1019" fmla="*/ 2057391 w 3062442"/>
                <a:gd name="connsiteY1019" fmla="*/ 414318 h 3455855"/>
                <a:gd name="connsiteX1020" fmla="*/ 2057391 w 3062442"/>
                <a:gd name="connsiteY1020" fmla="*/ 417321 h 3455855"/>
                <a:gd name="connsiteX1021" fmla="*/ 2060411 w 3062442"/>
                <a:gd name="connsiteY1021" fmla="*/ 432332 h 3455855"/>
                <a:gd name="connsiteX1022" fmla="*/ 2051352 w 3062442"/>
                <a:gd name="connsiteY1022" fmla="*/ 444341 h 3455855"/>
                <a:gd name="connsiteX1023" fmla="*/ 2048333 w 3062442"/>
                <a:gd name="connsiteY1023" fmla="*/ 444341 h 3455855"/>
                <a:gd name="connsiteX1024" fmla="*/ 2048333 w 3062442"/>
                <a:gd name="connsiteY1024" fmla="*/ 441339 h 3455855"/>
                <a:gd name="connsiteX1025" fmla="*/ 2057391 w 3062442"/>
                <a:gd name="connsiteY1025" fmla="*/ 429330 h 3455855"/>
                <a:gd name="connsiteX1026" fmla="*/ 2054372 w 3062442"/>
                <a:gd name="connsiteY1026" fmla="*/ 420323 h 3455855"/>
                <a:gd name="connsiteX1027" fmla="*/ 2054372 w 3062442"/>
                <a:gd name="connsiteY1027" fmla="*/ 414318 h 3455855"/>
                <a:gd name="connsiteX1028" fmla="*/ 2051352 w 3062442"/>
                <a:gd name="connsiteY1028" fmla="*/ 408314 h 3455855"/>
                <a:gd name="connsiteX1029" fmla="*/ 2024177 w 3062442"/>
                <a:gd name="connsiteY1029" fmla="*/ 381293 h 3455855"/>
                <a:gd name="connsiteX1030" fmla="*/ 1993982 w 3062442"/>
                <a:gd name="connsiteY1030" fmla="*/ 315242 h 3455855"/>
                <a:gd name="connsiteX1031" fmla="*/ 2009080 w 3062442"/>
                <a:gd name="connsiteY1031" fmla="*/ 246189 h 3455855"/>
                <a:gd name="connsiteX1032" fmla="*/ 2015119 w 3062442"/>
                <a:gd name="connsiteY1032" fmla="*/ 237182 h 3455855"/>
                <a:gd name="connsiteX1033" fmla="*/ 2003041 w 3062442"/>
                <a:gd name="connsiteY1033" fmla="*/ 228175 h 3455855"/>
                <a:gd name="connsiteX1034" fmla="*/ 1975866 w 3062442"/>
                <a:gd name="connsiteY1034" fmla="*/ 234180 h 3455855"/>
                <a:gd name="connsiteX1035" fmla="*/ 1972846 w 3062442"/>
                <a:gd name="connsiteY1035" fmla="*/ 234180 h 3455855"/>
                <a:gd name="connsiteX1036" fmla="*/ 1972846 w 3062442"/>
                <a:gd name="connsiteY1036" fmla="*/ 231177 h 3455855"/>
                <a:gd name="connsiteX1037" fmla="*/ 2006060 w 3062442"/>
                <a:gd name="connsiteY1037" fmla="*/ 222171 h 3455855"/>
                <a:gd name="connsiteX1038" fmla="*/ 2015119 w 3062442"/>
                <a:gd name="connsiteY1038" fmla="*/ 231177 h 3455855"/>
                <a:gd name="connsiteX1039" fmla="*/ 2057391 w 3062442"/>
                <a:gd name="connsiteY1039" fmla="*/ 150115 h 3455855"/>
                <a:gd name="connsiteX1040" fmla="*/ 2078527 w 3062442"/>
                <a:gd name="connsiteY1040" fmla="*/ 129099 h 3455855"/>
                <a:gd name="connsiteX1041" fmla="*/ 2072489 w 3062442"/>
                <a:gd name="connsiteY1041" fmla="*/ 126097 h 3455855"/>
                <a:gd name="connsiteX1042" fmla="*/ 2045313 w 3062442"/>
                <a:gd name="connsiteY1042" fmla="*/ 132101 h 3455855"/>
                <a:gd name="connsiteX1043" fmla="*/ 2042294 w 3062442"/>
                <a:gd name="connsiteY1043" fmla="*/ 129099 h 3455855"/>
                <a:gd name="connsiteX1044" fmla="*/ 2042294 w 3062442"/>
                <a:gd name="connsiteY1044" fmla="*/ 126097 h 3455855"/>
                <a:gd name="connsiteX1045" fmla="*/ 2075508 w 3062442"/>
                <a:gd name="connsiteY1045" fmla="*/ 123094 h 3455855"/>
                <a:gd name="connsiteX1046" fmla="*/ 2081547 w 3062442"/>
                <a:gd name="connsiteY1046" fmla="*/ 126097 h 3455855"/>
                <a:gd name="connsiteX1047" fmla="*/ 2123819 w 3062442"/>
                <a:gd name="connsiteY1047" fmla="*/ 96074 h 3455855"/>
                <a:gd name="connsiteX1048" fmla="*/ 2147975 w 3062442"/>
                <a:gd name="connsiteY1048" fmla="*/ 84064 h 3455855"/>
                <a:gd name="connsiteX1049" fmla="*/ 2141936 w 3062442"/>
                <a:gd name="connsiteY1049" fmla="*/ 54041 h 3455855"/>
                <a:gd name="connsiteX1050" fmla="*/ 2144956 w 3062442"/>
                <a:gd name="connsiteY1050" fmla="*/ 54041 h 3455855"/>
                <a:gd name="connsiteX1051" fmla="*/ 2147975 w 3062442"/>
                <a:gd name="connsiteY1051" fmla="*/ 57044 h 3455855"/>
                <a:gd name="connsiteX1052" fmla="*/ 2150995 w 3062442"/>
                <a:gd name="connsiteY1052" fmla="*/ 81062 h 3455855"/>
                <a:gd name="connsiteX1053" fmla="*/ 2217423 w 3062442"/>
                <a:gd name="connsiteY1053" fmla="*/ 66051 h 3455855"/>
                <a:gd name="connsiteX1054" fmla="*/ 2217423 w 3062442"/>
                <a:gd name="connsiteY1054" fmla="*/ 63048 h 3455855"/>
                <a:gd name="connsiteX1055" fmla="*/ 2214403 w 3062442"/>
                <a:gd name="connsiteY1055" fmla="*/ 54041 h 3455855"/>
                <a:gd name="connsiteX1056" fmla="*/ 2208364 w 3062442"/>
                <a:gd name="connsiteY1056" fmla="*/ 36028 h 3455855"/>
                <a:gd name="connsiteX1057" fmla="*/ 2229501 w 3062442"/>
                <a:gd name="connsiteY1057" fmla="*/ 0 h 345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Lst>
              <a:rect l="l" t="t" r="r" b="b"/>
              <a:pathLst>
                <a:path w="3062442" h="3455855">
                  <a:moveTo>
                    <a:pt x="1504395" y="2999499"/>
                  </a:moveTo>
                  <a:cubicBezTo>
                    <a:pt x="1507032" y="3000624"/>
                    <a:pt x="1509293" y="3002874"/>
                    <a:pt x="1510800" y="3005874"/>
                  </a:cubicBezTo>
                  <a:cubicBezTo>
                    <a:pt x="1513814" y="3008874"/>
                    <a:pt x="1513814" y="3014874"/>
                    <a:pt x="1513814" y="3017873"/>
                  </a:cubicBezTo>
                  <a:cubicBezTo>
                    <a:pt x="1513814" y="3017873"/>
                    <a:pt x="1513814" y="3017873"/>
                    <a:pt x="1513814" y="3032873"/>
                  </a:cubicBezTo>
                  <a:cubicBezTo>
                    <a:pt x="1540941" y="3038873"/>
                    <a:pt x="1568067" y="3053872"/>
                    <a:pt x="1589166" y="3074871"/>
                  </a:cubicBezTo>
                  <a:cubicBezTo>
                    <a:pt x="1592180" y="3077871"/>
                    <a:pt x="1595194" y="3080871"/>
                    <a:pt x="1598208" y="3083871"/>
                  </a:cubicBezTo>
                  <a:cubicBezTo>
                    <a:pt x="1598208" y="3080871"/>
                    <a:pt x="1598208" y="3080871"/>
                    <a:pt x="1601222" y="3080871"/>
                  </a:cubicBezTo>
                  <a:cubicBezTo>
                    <a:pt x="1601222" y="3077871"/>
                    <a:pt x="1604236" y="3077871"/>
                    <a:pt x="1607250" y="3074871"/>
                  </a:cubicBezTo>
                  <a:cubicBezTo>
                    <a:pt x="1607250" y="3074871"/>
                    <a:pt x="1610264" y="3074871"/>
                    <a:pt x="1610264" y="3074871"/>
                  </a:cubicBezTo>
                  <a:cubicBezTo>
                    <a:pt x="1613278" y="3071871"/>
                    <a:pt x="1616292" y="3068871"/>
                    <a:pt x="1616292" y="3065871"/>
                  </a:cubicBezTo>
                  <a:cubicBezTo>
                    <a:pt x="1616292" y="3065871"/>
                    <a:pt x="1616292" y="3062872"/>
                    <a:pt x="1616292" y="3062872"/>
                  </a:cubicBezTo>
                  <a:cubicBezTo>
                    <a:pt x="1616292" y="3059872"/>
                    <a:pt x="1616292" y="3059872"/>
                    <a:pt x="1613278" y="3059872"/>
                  </a:cubicBezTo>
                  <a:cubicBezTo>
                    <a:pt x="1613278" y="3059872"/>
                    <a:pt x="1613278" y="3056872"/>
                    <a:pt x="1613278" y="3056872"/>
                  </a:cubicBezTo>
                  <a:cubicBezTo>
                    <a:pt x="1613278" y="3056872"/>
                    <a:pt x="1613278" y="3056872"/>
                    <a:pt x="1616292" y="3056872"/>
                  </a:cubicBezTo>
                  <a:cubicBezTo>
                    <a:pt x="1616292" y="3056872"/>
                    <a:pt x="1619306" y="3056872"/>
                    <a:pt x="1619306" y="3059872"/>
                  </a:cubicBezTo>
                  <a:cubicBezTo>
                    <a:pt x="1622320" y="3062872"/>
                    <a:pt x="1622320" y="3065871"/>
                    <a:pt x="1619306" y="3068871"/>
                  </a:cubicBezTo>
                  <a:cubicBezTo>
                    <a:pt x="1619306" y="3071871"/>
                    <a:pt x="1616292" y="3074871"/>
                    <a:pt x="1613278" y="3077871"/>
                  </a:cubicBezTo>
                  <a:cubicBezTo>
                    <a:pt x="1610264" y="3077871"/>
                    <a:pt x="1610264" y="3077871"/>
                    <a:pt x="1610264" y="3077871"/>
                  </a:cubicBezTo>
                  <a:cubicBezTo>
                    <a:pt x="1607250" y="3080871"/>
                    <a:pt x="1604236" y="3080871"/>
                    <a:pt x="1604236" y="3083871"/>
                  </a:cubicBezTo>
                  <a:cubicBezTo>
                    <a:pt x="1601222" y="3083871"/>
                    <a:pt x="1601222" y="3083871"/>
                    <a:pt x="1601222" y="3086871"/>
                  </a:cubicBezTo>
                  <a:cubicBezTo>
                    <a:pt x="1616292" y="3101870"/>
                    <a:pt x="1631363" y="3116869"/>
                    <a:pt x="1640405" y="3137868"/>
                  </a:cubicBezTo>
                  <a:cubicBezTo>
                    <a:pt x="1643419" y="3137868"/>
                    <a:pt x="1646433" y="3134869"/>
                    <a:pt x="1646433" y="3134869"/>
                  </a:cubicBezTo>
                  <a:cubicBezTo>
                    <a:pt x="1649447" y="3134869"/>
                    <a:pt x="1649447" y="3134869"/>
                    <a:pt x="1652461" y="3134869"/>
                  </a:cubicBezTo>
                  <a:cubicBezTo>
                    <a:pt x="1655475" y="3134869"/>
                    <a:pt x="1658489" y="3134869"/>
                    <a:pt x="1661503" y="3134869"/>
                  </a:cubicBezTo>
                  <a:cubicBezTo>
                    <a:pt x="1664517" y="3134869"/>
                    <a:pt x="1667531" y="3131869"/>
                    <a:pt x="1667531" y="3128869"/>
                  </a:cubicBezTo>
                  <a:cubicBezTo>
                    <a:pt x="1667531" y="3128869"/>
                    <a:pt x="1667531" y="3125869"/>
                    <a:pt x="1667531" y="3125869"/>
                  </a:cubicBezTo>
                  <a:cubicBezTo>
                    <a:pt x="1667531" y="3125869"/>
                    <a:pt x="1667531" y="3122869"/>
                    <a:pt x="1667531" y="3122869"/>
                  </a:cubicBezTo>
                  <a:cubicBezTo>
                    <a:pt x="1667531" y="3122869"/>
                    <a:pt x="1670545" y="3122869"/>
                    <a:pt x="1670545" y="3122869"/>
                  </a:cubicBezTo>
                  <a:cubicBezTo>
                    <a:pt x="1670545" y="3125869"/>
                    <a:pt x="1670545" y="3128869"/>
                    <a:pt x="1670545" y="3131869"/>
                  </a:cubicBezTo>
                  <a:cubicBezTo>
                    <a:pt x="1670545" y="3134869"/>
                    <a:pt x="1667531" y="3137868"/>
                    <a:pt x="1664517" y="3137868"/>
                  </a:cubicBezTo>
                  <a:cubicBezTo>
                    <a:pt x="1658489" y="3140868"/>
                    <a:pt x="1655475" y="3140868"/>
                    <a:pt x="1652461" y="3140868"/>
                  </a:cubicBezTo>
                  <a:cubicBezTo>
                    <a:pt x="1649447" y="3140868"/>
                    <a:pt x="1649447" y="3140868"/>
                    <a:pt x="1646433" y="3140868"/>
                  </a:cubicBezTo>
                  <a:cubicBezTo>
                    <a:pt x="1646433" y="3140868"/>
                    <a:pt x="1646433" y="3140868"/>
                    <a:pt x="1643419" y="3140868"/>
                  </a:cubicBezTo>
                  <a:cubicBezTo>
                    <a:pt x="1649447" y="3152868"/>
                    <a:pt x="1655475" y="3164867"/>
                    <a:pt x="1658489" y="3176867"/>
                  </a:cubicBezTo>
                  <a:cubicBezTo>
                    <a:pt x="1664517" y="3173867"/>
                    <a:pt x="1667531" y="3173867"/>
                    <a:pt x="1673560" y="3173867"/>
                  </a:cubicBezTo>
                  <a:cubicBezTo>
                    <a:pt x="1676574" y="3173867"/>
                    <a:pt x="1679588" y="3173867"/>
                    <a:pt x="1682602" y="3173867"/>
                  </a:cubicBezTo>
                  <a:cubicBezTo>
                    <a:pt x="1685616" y="3173867"/>
                    <a:pt x="1688630" y="3173867"/>
                    <a:pt x="1691644" y="3176867"/>
                  </a:cubicBezTo>
                  <a:cubicBezTo>
                    <a:pt x="1694658" y="3176867"/>
                    <a:pt x="1697672" y="3173867"/>
                    <a:pt x="1700686" y="3170867"/>
                  </a:cubicBezTo>
                  <a:cubicBezTo>
                    <a:pt x="1700686" y="3170867"/>
                    <a:pt x="1700686" y="3170867"/>
                    <a:pt x="1700686" y="3167867"/>
                  </a:cubicBezTo>
                  <a:cubicBezTo>
                    <a:pt x="1700686" y="3167867"/>
                    <a:pt x="1703700" y="3164867"/>
                    <a:pt x="1703700" y="3164867"/>
                  </a:cubicBezTo>
                  <a:cubicBezTo>
                    <a:pt x="1703700" y="3164867"/>
                    <a:pt x="1706714" y="3167867"/>
                    <a:pt x="1706714" y="3167867"/>
                  </a:cubicBezTo>
                  <a:cubicBezTo>
                    <a:pt x="1706714" y="3170867"/>
                    <a:pt x="1703700" y="3173867"/>
                    <a:pt x="1703700" y="3173867"/>
                  </a:cubicBezTo>
                  <a:cubicBezTo>
                    <a:pt x="1700686" y="3176867"/>
                    <a:pt x="1694658" y="3179867"/>
                    <a:pt x="1691644" y="3179867"/>
                  </a:cubicBezTo>
                  <a:cubicBezTo>
                    <a:pt x="1688630" y="3179867"/>
                    <a:pt x="1685616" y="3179867"/>
                    <a:pt x="1682602" y="3176867"/>
                  </a:cubicBezTo>
                  <a:cubicBezTo>
                    <a:pt x="1679588" y="3176867"/>
                    <a:pt x="1676574" y="3176867"/>
                    <a:pt x="1673560" y="3176867"/>
                  </a:cubicBezTo>
                  <a:cubicBezTo>
                    <a:pt x="1667531" y="3176867"/>
                    <a:pt x="1664517" y="3176867"/>
                    <a:pt x="1661503" y="3179867"/>
                  </a:cubicBezTo>
                  <a:cubicBezTo>
                    <a:pt x="1667531" y="3200866"/>
                    <a:pt x="1670545" y="3221865"/>
                    <a:pt x="1667531" y="3242864"/>
                  </a:cubicBezTo>
                  <a:cubicBezTo>
                    <a:pt x="1670545" y="3242864"/>
                    <a:pt x="1676574" y="3242864"/>
                    <a:pt x="1679588" y="3242864"/>
                  </a:cubicBezTo>
                  <a:cubicBezTo>
                    <a:pt x="1682602" y="3245864"/>
                    <a:pt x="1685616" y="3245864"/>
                    <a:pt x="1691644" y="3245864"/>
                  </a:cubicBezTo>
                  <a:cubicBezTo>
                    <a:pt x="1694658" y="3242864"/>
                    <a:pt x="1697672" y="3242864"/>
                    <a:pt x="1700686" y="3239864"/>
                  </a:cubicBezTo>
                  <a:cubicBezTo>
                    <a:pt x="1700686" y="3236864"/>
                    <a:pt x="1700686" y="3233864"/>
                    <a:pt x="1700686" y="3233864"/>
                  </a:cubicBezTo>
                  <a:cubicBezTo>
                    <a:pt x="1700686" y="3230865"/>
                    <a:pt x="1703700" y="3230865"/>
                    <a:pt x="1703700" y="3230865"/>
                  </a:cubicBezTo>
                  <a:cubicBezTo>
                    <a:pt x="1703700" y="3230865"/>
                    <a:pt x="1706714" y="3230865"/>
                    <a:pt x="1706714" y="3230865"/>
                  </a:cubicBezTo>
                  <a:cubicBezTo>
                    <a:pt x="1706714" y="3233864"/>
                    <a:pt x="1706714" y="3236864"/>
                    <a:pt x="1703700" y="3239864"/>
                  </a:cubicBezTo>
                  <a:cubicBezTo>
                    <a:pt x="1700686" y="3245864"/>
                    <a:pt x="1694658" y="3248864"/>
                    <a:pt x="1691644" y="3248864"/>
                  </a:cubicBezTo>
                  <a:cubicBezTo>
                    <a:pt x="1685616" y="3248864"/>
                    <a:pt x="1682602" y="3248864"/>
                    <a:pt x="1676574" y="3248864"/>
                  </a:cubicBezTo>
                  <a:cubicBezTo>
                    <a:pt x="1673560" y="3248864"/>
                    <a:pt x="1670545" y="3245864"/>
                    <a:pt x="1667531" y="3248864"/>
                  </a:cubicBezTo>
                  <a:cubicBezTo>
                    <a:pt x="1667531" y="3263863"/>
                    <a:pt x="1661503" y="3281862"/>
                    <a:pt x="1655475" y="3296862"/>
                  </a:cubicBezTo>
                  <a:cubicBezTo>
                    <a:pt x="1661503" y="3299862"/>
                    <a:pt x="1667531" y="3305861"/>
                    <a:pt x="1667531" y="3311861"/>
                  </a:cubicBezTo>
                  <a:cubicBezTo>
                    <a:pt x="1670545" y="3320861"/>
                    <a:pt x="1670545" y="3326861"/>
                    <a:pt x="1670545" y="3335860"/>
                  </a:cubicBezTo>
                  <a:cubicBezTo>
                    <a:pt x="1670545" y="3335860"/>
                    <a:pt x="1670545" y="3338860"/>
                    <a:pt x="1670545" y="3338860"/>
                  </a:cubicBezTo>
                  <a:cubicBezTo>
                    <a:pt x="1670545" y="3338860"/>
                    <a:pt x="1667531" y="3338860"/>
                    <a:pt x="1667531" y="3335860"/>
                  </a:cubicBezTo>
                  <a:cubicBezTo>
                    <a:pt x="1667531" y="3326861"/>
                    <a:pt x="1667531" y="3320861"/>
                    <a:pt x="1664517" y="3314861"/>
                  </a:cubicBezTo>
                  <a:cubicBezTo>
                    <a:pt x="1664517" y="3308861"/>
                    <a:pt x="1658489" y="3302862"/>
                    <a:pt x="1652461" y="3299862"/>
                  </a:cubicBezTo>
                  <a:cubicBezTo>
                    <a:pt x="1652461" y="3302862"/>
                    <a:pt x="1652461" y="3302862"/>
                    <a:pt x="1652461" y="3305861"/>
                  </a:cubicBezTo>
                  <a:cubicBezTo>
                    <a:pt x="1637391" y="3332860"/>
                    <a:pt x="1613278" y="3356859"/>
                    <a:pt x="1586152" y="3374859"/>
                  </a:cubicBezTo>
                  <a:cubicBezTo>
                    <a:pt x="1592180" y="3371859"/>
                    <a:pt x="1598208" y="3371859"/>
                    <a:pt x="1604236" y="3377858"/>
                  </a:cubicBezTo>
                  <a:cubicBezTo>
                    <a:pt x="1607250" y="3377858"/>
                    <a:pt x="1610264" y="3383858"/>
                    <a:pt x="1610264" y="3386858"/>
                  </a:cubicBezTo>
                  <a:cubicBezTo>
                    <a:pt x="1613278" y="3389858"/>
                    <a:pt x="1616292" y="3392858"/>
                    <a:pt x="1619306" y="3395858"/>
                  </a:cubicBezTo>
                  <a:cubicBezTo>
                    <a:pt x="1625334" y="3398858"/>
                    <a:pt x="1631363" y="3392858"/>
                    <a:pt x="1640405" y="3389858"/>
                  </a:cubicBezTo>
                  <a:cubicBezTo>
                    <a:pt x="1640405" y="3389858"/>
                    <a:pt x="1640405" y="3389858"/>
                    <a:pt x="1643419" y="3389858"/>
                  </a:cubicBezTo>
                  <a:cubicBezTo>
                    <a:pt x="1643419" y="3389858"/>
                    <a:pt x="1643419" y="3392858"/>
                    <a:pt x="1640405" y="3392858"/>
                  </a:cubicBezTo>
                  <a:cubicBezTo>
                    <a:pt x="1634377" y="3398858"/>
                    <a:pt x="1628349" y="3401857"/>
                    <a:pt x="1619306" y="3398858"/>
                  </a:cubicBezTo>
                  <a:cubicBezTo>
                    <a:pt x="1619306" y="3398858"/>
                    <a:pt x="1619306" y="3398858"/>
                    <a:pt x="1616292" y="3398858"/>
                  </a:cubicBezTo>
                  <a:cubicBezTo>
                    <a:pt x="1613278" y="3395858"/>
                    <a:pt x="1610264" y="3392858"/>
                    <a:pt x="1607250" y="3389858"/>
                  </a:cubicBezTo>
                  <a:cubicBezTo>
                    <a:pt x="1604236" y="3383858"/>
                    <a:pt x="1604236" y="3380858"/>
                    <a:pt x="1601222" y="3380858"/>
                  </a:cubicBezTo>
                  <a:cubicBezTo>
                    <a:pt x="1595194" y="3374859"/>
                    <a:pt x="1589166" y="3377858"/>
                    <a:pt x="1580123" y="3377858"/>
                  </a:cubicBezTo>
                  <a:cubicBezTo>
                    <a:pt x="1580123" y="3377858"/>
                    <a:pt x="1577109" y="3380858"/>
                    <a:pt x="1577109" y="3380858"/>
                  </a:cubicBezTo>
                  <a:cubicBezTo>
                    <a:pt x="1571081" y="3383858"/>
                    <a:pt x="1568067" y="3386858"/>
                    <a:pt x="1562039" y="3389858"/>
                  </a:cubicBezTo>
                  <a:cubicBezTo>
                    <a:pt x="1546969" y="3395858"/>
                    <a:pt x="1531898" y="3404857"/>
                    <a:pt x="1516828" y="3410857"/>
                  </a:cubicBezTo>
                  <a:cubicBezTo>
                    <a:pt x="1519842" y="3410857"/>
                    <a:pt x="1522856" y="3410857"/>
                    <a:pt x="1525870" y="3413857"/>
                  </a:cubicBezTo>
                  <a:cubicBezTo>
                    <a:pt x="1531898" y="3413857"/>
                    <a:pt x="1537927" y="3416857"/>
                    <a:pt x="1543955" y="3419857"/>
                  </a:cubicBezTo>
                  <a:cubicBezTo>
                    <a:pt x="1546969" y="3422857"/>
                    <a:pt x="1549983" y="3428856"/>
                    <a:pt x="1549983" y="3431856"/>
                  </a:cubicBezTo>
                  <a:cubicBezTo>
                    <a:pt x="1549983" y="3434856"/>
                    <a:pt x="1549983" y="3434856"/>
                    <a:pt x="1549983" y="3434856"/>
                  </a:cubicBezTo>
                  <a:cubicBezTo>
                    <a:pt x="1549983" y="3434856"/>
                    <a:pt x="1546969" y="3434856"/>
                    <a:pt x="1546969" y="3434856"/>
                  </a:cubicBezTo>
                  <a:cubicBezTo>
                    <a:pt x="1546969" y="3428856"/>
                    <a:pt x="1543955" y="3425856"/>
                    <a:pt x="1540941" y="3422857"/>
                  </a:cubicBezTo>
                  <a:cubicBezTo>
                    <a:pt x="1537927" y="3419857"/>
                    <a:pt x="1531898" y="3419857"/>
                    <a:pt x="1525870" y="3416857"/>
                  </a:cubicBezTo>
                  <a:cubicBezTo>
                    <a:pt x="1519842" y="3416857"/>
                    <a:pt x="1516828" y="3413857"/>
                    <a:pt x="1510800" y="3410857"/>
                  </a:cubicBezTo>
                  <a:cubicBezTo>
                    <a:pt x="1477645" y="3422857"/>
                    <a:pt x="1441476" y="3428856"/>
                    <a:pt x="1408322" y="3428856"/>
                  </a:cubicBezTo>
                  <a:cubicBezTo>
                    <a:pt x="1408322" y="3428856"/>
                    <a:pt x="1411336" y="3431856"/>
                    <a:pt x="1411336" y="3431856"/>
                  </a:cubicBezTo>
                  <a:cubicBezTo>
                    <a:pt x="1414350" y="3434856"/>
                    <a:pt x="1417364" y="3434856"/>
                    <a:pt x="1420378" y="3437856"/>
                  </a:cubicBezTo>
                  <a:cubicBezTo>
                    <a:pt x="1423392" y="3443856"/>
                    <a:pt x="1423392" y="3452855"/>
                    <a:pt x="1417364" y="3455855"/>
                  </a:cubicBezTo>
                  <a:cubicBezTo>
                    <a:pt x="1417364" y="3455855"/>
                    <a:pt x="1417364" y="3455855"/>
                    <a:pt x="1414350" y="3455855"/>
                  </a:cubicBezTo>
                  <a:cubicBezTo>
                    <a:pt x="1414350" y="3452855"/>
                    <a:pt x="1414350" y="3452855"/>
                    <a:pt x="1417364" y="3452855"/>
                  </a:cubicBezTo>
                  <a:cubicBezTo>
                    <a:pt x="1420378" y="3449855"/>
                    <a:pt x="1417364" y="3443856"/>
                    <a:pt x="1417364" y="3440856"/>
                  </a:cubicBezTo>
                  <a:cubicBezTo>
                    <a:pt x="1414350" y="3437856"/>
                    <a:pt x="1411336" y="3437856"/>
                    <a:pt x="1408322" y="3434856"/>
                  </a:cubicBezTo>
                  <a:cubicBezTo>
                    <a:pt x="1408322" y="3434856"/>
                    <a:pt x="1405308" y="3431856"/>
                    <a:pt x="1405308" y="3431856"/>
                  </a:cubicBezTo>
                  <a:cubicBezTo>
                    <a:pt x="1405308" y="3431856"/>
                    <a:pt x="1402294" y="3428856"/>
                    <a:pt x="1402294" y="3428856"/>
                  </a:cubicBezTo>
                  <a:cubicBezTo>
                    <a:pt x="1390237" y="3425856"/>
                    <a:pt x="1378181" y="3425856"/>
                    <a:pt x="1366125" y="3422857"/>
                  </a:cubicBezTo>
                  <a:cubicBezTo>
                    <a:pt x="1345026" y="3416857"/>
                    <a:pt x="1323928" y="3404857"/>
                    <a:pt x="1311872" y="3389858"/>
                  </a:cubicBezTo>
                  <a:cubicBezTo>
                    <a:pt x="1296801" y="3371859"/>
                    <a:pt x="1293787" y="3350860"/>
                    <a:pt x="1287759" y="3329860"/>
                  </a:cubicBezTo>
                  <a:cubicBezTo>
                    <a:pt x="1287759" y="3326861"/>
                    <a:pt x="1287759" y="3323861"/>
                    <a:pt x="1284745" y="3320861"/>
                  </a:cubicBezTo>
                  <a:cubicBezTo>
                    <a:pt x="1281731" y="3320861"/>
                    <a:pt x="1278717" y="3317861"/>
                    <a:pt x="1272689" y="3317861"/>
                  </a:cubicBezTo>
                  <a:cubicBezTo>
                    <a:pt x="1266661" y="3320861"/>
                    <a:pt x="1260632" y="3329860"/>
                    <a:pt x="1257618" y="3338860"/>
                  </a:cubicBezTo>
                  <a:cubicBezTo>
                    <a:pt x="1257618" y="3338860"/>
                    <a:pt x="1257618" y="3338860"/>
                    <a:pt x="1254604" y="3338860"/>
                  </a:cubicBezTo>
                  <a:cubicBezTo>
                    <a:pt x="1254604" y="3338860"/>
                    <a:pt x="1254604" y="3338860"/>
                    <a:pt x="1254604" y="3335860"/>
                  </a:cubicBezTo>
                  <a:cubicBezTo>
                    <a:pt x="1257618" y="3326861"/>
                    <a:pt x="1263647" y="3317861"/>
                    <a:pt x="1272689" y="3314861"/>
                  </a:cubicBezTo>
                  <a:cubicBezTo>
                    <a:pt x="1275703" y="3314861"/>
                    <a:pt x="1281731" y="3314861"/>
                    <a:pt x="1284745" y="3314861"/>
                  </a:cubicBezTo>
                  <a:cubicBezTo>
                    <a:pt x="1278717" y="3290862"/>
                    <a:pt x="1275703" y="3263863"/>
                    <a:pt x="1275703" y="3236864"/>
                  </a:cubicBezTo>
                  <a:cubicBezTo>
                    <a:pt x="1275703" y="3227865"/>
                    <a:pt x="1275703" y="3218865"/>
                    <a:pt x="1278717" y="3212865"/>
                  </a:cubicBezTo>
                  <a:cubicBezTo>
                    <a:pt x="1275703" y="3209865"/>
                    <a:pt x="1275703" y="3209865"/>
                    <a:pt x="1272689" y="3212865"/>
                  </a:cubicBezTo>
                  <a:cubicBezTo>
                    <a:pt x="1266661" y="3212865"/>
                    <a:pt x="1260632" y="3218865"/>
                    <a:pt x="1254604" y="3227865"/>
                  </a:cubicBezTo>
                  <a:cubicBezTo>
                    <a:pt x="1254604" y="3227865"/>
                    <a:pt x="1254604" y="3227865"/>
                    <a:pt x="1251590" y="3227865"/>
                  </a:cubicBezTo>
                  <a:cubicBezTo>
                    <a:pt x="1251590" y="3227865"/>
                    <a:pt x="1251590" y="3227865"/>
                    <a:pt x="1251590" y="3224865"/>
                  </a:cubicBezTo>
                  <a:cubicBezTo>
                    <a:pt x="1257618" y="3218865"/>
                    <a:pt x="1263647" y="3209865"/>
                    <a:pt x="1272689" y="3206866"/>
                  </a:cubicBezTo>
                  <a:cubicBezTo>
                    <a:pt x="1275703" y="3206866"/>
                    <a:pt x="1275703" y="3206866"/>
                    <a:pt x="1278717" y="3206866"/>
                  </a:cubicBezTo>
                  <a:cubicBezTo>
                    <a:pt x="1281731" y="3191866"/>
                    <a:pt x="1287759" y="3176867"/>
                    <a:pt x="1293787" y="3161867"/>
                  </a:cubicBezTo>
                  <a:cubicBezTo>
                    <a:pt x="1296801" y="3155868"/>
                    <a:pt x="1302829" y="3146868"/>
                    <a:pt x="1305843" y="3140868"/>
                  </a:cubicBezTo>
                  <a:cubicBezTo>
                    <a:pt x="1296801" y="3137868"/>
                    <a:pt x="1290773" y="3131869"/>
                    <a:pt x="1287759" y="3122869"/>
                  </a:cubicBezTo>
                  <a:cubicBezTo>
                    <a:pt x="1287759" y="3122869"/>
                    <a:pt x="1287759" y="3122869"/>
                    <a:pt x="1290773" y="3119869"/>
                  </a:cubicBezTo>
                  <a:cubicBezTo>
                    <a:pt x="1290773" y="3119869"/>
                    <a:pt x="1290773" y="3122869"/>
                    <a:pt x="1290773" y="3122869"/>
                  </a:cubicBezTo>
                  <a:cubicBezTo>
                    <a:pt x="1293787" y="3128869"/>
                    <a:pt x="1299815" y="3134869"/>
                    <a:pt x="1305843" y="3137868"/>
                  </a:cubicBezTo>
                  <a:cubicBezTo>
                    <a:pt x="1308858" y="3137868"/>
                    <a:pt x="1308858" y="3137868"/>
                    <a:pt x="1308858" y="3137868"/>
                  </a:cubicBezTo>
                  <a:cubicBezTo>
                    <a:pt x="1317900" y="3119869"/>
                    <a:pt x="1332970" y="3104870"/>
                    <a:pt x="1348040" y="3092870"/>
                  </a:cubicBezTo>
                  <a:cubicBezTo>
                    <a:pt x="1348040" y="3092870"/>
                    <a:pt x="1345026" y="3089870"/>
                    <a:pt x="1345026" y="3089870"/>
                  </a:cubicBezTo>
                  <a:cubicBezTo>
                    <a:pt x="1345026" y="3089870"/>
                    <a:pt x="1342012" y="3086871"/>
                    <a:pt x="1338998" y="3086871"/>
                  </a:cubicBezTo>
                  <a:cubicBezTo>
                    <a:pt x="1335984" y="3083871"/>
                    <a:pt x="1329956" y="3080871"/>
                    <a:pt x="1326942" y="3074871"/>
                  </a:cubicBezTo>
                  <a:cubicBezTo>
                    <a:pt x="1317900" y="3065871"/>
                    <a:pt x="1320914" y="3050872"/>
                    <a:pt x="1323928" y="3038873"/>
                  </a:cubicBezTo>
                  <a:cubicBezTo>
                    <a:pt x="1326942" y="3038873"/>
                    <a:pt x="1326942" y="3038873"/>
                    <a:pt x="1326942" y="3038873"/>
                  </a:cubicBezTo>
                  <a:cubicBezTo>
                    <a:pt x="1323928" y="3050872"/>
                    <a:pt x="1323928" y="3065871"/>
                    <a:pt x="1329956" y="3071871"/>
                  </a:cubicBezTo>
                  <a:cubicBezTo>
                    <a:pt x="1332970" y="3077871"/>
                    <a:pt x="1335984" y="3080871"/>
                    <a:pt x="1342012" y="3083871"/>
                  </a:cubicBezTo>
                  <a:cubicBezTo>
                    <a:pt x="1345026" y="3083871"/>
                    <a:pt x="1345026" y="3086871"/>
                    <a:pt x="1348040" y="3086871"/>
                  </a:cubicBezTo>
                  <a:cubicBezTo>
                    <a:pt x="1348040" y="3086871"/>
                    <a:pt x="1351054" y="3089870"/>
                    <a:pt x="1351054" y="3089870"/>
                  </a:cubicBezTo>
                  <a:cubicBezTo>
                    <a:pt x="1360097" y="3080871"/>
                    <a:pt x="1372153" y="3071871"/>
                    <a:pt x="1384209" y="3065871"/>
                  </a:cubicBezTo>
                  <a:cubicBezTo>
                    <a:pt x="1390237" y="3062872"/>
                    <a:pt x="1393251" y="3059872"/>
                    <a:pt x="1399279" y="3059872"/>
                  </a:cubicBezTo>
                  <a:cubicBezTo>
                    <a:pt x="1396265" y="3056872"/>
                    <a:pt x="1396265" y="3056872"/>
                    <a:pt x="1396265" y="3053872"/>
                  </a:cubicBezTo>
                  <a:cubicBezTo>
                    <a:pt x="1393251" y="3047872"/>
                    <a:pt x="1393251" y="3035873"/>
                    <a:pt x="1399279" y="3032873"/>
                  </a:cubicBezTo>
                  <a:cubicBezTo>
                    <a:pt x="1402294" y="3032873"/>
                    <a:pt x="1402294" y="3032873"/>
                    <a:pt x="1402294" y="3035873"/>
                  </a:cubicBezTo>
                  <a:cubicBezTo>
                    <a:pt x="1402294" y="3035873"/>
                    <a:pt x="1402294" y="3035873"/>
                    <a:pt x="1402294" y="3038873"/>
                  </a:cubicBezTo>
                  <a:cubicBezTo>
                    <a:pt x="1396265" y="3038873"/>
                    <a:pt x="1396265" y="3047872"/>
                    <a:pt x="1399279" y="3050872"/>
                  </a:cubicBezTo>
                  <a:cubicBezTo>
                    <a:pt x="1399279" y="3053872"/>
                    <a:pt x="1399279" y="3053872"/>
                    <a:pt x="1402294" y="3056872"/>
                  </a:cubicBezTo>
                  <a:cubicBezTo>
                    <a:pt x="1417364" y="3047872"/>
                    <a:pt x="1435448" y="3038873"/>
                    <a:pt x="1453533" y="3032873"/>
                  </a:cubicBezTo>
                  <a:cubicBezTo>
                    <a:pt x="1453533" y="3023873"/>
                    <a:pt x="1450519" y="3014874"/>
                    <a:pt x="1444490" y="3005874"/>
                  </a:cubicBezTo>
                  <a:cubicBezTo>
                    <a:pt x="1441476" y="3005874"/>
                    <a:pt x="1444490" y="3002874"/>
                    <a:pt x="1444490" y="3002874"/>
                  </a:cubicBezTo>
                  <a:cubicBezTo>
                    <a:pt x="1444490" y="3002874"/>
                    <a:pt x="1447505" y="3002874"/>
                    <a:pt x="1447505" y="3002874"/>
                  </a:cubicBezTo>
                  <a:cubicBezTo>
                    <a:pt x="1453533" y="3011874"/>
                    <a:pt x="1456547" y="3020873"/>
                    <a:pt x="1456547" y="3032873"/>
                  </a:cubicBezTo>
                  <a:cubicBezTo>
                    <a:pt x="1474631" y="3026873"/>
                    <a:pt x="1489701" y="3026873"/>
                    <a:pt x="1507786" y="3029873"/>
                  </a:cubicBezTo>
                  <a:cubicBezTo>
                    <a:pt x="1507786" y="3029873"/>
                    <a:pt x="1507786" y="3029873"/>
                    <a:pt x="1510800" y="3029873"/>
                  </a:cubicBezTo>
                  <a:cubicBezTo>
                    <a:pt x="1510800" y="3029873"/>
                    <a:pt x="1510800" y="3029873"/>
                    <a:pt x="1510800" y="3017873"/>
                  </a:cubicBezTo>
                  <a:cubicBezTo>
                    <a:pt x="1510800" y="3014874"/>
                    <a:pt x="1510800" y="3008874"/>
                    <a:pt x="1507786" y="3005874"/>
                  </a:cubicBezTo>
                  <a:cubicBezTo>
                    <a:pt x="1504772" y="3002874"/>
                    <a:pt x="1501758" y="2999874"/>
                    <a:pt x="1498744" y="3002874"/>
                  </a:cubicBezTo>
                  <a:cubicBezTo>
                    <a:pt x="1498744" y="3002874"/>
                    <a:pt x="1495730" y="3002874"/>
                    <a:pt x="1495730" y="3002874"/>
                  </a:cubicBezTo>
                  <a:cubicBezTo>
                    <a:pt x="1495730" y="2999874"/>
                    <a:pt x="1495730" y="2999874"/>
                    <a:pt x="1495730" y="2999874"/>
                  </a:cubicBezTo>
                  <a:cubicBezTo>
                    <a:pt x="1498744" y="2998374"/>
                    <a:pt x="1501758" y="2998374"/>
                    <a:pt x="1504395" y="2999499"/>
                  </a:cubicBezTo>
                  <a:close/>
                  <a:moveTo>
                    <a:pt x="2395250" y="2134838"/>
                  </a:moveTo>
                  <a:cubicBezTo>
                    <a:pt x="2395250" y="2134838"/>
                    <a:pt x="2398262" y="2134838"/>
                    <a:pt x="2398262" y="2134838"/>
                  </a:cubicBezTo>
                  <a:cubicBezTo>
                    <a:pt x="2401274" y="2137836"/>
                    <a:pt x="2401274" y="2137836"/>
                    <a:pt x="2398262" y="2140834"/>
                  </a:cubicBezTo>
                  <a:cubicBezTo>
                    <a:pt x="2386215" y="2152827"/>
                    <a:pt x="2374168" y="2167817"/>
                    <a:pt x="2374168" y="2182807"/>
                  </a:cubicBezTo>
                  <a:cubicBezTo>
                    <a:pt x="2374168" y="2191802"/>
                    <a:pt x="2377180" y="2200796"/>
                    <a:pt x="2380192" y="2206792"/>
                  </a:cubicBezTo>
                  <a:cubicBezTo>
                    <a:pt x="2383203" y="2209790"/>
                    <a:pt x="2383203" y="2215786"/>
                    <a:pt x="2383203" y="2218784"/>
                  </a:cubicBezTo>
                  <a:cubicBezTo>
                    <a:pt x="2386215" y="2218784"/>
                    <a:pt x="2386215" y="2221782"/>
                    <a:pt x="2386215" y="2221782"/>
                  </a:cubicBezTo>
                  <a:cubicBezTo>
                    <a:pt x="2407297" y="2221782"/>
                    <a:pt x="2428379" y="2221782"/>
                    <a:pt x="2449461" y="2221782"/>
                  </a:cubicBezTo>
                  <a:cubicBezTo>
                    <a:pt x="2455485" y="2224780"/>
                    <a:pt x="2464520" y="2224780"/>
                    <a:pt x="2470543" y="2224780"/>
                  </a:cubicBezTo>
                  <a:cubicBezTo>
                    <a:pt x="2470543" y="2221782"/>
                    <a:pt x="2470543" y="2218784"/>
                    <a:pt x="2470543" y="2215786"/>
                  </a:cubicBezTo>
                  <a:cubicBezTo>
                    <a:pt x="2473555" y="2203794"/>
                    <a:pt x="2485602" y="2194800"/>
                    <a:pt x="2494637" y="2197798"/>
                  </a:cubicBezTo>
                  <a:cubicBezTo>
                    <a:pt x="2497649" y="2197798"/>
                    <a:pt x="2497649" y="2197798"/>
                    <a:pt x="2497649" y="2200796"/>
                  </a:cubicBezTo>
                  <a:cubicBezTo>
                    <a:pt x="2497649" y="2200796"/>
                    <a:pt x="2497649" y="2203794"/>
                    <a:pt x="2494637" y="2203794"/>
                  </a:cubicBezTo>
                  <a:cubicBezTo>
                    <a:pt x="2485602" y="2200796"/>
                    <a:pt x="2479579" y="2209790"/>
                    <a:pt x="2476567" y="2215786"/>
                  </a:cubicBezTo>
                  <a:cubicBezTo>
                    <a:pt x="2476567" y="2218784"/>
                    <a:pt x="2476567" y="2221782"/>
                    <a:pt x="2476567" y="2224780"/>
                  </a:cubicBezTo>
                  <a:cubicBezTo>
                    <a:pt x="2506684" y="2227778"/>
                    <a:pt x="2536801" y="2230777"/>
                    <a:pt x="2563907" y="2239771"/>
                  </a:cubicBezTo>
                  <a:cubicBezTo>
                    <a:pt x="2569930" y="2227778"/>
                    <a:pt x="2572942" y="2212788"/>
                    <a:pt x="2572942" y="2197798"/>
                  </a:cubicBezTo>
                  <a:cubicBezTo>
                    <a:pt x="2572942" y="2197798"/>
                    <a:pt x="2575954" y="2194800"/>
                    <a:pt x="2575954" y="2194800"/>
                  </a:cubicBezTo>
                  <a:cubicBezTo>
                    <a:pt x="2578966" y="2194800"/>
                    <a:pt x="2578966" y="2194800"/>
                    <a:pt x="2578966" y="2197798"/>
                  </a:cubicBezTo>
                  <a:cubicBezTo>
                    <a:pt x="2578966" y="2212788"/>
                    <a:pt x="2575954" y="2227778"/>
                    <a:pt x="2569930" y="2242769"/>
                  </a:cubicBezTo>
                  <a:cubicBezTo>
                    <a:pt x="2591012" y="2251763"/>
                    <a:pt x="2612095" y="2263755"/>
                    <a:pt x="2633177" y="2281744"/>
                  </a:cubicBezTo>
                  <a:cubicBezTo>
                    <a:pt x="2633177" y="2284742"/>
                    <a:pt x="2633177" y="2284742"/>
                    <a:pt x="2636188" y="2284742"/>
                  </a:cubicBezTo>
                  <a:cubicBezTo>
                    <a:pt x="2636188" y="2284742"/>
                    <a:pt x="2636188" y="2284742"/>
                    <a:pt x="2645224" y="2272750"/>
                  </a:cubicBezTo>
                  <a:cubicBezTo>
                    <a:pt x="2648235" y="2266753"/>
                    <a:pt x="2651247" y="2260757"/>
                    <a:pt x="2651247" y="2254761"/>
                  </a:cubicBezTo>
                  <a:cubicBezTo>
                    <a:pt x="2651247" y="2248765"/>
                    <a:pt x="2648235" y="2242769"/>
                    <a:pt x="2645224" y="2242769"/>
                  </a:cubicBezTo>
                  <a:cubicBezTo>
                    <a:pt x="2642212" y="2239771"/>
                    <a:pt x="2642212" y="2239771"/>
                    <a:pt x="2642212" y="2236773"/>
                  </a:cubicBezTo>
                  <a:cubicBezTo>
                    <a:pt x="2642212" y="2236773"/>
                    <a:pt x="2645224" y="2233775"/>
                    <a:pt x="2645224" y="2236773"/>
                  </a:cubicBezTo>
                  <a:cubicBezTo>
                    <a:pt x="2654259" y="2236773"/>
                    <a:pt x="2660282" y="2245767"/>
                    <a:pt x="2657270" y="2254761"/>
                  </a:cubicBezTo>
                  <a:cubicBezTo>
                    <a:pt x="2657270" y="2263755"/>
                    <a:pt x="2654259" y="2269751"/>
                    <a:pt x="2648235" y="2275748"/>
                  </a:cubicBezTo>
                  <a:cubicBezTo>
                    <a:pt x="2648235" y="2275748"/>
                    <a:pt x="2648235" y="2275748"/>
                    <a:pt x="2639200" y="2290738"/>
                  </a:cubicBezTo>
                  <a:cubicBezTo>
                    <a:pt x="2666306" y="2323717"/>
                    <a:pt x="2684376" y="2365690"/>
                    <a:pt x="2693411" y="2407663"/>
                  </a:cubicBezTo>
                  <a:cubicBezTo>
                    <a:pt x="2696423" y="2413659"/>
                    <a:pt x="2696423" y="2419655"/>
                    <a:pt x="2699435" y="2425651"/>
                  </a:cubicBezTo>
                  <a:cubicBezTo>
                    <a:pt x="2699435" y="2425651"/>
                    <a:pt x="2702446" y="2425651"/>
                    <a:pt x="2702446" y="2425651"/>
                  </a:cubicBezTo>
                  <a:cubicBezTo>
                    <a:pt x="2708470" y="2422653"/>
                    <a:pt x="2711482" y="2425651"/>
                    <a:pt x="2717505" y="2425651"/>
                  </a:cubicBezTo>
                  <a:cubicBezTo>
                    <a:pt x="2717505" y="2425651"/>
                    <a:pt x="2720517" y="2425651"/>
                    <a:pt x="2720517" y="2425651"/>
                  </a:cubicBezTo>
                  <a:cubicBezTo>
                    <a:pt x="2729552" y="2425651"/>
                    <a:pt x="2732564" y="2422653"/>
                    <a:pt x="2735575" y="2422653"/>
                  </a:cubicBezTo>
                  <a:cubicBezTo>
                    <a:pt x="2738587" y="2419655"/>
                    <a:pt x="2738587" y="2416657"/>
                    <a:pt x="2738587" y="2416657"/>
                  </a:cubicBezTo>
                  <a:cubicBezTo>
                    <a:pt x="2738587" y="2413659"/>
                    <a:pt x="2738587" y="2410661"/>
                    <a:pt x="2738587" y="2410661"/>
                  </a:cubicBezTo>
                  <a:cubicBezTo>
                    <a:pt x="2738587" y="2410661"/>
                    <a:pt x="2738587" y="2407663"/>
                    <a:pt x="2738587" y="2407663"/>
                  </a:cubicBezTo>
                  <a:cubicBezTo>
                    <a:pt x="2738587" y="2404665"/>
                    <a:pt x="2741599" y="2404665"/>
                    <a:pt x="2741599" y="2407663"/>
                  </a:cubicBezTo>
                  <a:cubicBezTo>
                    <a:pt x="2744611" y="2410661"/>
                    <a:pt x="2744611" y="2413659"/>
                    <a:pt x="2744611" y="2416657"/>
                  </a:cubicBezTo>
                  <a:cubicBezTo>
                    <a:pt x="2744611" y="2419655"/>
                    <a:pt x="2741599" y="2422653"/>
                    <a:pt x="2738587" y="2425651"/>
                  </a:cubicBezTo>
                  <a:cubicBezTo>
                    <a:pt x="2732564" y="2431647"/>
                    <a:pt x="2726540" y="2431647"/>
                    <a:pt x="2720517" y="2431647"/>
                  </a:cubicBezTo>
                  <a:cubicBezTo>
                    <a:pt x="2720517" y="2431647"/>
                    <a:pt x="2717505" y="2431647"/>
                    <a:pt x="2717505" y="2431647"/>
                  </a:cubicBezTo>
                  <a:cubicBezTo>
                    <a:pt x="2711482" y="2431647"/>
                    <a:pt x="2708470" y="2431647"/>
                    <a:pt x="2705458" y="2431647"/>
                  </a:cubicBezTo>
                  <a:cubicBezTo>
                    <a:pt x="2702446" y="2431647"/>
                    <a:pt x="2702446" y="2431647"/>
                    <a:pt x="2699435" y="2431647"/>
                  </a:cubicBezTo>
                  <a:cubicBezTo>
                    <a:pt x="2705458" y="2464626"/>
                    <a:pt x="2708470" y="2497605"/>
                    <a:pt x="2705458" y="2530584"/>
                  </a:cubicBezTo>
                  <a:cubicBezTo>
                    <a:pt x="2708470" y="2530584"/>
                    <a:pt x="2711482" y="2533582"/>
                    <a:pt x="2714493" y="2533582"/>
                  </a:cubicBezTo>
                  <a:cubicBezTo>
                    <a:pt x="2714493" y="2536580"/>
                    <a:pt x="2717505" y="2536580"/>
                    <a:pt x="2720517" y="2539578"/>
                  </a:cubicBezTo>
                  <a:cubicBezTo>
                    <a:pt x="2723528" y="2542576"/>
                    <a:pt x="2729552" y="2545574"/>
                    <a:pt x="2732564" y="2545574"/>
                  </a:cubicBezTo>
                  <a:cubicBezTo>
                    <a:pt x="2735575" y="2545574"/>
                    <a:pt x="2741599" y="2545574"/>
                    <a:pt x="2744611" y="2542576"/>
                  </a:cubicBezTo>
                  <a:cubicBezTo>
                    <a:pt x="2744611" y="2542576"/>
                    <a:pt x="2747622" y="2539578"/>
                    <a:pt x="2747622" y="2539578"/>
                  </a:cubicBezTo>
                  <a:cubicBezTo>
                    <a:pt x="2747622" y="2536580"/>
                    <a:pt x="2747622" y="2536580"/>
                    <a:pt x="2750634" y="2536580"/>
                  </a:cubicBezTo>
                  <a:cubicBezTo>
                    <a:pt x="2750634" y="2536580"/>
                    <a:pt x="2753646" y="2536580"/>
                    <a:pt x="2753646" y="2539578"/>
                  </a:cubicBezTo>
                  <a:cubicBezTo>
                    <a:pt x="2753646" y="2542576"/>
                    <a:pt x="2750634" y="2545574"/>
                    <a:pt x="2747622" y="2548572"/>
                  </a:cubicBezTo>
                  <a:cubicBezTo>
                    <a:pt x="2741599" y="2551570"/>
                    <a:pt x="2735575" y="2551570"/>
                    <a:pt x="2729552" y="2551570"/>
                  </a:cubicBezTo>
                  <a:cubicBezTo>
                    <a:pt x="2726540" y="2548572"/>
                    <a:pt x="2720517" y="2545574"/>
                    <a:pt x="2717505" y="2542576"/>
                  </a:cubicBezTo>
                  <a:cubicBezTo>
                    <a:pt x="2714493" y="2542576"/>
                    <a:pt x="2711482" y="2539578"/>
                    <a:pt x="2711482" y="2539578"/>
                  </a:cubicBezTo>
                  <a:cubicBezTo>
                    <a:pt x="2708470" y="2539578"/>
                    <a:pt x="2708470" y="2536580"/>
                    <a:pt x="2705458" y="2536580"/>
                  </a:cubicBezTo>
                  <a:cubicBezTo>
                    <a:pt x="2702446" y="2557566"/>
                    <a:pt x="2699435" y="2575555"/>
                    <a:pt x="2693411" y="2596541"/>
                  </a:cubicBezTo>
                  <a:cubicBezTo>
                    <a:pt x="2702446" y="2596541"/>
                    <a:pt x="2708470" y="2596541"/>
                    <a:pt x="2714493" y="2602537"/>
                  </a:cubicBezTo>
                  <a:cubicBezTo>
                    <a:pt x="2717505" y="2605535"/>
                    <a:pt x="2720517" y="2608534"/>
                    <a:pt x="2723528" y="2611532"/>
                  </a:cubicBezTo>
                  <a:cubicBezTo>
                    <a:pt x="2726540" y="2614530"/>
                    <a:pt x="2729552" y="2617528"/>
                    <a:pt x="2732564" y="2620526"/>
                  </a:cubicBezTo>
                  <a:cubicBezTo>
                    <a:pt x="2738587" y="2623524"/>
                    <a:pt x="2744611" y="2626522"/>
                    <a:pt x="2747622" y="2623524"/>
                  </a:cubicBezTo>
                  <a:cubicBezTo>
                    <a:pt x="2750634" y="2623524"/>
                    <a:pt x="2753646" y="2623524"/>
                    <a:pt x="2753646" y="2620526"/>
                  </a:cubicBezTo>
                  <a:cubicBezTo>
                    <a:pt x="2753646" y="2620526"/>
                    <a:pt x="2756657" y="2617528"/>
                    <a:pt x="2759669" y="2620526"/>
                  </a:cubicBezTo>
                  <a:cubicBezTo>
                    <a:pt x="2759669" y="2620526"/>
                    <a:pt x="2759669" y="2623524"/>
                    <a:pt x="2759669" y="2623524"/>
                  </a:cubicBezTo>
                  <a:cubicBezTo>
                    <a:pt x="2756657" y="2626522"/>
                    <a:pt x="2753646" y="2629520"/>
                    <a:pt x="2747622" y="2629520"/>
                  </a:cubicBezTo>
                  <a:cubicBezTo>
                    <a:pt x="2741599" y="2632518"/>
                    <a:pt x="2735575" y="2629520"/>
                    <a:pt x="2729552" y="2626522"/>
                  </a:cubicBezTo>
                  <a:cubicBezTo>
                    <a:pt x="2726540" y="2623524"/>
                    <a:pt x="2723528" y="2620526"/>
                    <a:pt x="2720517" y="2614530"/>
                  </a:cubicBezTo>
                  <a:cubicBezTo>
                    <a:pt x="2717505" y="2611532"/>
                    <a:pt x="2714493" y="2608534"/>
                    <a:pt x="2711482" y="2605535"/>
                  </a:cubicBezTo>
                  <a:cubicBezTo>
                    <a:pt x="2705458" y="2602537"/>
                    <a:pt x="2699435" y="2602537"/>
                    <a:pt x="2690399" y="2602537"/>
                  </a:cubicBezTo>
                  <a:cubicBezTo>
                    <a:pt x="2681364" y="2632518"/>
                    <a:pt x="2666306" y="2659501"/>
                    <a:pt x="2648235" y="2686483"/>
                  </a:cubicBezTo>
                  <a:cubicBezTo>
                    <a:pt x="2651247" y="2689481"/>
                    <a:pt x="2654259" y="2692480"/>
                    <a:pt x="2660282" y="2695478"/>
                  </a:cubicBezTo>
                  <a:cubicBezTo>
                    <a:pt x="2663294" y="2698476"/>
                    <a:pt x="2669317" y="2704472"/>
                    <a:pt x="2672329" y="2704472"/>
                  </a:cubicBezTo>
                  <a:cubicBezTo>
                    <a:pt x="2678353" y="2707470"/>
                    <a:pt x="2684376" y="2710468"/>
                    <a:pt x="2690399" y="2707470"/>
                  </a:cubicBezTo>
                  <a:cubicBezTo>
                    <a:pt x="2693411" y="2707470"/>
                    <a:pt x="2696423" y="2704472"/>
                    <a:pt x="2696423" y="2701474"/>
                  </a:cubicBezTo>
                  <a:cubicBezTo>
                    <a:pt x="2699435" y="2698476"/>
                    <a:pt x="2699435" y="2698476"/>
                    <a:pt x="2702446" y="2698476"/>
                  </a:cubicBezTo>
                  <a:cubicBezTo>
                    <a:pt x="2702446" y="2701474"/>
                    <a:pt x="2705458" y="2701474"/>
                    <a:pt x="2702446" y="2704472"/>
                  </a:cubicBezTo>
                  <a:cubicBezTo>
                    <a:pt x="2702446" y="2707470"/>
                    <a:pt x="2699435" y="2710468"/>
                    <a:pt x="2693411" y="2713466"/>
                  </a:cubicBezTo>
                  <a:cubicBezTo>
                    <a:pt x="2687388" y="2716464"/>
                    <a:pt x="2678353" y="2713466"/>
                    <a:pt x="2669317" y="2710468"/>
                  </a:cubicBezTo>
                  <a:cubicBezTo>
                    <a:pt x="2663294" y="2707470"/>
                    <a:pt x="2660282" y="2704472"/>
                    <a:pt x="2654259" y="2698476"/>
                  </a:cubicBezTo>
                  <a:cubicBezTo>
                    <a:pt x="2651247" y="2695478"/>
                    <a:pt x="2648235" y="2692480"/>
                    <a:pt x="2645224" y="2689481"/>
                  </a:cubicBezTo>
                  <a:cubicBezTo>
                    <a:pt x="2645224" y="2689481"/>
                    <a:pt x="2642212" y="2689481"/>
                    <a:pt x="2642212" y="2689481"/>
                  </a:cubicBezTo>
                  <a:cubicBezTo>
                    <a:pt x="2627153" y="2710468"/>
                    <a:pt x="2606071" y="2728456"/>
                    <a:pt x="2584989" y="2740449"/>
                  </a:cubicBezTo>
                  <a:cubicBezTo>
                    <a:pt x="2588001" y="2749443"/>
                    <a:pt x="2591012" y="2761435"/>
                    <a:pt x="2588001" y="2770429"/>
                  </a:cubicBezTo>
                  <a:cubicBezTo>
                    <a:pt x="2584989" y="2782422"/>
                    <a:pt x="2578966" y="2791416"/>
                    <a:pt x="2569930" y="2803408"/>
                  </a:cubicBezTo>
                  <a:cubicBezTo>
                    <a:pt x="2569930" y="2803408"/>
                    <a:pt x="2569930" y="2803408"/>
                    <a:pt x="2566919" y="2803408"/>
                  </a:cubicBezTo>
                  <a:cubicBezTo>
                    <a:pt x="2566919" y="2800410"/>
                    <a:pt x="2566919" y="2800410"/>
                    <a:pt x="2566919" y="2800410"/>
                  </a:cubicBezTo>
                  <a:cubicBezTo>
                    <a:pt x="2572942" y="2788418"/>
                    <a:pt x="2578966" y="2779424"/>
                    <a:pt x="2581977" y="2770429"/>
                  </a:cubicBezTo>
                  <a:cubicBezTo>
                    <a:pt x="2584989" y="2761435"/>
                    <a:pt x="2584989" y="2752441"/>
                    <a:pt x="2578966" y="2743447"/>
                  </a:cubicBezTo>
                  <a:cubicBezTo>
                    <a:pt x="2575954" y="2746445"/>
                    <a:pt x="2575954" y="2746445"/>
                    <a:pt x="2572942" y="2746445"/>
                  </a:cubicBezTo>
                  <a:cubicBezTo>
                    <a:pt x="2530778" y="2770429"/>
                    <a:pt x="2482590" y="2779424"/>
                    <a:pt x="2431391" y="2776426"/>
                  </a:cubicBezTo>
                  <a:cubicBezTo>
                    <a:pt x="2440426" y="2782422"/>
                    <a:pt x="2446450" y="2788418"/>
                    <a:pt x="2449461" y="2794414"/>
                  </a:cubicBezTo>
                  <a:cubicBezTo>
                    <a:pt x="2452473" y="2800410"/>
                    <a:pt x="2452473" y="2809404"/>
                    <a:pt x="2452473" y="2815400"/>
                  </a:cubicBezTo>
                  <a:cubicBezTo>
                    <a:pt x="2452473" y="2821397"/>
                    <a:pt x="2452473" y="2827393"/>
                    <a:pt x="2455485" y="2833389"/>
                  </a:cubicBezTo>
                  <a:cubicBezTo>
                    <a:pt x="2461508" y="2842383"/>
                    <a:pt x="2473555" y="2842383"/>
                    <a:pt x="2485602" y="2842383"/>
                  </a:cubicBezTo>
                  <a:cubicBezTo>
                    <a:pt x="2485602" y="2842383"/>
                    <a:pt x="2488614" y="2842383"/>
                    <a:pt x="2488614" y="2845381"/>
                  </a:cubicBezTo>
                  <a:cubicBezTo>
                    <a:pt x="2488614" y="2848379"/>
                    <a:pt x="2485602" y="2848379"/>
                    <a:pt x="2485602" y="2848379"/>
                  </a:cubicBezTo>
                  <a:cubicBezTo>
                    <a:pt x="2473555" y="2848379"/>
                    <a:pt x="2458496" y="2848379"/>
                    <a:pt x="2452473" y="2839385"/>
                  </a:cubicBezTo>
                  <a:cubicBezTo>
                    <a:pt x="2449461" y="2836387"/>
                    <a:pt x="2449461" y="2836387"/>
                    <a:pt x="2449461" y="2836387"/>
                  </a:cubicBezTo>
                  <a:cubicBezTo>
                    <a:pt x="2446450" y="2830391"/>
                    <a:pt x="2446450" y="2821397"/>
                    <a:pt x="2446450" y="2812402"/>
                  </a:cubicBezTo>
                  <a:cubicBezTo>
                    <a:pt x="2446450" y="2809404"/>
                    <a:pt x="2446450" y="2803408"/>
                    <a:pt x="2446450" y="2797412"/>
                  </a:cubicBezTo>
                  <a:cubicBezTo>
                    <a:pt x="2440426" y="2788418"/>
                    <a:pt x="2431391" y="2782422"/>
                    <a:pt x="2422356" y="2779424"/>
                  </a:cubicBezTo>
                  <a:cubicBezTo>
                    <a:pt x="2422356" y="2779424"/>
                    <a:pt x="2422356" y="2779424"/>
                    <a:pt x="2419344" y="2779424"/>
                  </a:cubicBezTo>
                  <a:cubicBezTo>
                    <a:pt x="2419344" y="2779424"/>
                    <a:pt x="2416332" y="2776426"/>
                    <a:pt x="2416332" y="2776426"/>
                  </a:cubicBezTo>
                  <a:cubicBezTo>
                    <a:pt x="2407297" y="2776426"/>
                    <a:pt x="2398262" y="2776426"/>
                    <a:pt x="2389227" y="2773427"/>
                  </a:cubicBezTo>
                  <a:cubicBezTo>
                    <a:pt x="2365133" y="2773427"/>
                    <a:pt x="2338027" y="2767431"/>
                    <a:pt x="2313934" y="2761435"/>
                  </a:cubicBezTo>
                  <a:cubicBezTo>
                    <a:pt x="2316945" y="2767431"/>
                    <a:pt x="2319957" y="2770429"/>
                    <a:pt x="2325980" y="2776426"/>
                  </a:cubicBezTo>
                  <a:cubicBezTo>
                    <a:pt x="2332004" y="2782422"/>
                    <a:pt x="2338027" y="2788418"/>
                    <a:pt x="2338027" y="2797412"/>
                  </a:cubicBezTo>
                  <a:cubicBezTo>
                    <a:pt x="2341039" y="2806406"/>
                    <a:pt x="2341039" y="2812402"/>
                    <a:pt x="2338027" y="2821397"/>
                  </a:cubicBezTo>
                  <a:cubicBezTo>
                    <a:pt x="2335016" y="2821397"/>
                    <a:pt x="2335016" y="2821397"/>
                    <a:pt x="2332004" y="2821397"/>
                  </a:cubicBezTo>
                  <a:cubicBezTo>
                    <a:pt x="2332004" y="2821397"/>
                    <a:pt x="2332004" y="2818399"/>
                    <a:pt x="2332004" y="2818399"/>
                  </a:cubicBezTo>
                  <a:cubicBezTo>
                    <a:pt x="2335016" y="2812402"/>
                    <a:pt x="2335016" y="2806406"/>
                    <a:pt x="2335016" y="2800410"/>
                  </a:cubicBezTo>
                  <a:cubicBezTo>
                    <a:pt x="2332004" y="2791416"/>
                    <a:pt x="2325980" y="2785420"/>
                    <a:pt x="2319957" y="2779424"/>
                  </a:cubicBezTo>
                  <a:cubicBezTo>
                    <a:pt x="2313934" y="2773427"/>
                    <a:pt x="2310922" y="2767431"/>
                    <a:pt x="2304898" y="2758437"/>
                  </a:cubicBezTo>
                  <a:cubicBezTo>
                    <a:pt x="2253699" y="2746445"/>
                    <a:pt x="2205511" y="2722460"/>
                    <a:pt x="2163347" y="2692480"/>
                  </a:cubicBezTo>
                  <a:cubicBezTo>
                    <a:pt x="2163347" y="2695478"/>
                    <a:pt x="2166359" y="2698476"/>
                    <a:pt x="2166359" y="2698476"/>
                  </a:cubicBezTo>
                  <a:cubicBezTo>
                    <a:pt x="2166359" y="2704472"/>
                    <a:pt x="2169371" y="2710468"/>
                    <a:pt x="2169371" y="2716464"/>
                  </a:cubicBezTo>
                  <a:cubicBezTo>
                    <a:pt x="2169371" y="2725458"/>
                    <a:pt x="2163347" y="2734453"/>
                    <a:pt x="2154312" y="2734453"/>
                  </a:cubicBezTo>
                  <a:cubicBezTo>
                    <a:pt x="2154312" y="2734453"/>
                    <a:pt x="2151300" y="2734453"/>
                    <a:pt x="2151300" y="2734453"/>
                  </a:cubicBezTo>
                  <a:cubicBezTo>
                    <a:pt x="2151300" y="2734453"/>
                    <a:pt x="2151300" y="2731454"/>
                    <a:pt x="2151300" y="2731454"/>
                  </a:cubicBezTo>
                  <a:cubicBezTo>
                    <a:pt x="2151300" y="2731454"/>
                    <a:pt x="2151300" y="2728456"/>
                    <a:pt x="2154312" y="2728456"/>
                  </a:cubicBezTo>
                  <a:cubicBezTo>
                    <a:pt x="2160335" y="2728456"/>
                    <a:pt x="2163347" y="2722460"/>
                    <a:pt x="2163347" y="2716464"/>
                  </a:cubicBezTo>
                  <a:cubicBezTo>
                    <a:pt x="2163347" y="2710468"/>
                    <a:pt x="2160335" y="2707470"/>
                    <a:pt x="2160335" y="2701474"/>
                  </a:cubicBezTo>
                  <a:cubicBezTo>
                    <a:pt x="2160335" y="2698476"/>
                    <a:pt x="2157324" y="2695478"/>
                    <a:pt x="2157324" y="2695478"/>
                  </a:cubicBezTo>
                  <a:cubicBezTo>
                    <a:pt x="2157324" y="2692480"/>
                    <a:pt x="2157324" y="2689481"/>
                    <a:pt x="2157324" y="2686483"/>
                  </a:cubicBezTo>
                  <a:cubicBezTo>
                    <a:pt x="2142265" y="2674491"/>
                    <a:pt x="2130218" y="2662499"/>
                    <a:pt x="2118171" y="2647508"/>
                  </a:cubicBezTo>
                  <a:cubicBezTo>
                    <a:pt x="2097089" y="2623524"/>
                    <a:pt x="2079019" y="2593543"/>
                    <a:pt x="2079019" y="2560564"/>
                  </a:cubicBezTo>
                  <a:cubicBezTo>
                    <a:pt x="2076007" y="2527586"/>
                    <a:pt x="2088054" y="2497605"/>
                    <a:pt x="2100101" y="2467624"/>
                  </a:cubicBezTo>
                  <a:cubicBezTo>
                    <a:pt x="2103113" y="2461628"/>
                    <a:pt x="2103113" y="2458630"/>
                    <a:pt x="2106124" y="2455632"/>
                  </a:cubicBezTo>
                  <a:cubicBezTo>
                    <a:pt x="2103113" y="2449636"/>
                    <a:pt x="2097089" y="2443640"/>
                    <a:pt x="2091066" y="2440642"/>
                  </a:cubicBezTo>
                  <a:cubicBezTo>
                    <a:pt x="2079019" y="2437643"/>
                    <a:pt x="2066972" y="2443640"/>
                    <a:pt x="2054925" y="2452634"/>
                  </a:cubicBezTo>
                  <a:cubicBezTo>
                    <a:pt x="2054925" y="2452634"/>
                    <a:pt x="2051913" y="2452634"/>
                    <a:pt x="2051913" y="2452634"/>
                  </a:cubicBezTo>
                  <a:cubicBezTo>
                    <a:pt x="2051913" y="2449636"/>
                    <a:pt x="2051913" y="2449636"/>
                    <a:pt x="2051913" y="2446638"/>
                  </a:cubicBezTo>
                  <a:cubicBezTo>
                    <a:pt x="2063960" y="2437643"/>
                    <a:pt x="2079019" y="2431647"/>
                    <a:pt x="2094077" y="2434645"/>
                  </a:cubicBezTo>
                  <a:cubicBezTo>
                    <a:pt x="2100101" y="2437643"/>
                    <a:pt x="2106124" y="2443640"/>
                    <a:pt x="2109136" y="2446638"/>
                  </a:cubicBezTo>
                  <a:cubicBezTo>
                    <a:pt x="2124195" y="2410661"/>
                    <a:pt x="2142265" y="2371686"/>
                    <a:pt x="2166359" y="2341705"/>
                  </a:cubicBezTo>
                  <a:cubicBezTo>
                    <a:pt x="2172382" y="2329713"/>
                    <a:pt x="2181418" y="2320719"/>
                    <a:pt x="2190453" y="2311724"/>
                  </a:cubicBezTo>
                  <a:cubicBezTo>
                    <a:pt x="2187441" y="2308726"/>
                    <a:pt x="2187441" y="2308726"/>
                    <a:pt x="2184429" y="2308726"/>
                  </a:cubicBezTo>
                  <a:cubicBezTo>
                    <a:pt x="2172382" y="2302730"/>
                    <a:pt x="2160335" y="2308726"/>
                    <a:pt x="2148289" y="2311724"/>
                  </a:cubicBezTo>
                  <a:cubicBezTo>
                    <a:pt x="2145277" y="2314723"/>
                    <a:pt x="2145277" y="2311724"/>
                    <a:pt x="2145277" y="2311724"/>
                  </a:cubicBezTo>
                  <a:cubicBezTo>
                    <a:pt x="2142265" y="2308726"/>
                    <a:pt x="2145277" y="2308726"/>
                    <a:pt x="2145277" y="2305728"/>
                  </a:cubicBezTo>
                  <a:cubicBezTo>
                    <a:pt x="2157324" y="2302730"/>
                    <a:pt x="2172382" y="2296734"/>
                    <a:pt x="2187441" y="2302730"/>
                  </a:cubicBezTo>
                  <a:cubicBezTo>
                    <a:pt x="2190453" y="2302730"/>
                    <a:pt x="2193464" y="2305728"/>
                    <a:pt x="2196476" y="2308726"/>
                  </a:cubicBezTo>
                  <a:cubicBezTo>
                    <a:pt x="2211535" y="2290738"/>
                    <a:pt x="2232617" y="2275748"/>
                    <a:pt x="2253699" y="2263755"/>
                  </a:cubicBezTo>
                  <a:cubicBezTo>
                    <a:pt x="2262734" y="2257759"/>
                    <a:pt x="2274781" y="2254761"/>
                    <a:pt x="2283816" y="2248765"/>
                  </a:cubicBezTo>
                  <a:cubicBezTo>
                    <a:pt x="2277793" y="2236773"/>
                    <a:pt x="2274781" y="2221782"/>
                    <a:pt x="2277793" y="2209790"/>
                  </a:cubicBezTo>
                  <a:cubicBezTo>
                    <a:pt x="2277793" y="2209790"/>
                    <a:pt x="2280805" y="2209790"/>
                    <a:pt x="2283816" y="2209790"/>
                  </a:cubicBezTo>
                  <a:cubicBezTo>
                    <a:pt x="2283816" y="2209790"/>
                    <a:pt x="2283816" y="2212788"/>
                    <a:pt x="2283816" y="2212788"/>
                  </a:cubicBezTo>
                  <a:cubicBezTo>
                    <a:pt x="2280805" y="2221782"/>
                    <a:pt x="2283816" y="2233775"/>
                    <a:pt x="2289840" y="2245767"/>
                  </a:cubicBezTo>
                  <a:cubicBezTo>
                    <a:pt x="2319957" y="2233775"/>
                    <a:pt x="2350074" y="2227778"/>
                    <a:pt x="2380192" y="2224780"/>
                  </a:cubicBezTo>
                  <a:cubicBezTo>
                    <a:pt x="2380192" y="2221782"/>
                    <a:pt x="2380192" y="2221782"/>
                    <a:pt x="2377180" y="2218784"/>
                  </a:cubicBezTo>
                  <a:cubicBezTo>
                    <a:pt x="2377180" y="2215786"/>
                    <a:pt x="2377180" y="2212788"/>
                    <a:pt x="2374168" y="2209790"/>
                  </a:cubicBezTo>
                  <a:cubicBezTo>
                    <a:pt x="2371156" y="2200796"/>
                    <a:pt x="2368145" y="2194800"/>
                    <a:pt x="2368145" y="2182807"/>
                  </a:cubicBezTo>
                  <a:cubicBezTo>
                    <a:pt x="2368145" y="2164819"/>
                    <a:pt x="2380192" y="2149828"/>
                    <a:pt x="2395250" y="2134838"/>
                  </a:cubicBezTo>
                  <a:close/>
                  <a:moveTo>
                    <a:pt x="255718" y="1513014"/>
                  </a:moveTo>
                  <a:cubicBezTo>
                    <a:pt x="255718" y="1510007"/>
                    <a:pt x="255718" y="1510007"/>
                    <a:pt x="258726" y="1513014"/>
                  </a:cubicBezTo>
                  <a:cubicBezTo>
                    <a:pt x="258726" y="1513014"/>
                    <a:pt x="258726" y="1513014"/>
                    <a:pt x="258726" y="1516021"/>
                  </a:cubicBezTo>
                  <a:cubicBezTo>
                    <a:pt x="246692" y="1525043"/>
                    <a:pt x="237667" y="1534064"/>
                    <a:pt x="237667" y="1546093"/>
                  </a:cubicBezTo>
                  <a:cubicBezTo>
                    <a:pt x="237667" y="1552107"/>
                    <a:pt x="240675" y="1558121"/>
                    <a:pt x="243684" y="1564136"/>
                  </a:cubicBezTo>
                  <a:cubicBezTo>
                    <a:pt x="243684" y="1567143"/>
                    <a:pt x="246692" y="1570150"/>
                    <a:pt x="246692" y="1573157"/>
                  </a:cubicBezTo>
                  <a:cubicBezTo>
                    <a:pt x="246692" y="1573157"/>
                    <a:pt x="246692" y="1576164"/>
                    <a:pt x="246692" y="1576164"/>
                  </a:cubicBezTo>
                  <a:cubicBezTo>
                    <a:pt x="264743" y="1576164"/>
                    <a:pt x="279785" y="1576164"/>
                    <a:pt x="294827" y="1576164"/>
                  </a:cubicBezTo>
                  <a:cubicBezTo>
                    <a:pt x="300844" y="1576164"/>
                    <a:pt x="306861" y="1576164"/>
                    <a:pt x="309870" y="1579171"/>
                  </a:cubicBezTo>
                  <a:cubicBezTo>
                    <a:pt x="309870" y="1576164"/>
                    <a:pt x="309870" y="1573157"/>
                    <a:pt x="312878" y="1570150"/>
                  </a:cubicBezTo>
                  <a:cubicBezTo>
                    <a:pt x="312878" y="1564136"/>
                    <a:pt x="321903" y="1555114"/>
                    <a:pt x="330929" y="1555114"/>
                  </a:cubicBezTo>
                  <a:cubicBezTo>
                    <a:pt x="330929" y="1558121"/>
                    <a:pt x="330929" y="1558121"/>
                    <a:pt x="330929" y="1558121"/>
                  </a:cubicBezTo>
                  <a:cubicBezTo>
                    <a:pt x="330929" y="1561128"/>
                    <a:pt x="330929" y="1561128"/>
                    <a:pt x="327920" y="1561128"/>
                  </a:cubicBezTo>
                  <a:cubicBezTo>
                    <a:pt x="321903" y="1561128"/>
                    <a:pt x="318895" y="1567143"/>
                    <a:pt x="315887" y="1573157"/>
                  </a:cubicBezTo>
                  <a:cubicBezTo>
                    <a:pt x="315887" y="1573157"/>
                    <a:pt x="315887" y="1576164"/>
                    <a:pt x="315887" y="1579171"/>
                  </a:cubicBezTo>
                  <a:cubicBezTo>
                    <a:pt x="336946" y="1579171"/>
                    <a:pt x="358005" y="1582178"/>
                    <a:pt x="379064" y="1588193"/>
                  </a:cubicBezTo>
                  <a:cubicBezTo>
                    <a:pt x="385081" y="1579171"/>
                    <a:pt x="388089" y="1570150"/>
                    <a:pt x="388089" y="1558121"/>
                  </a:cubicBezTo>
                  <a:cubicBezTo>
                    <a:pt x="388089" y="1555114"/>
                    <a:pt x="388089" y="1555114"/>
                    <a:pt x="388089" y="1555114"/>
                  </a:cubicBezTo>
                  <a:cubicBezTo>
                    <a:pt x="391098" y="1555114"/>
                    <a:pt x="391098" y="1555114"/>
                    <a:pt x="391098" y="1558121"/>
                  </a:cubicBezTo>
                  <a:cubicBezTo>
                    <a:pt x="391098" y="1570150"/>
                    <a:pt x="388089" y="1582178"/>
                    <a:pt x="385081" y="1591200"/>
                  </a:cubicBezTo>
                  <a:cubicBezTo>
                    <a:pt x="400123" y="1597214"/>
                    <a:pt x="415165" y="1606235"/>
                    <a:pt x="430208" y="1621271"/>
                  </a:cubicBezTo>
                  <a:cubicBezTo>
                    <a:pt x="430208" y="1621271"/>
                    <a:pt x="433216" y="1621271"/>
                    <a:pt x="433216" y="1624278"/>
                  </a:cubicBezTo>
                  <a:cubicBezTo>
                    <a:pt x="433216" y="1624278"/>
                    <a:pt x="433216" y="1624278"/>
                    <a:pt x="439233" y="1612250"/>
                  </a:cubicBezTo>
                  <a:cubicBezTo>
                    <a:pt x="442241" y="1609243"/>
                    <a:pt x="445250" y="1603228"/>
                    <a:pt x="445250" y="1600221"/>
                  </a:cubicBezTo>
                  <a:cubicBezTo>
                    <a:pt x="445250" y="1594207"/>
                    <a:pt x="442241" y="1591200"/>
                    <a:pt x="439233" y="1591200"/>
                  </a:cubicBezTo>
                  <a:cubicBezTo>
                    <a:pt x="439233" y="1591200"/>
                    <a:pt x="439233" y="1588193"/>
                    <a:pt x="439233" y="1588193"/>
                  </a:cubicBezTo>
                  <a:cubicBezTo>
                    <a:pt x="439233" y="1585186"/>
                    <a:pt x="439233" y="1585186"/>
                    <a:pt x="439233" y="1585186"/>
                  </a:cubicBezTo>
                  <a:cubicBezTo>
                    <a:pt x="448258" y="1588193"/>
                    <a:pt x="451267" y="1594207"/>
                    <a:pt x="451267" y="1600221"/>
                  </a:cubicBezTo>
                  <a:cubicBezTo>
                    <a:pt x="448258" y="1606235"/>
                    <a:pt x="445250" y="1612250"/>
                    <a:pt x="442241" y="1615257"/>
                  </a:cubicBezTo>
                  <a:cubicBezTo>
                    <a:pt x="442241" y="1615257"/>
                    <a:pt x="442241" y="1615257"/>
                    <a:pt x="436224" y="1627285"/>
                  </a:cubicBezTo>
                  <a:cubicBezTo>
                    <a:pt x="457284" y="1651343"/>
                    <a:pt x="469317" y="1681414"/>
                    <a:pt x="478343" y="1714492"/>
                  </a:cubicBezTo>
                  <a:cubicBezTo>
                    <a:pt x="478343" y="1717499"/>
                    <a:pt x="478343" y="1723514"/>
                    <a:pt x="481351" y="1726521"/>
                  </a:cubicBezTo>
                  <a:cubicBezTo>
                    <a:pt x="481351" y="1726521"/>
                    <a:pt x="481351" y="1726521"/>
                    <a:pt x="484360" y="1726521"/>
                  </a:cubicBezTo>
                  <a:cubicBezTo>
                    <a:pt x="487368" y="1726521"/>
                    <a:pt x="490376" y="1726521"/>
                    <a:pt x="493385" y="1726521"/>
                  </a:cubicBezTo>
                  <a:cubicBezTo>
                    <a:pt x="496393" y="1726521"/>
                    <a:pt x="496393" y="1726521"/>
                    <a:pt x="496393" y="1726521"/>
                  </a:cubicBezTo>
                  <a:cubicBezTo>
                    <a:pt x="502410" y="1726521"/>
                    <a:pt x="505419" y="1726521"/>
                    <a:pt x="508427" y="1723514"/>
                  </a:cubicBezTo>
                  <a:cubicBezTo>
                    <a:pt x="508427" y="1723514"/>
                    <a:pt x="511436" y="1720507"/>
                    <a:pt x="511436" y="1720507"/>
                  </a:cubicBezTo>
                  <a:cubicBezTo>
                    <a:pt x="511436" y="1717499"/>
                    <a:pt x="511436" y="1717499"/>
                    <a:pt x="508427" y="1717499"/>
                  </a:cubicBezTo>
                  <a:cubicBezTo>
                    <a:pt x="508427" y="1714492"/>
                    <a:pt x="508427" y="1714492"/>
                    <a:pt x="508427" y="1714492"/>
                  </a:cubicBezTo>
                  <a:cubicBezTo>
                    <a:pt x="511436" y="1711485"/>
                    <a:pt x="511436" y="1711485"/>
                    <a:pt x="514444" y="1714492"/>
                  </a:cubicBezTo>
                  <a:cubicBezTo>
                    <a:pt x="514444" y="1714492"/>
                    <a:pt x="514444" y="1717499"/>
                    <a:pt x="514444" y="1720507"/>
                  </a:cubicBezTo>
                  <a:cubicBezTo>
                    <a:pt x="514444" y="1723514"/>
                    <a:pt x="514444" y="1726521"/>
                    <a:pt x="511436" y="1729528"/>
                  </a:cubicBezTo>
                  <a:cubicBezTo>
                    <a:pt x="505419" y="1732535"/>
                    <a:pt x="499402" y="1732535"/>
                    <a:pt x="496393" y="1732535"/>
                  </a:cubicBezTo>
                  <a:cubicBezTo>
                    <a:pt x="496393" y="1732535"/>
                    <a:pt x="493385" y="1732535"/>
                    <a:pt x="493385" y="1732535"/>
                  </a:cubicBezTo>
                  <a:cubicBezTo>
                    <a:pt x="490376" y="1732535"/>
                    <a:pt x="487368" y="1729528"/>
                    <a:pt x="484360" y="1732535"/>
                  </a:cubicBezTo>
                  <a:cubicBezTo>
                    <a:pt x="484360" y="1732535"/>
                    <a:pt x="481351" y="1732535"/>
                    <a:pt x="481351" y="1732535"/>
                  </a:cubicBezTo>
                  <a:cubicBezTo>
                    <a:pt x="484360" y="1756592"/>
                    <a:pt x="487368" y="1780649"/>
                    <a:pt x="484360" y="1804706"/>
                  </a:cubicBezTo>
                  <a:cubicBezTo>
                    <a:pt x="487368" y="1807714"/>
                    <a:pt x="490376" y="1807714"/>
                    <a:pt x="490376" y="1807714"/>
                  </a:cubicBezTo>
                  <a:cubicBezTo>
                    <a:pt x="493385" y="1810721"/>
                    <a:pt x="493385" y="1810721"/>
                    <a:pt x="496393" y="1810721"/>
                  </a:cubicBezTo>
                  <a:cubicBezTo>
                    <a:pt x="499402" y="1813728"/>
                    <a:pt x="502410" y="1816735"/>
                    <a:pt x="505419" y="1816735"/>
                  </a:cubicBezTo>
                  <a:cubicBezTo>
                    <a:pt x="508427" y="1816735"/>
                    <a:pt x="511436" y="1816735"/>
                    <a:pt x="514444" y="1816735"/>
                  </a:cubicBezTo>
                  <a:cubicBezTo>
                    <a:pt x="514444" y="1813728"/>
                    <a:pt x="514444" y="1813728"/>
                    <a:pt x="514444" y="1810721"/>
                  </a:cubicBezTo>
                  <a:cubicBezTo>
                    <a:pt x="514444" y="1810721"/>
                    <a:pt x="517452" y="1810721"/>
                    <a:pt x="517452" y="1810721"/>
                  </a:cubicBezTo>
                  <a:cubicBezTo>
                    <a:pt x="520461" y="1810721"/>
                    <a:pt x="520461" y="1810721"/>
                    <a:pt x="520461" y="1813728"/>
                  </a:cubicBezTo>
                  <a:cubicBezTo>
                    <a:pt x="520461" y="1813728"/>
                    <a:pt x="517452" y="1816735"/>
                    <a:pt x="517452" y="1819742"/>
                  </a:cubicBezTo>
                  <a:cubicBezTo>
                    <a:pt x="511436" y="1822749"/>
                    <a:pt x="508427" y="1822749"/>
                    <a:pt x="505419" y="1819742"/>
                  </a:cubicBezTo>
                  <a:cubicBezTo>
                    <a:pt x="499402" y="1819742"/>
                    <a:pt x="496393" y="1816735"/>
                    <a:pt x="493385" y="1816735"/>
                  </a:cubicBezTo>
                  <a:cubicBezTo>
                    <a:pt x="493385" y="1813728"/>
                    <a:pt x="490376" y="1813728"/>
                    <a:pt x="490376" y="1813728"/>
                  </a:cubicBezTo>
                  <a:cubicBezTo>
                    <a:pt x="487368" y="1810721"/>
                    <a:pt x="487368" y="1810721"/>
                    <a:pt x="484360" y="1810721"/>
                  </a:cubicBezTo>
                  <a:cubicBezTo>
                    <a:pt x="484360" y="1825756"/>
                    <a:pt x="481351" y="1840792"/>
                    <a:pt x="475334" y="1852821"/>
                  </a:cubicBezTo>
                  <a:cubicBezTo>
                    <a:pt x="481351" y="1852821"/>
                    <a:pt x="487368" y="1855828"/>
                    <a:pt x="490376" y="1858835"/>
                  </a:cubicBezTo>
                  <a:cubicBezTo>
                    <a:pt x="493385" y="1861842"/>
                    <a:pt x="496393" y="1864849"/>
                    <a:pt x="499402" y="1864849"/>
                  </a:cubicBezTo>
                  <a:cubicBezTo>
                    <a:pt x="502410" y="1867856"/>
                    <a:pt x="502410" y="1870863"/>
                    <a:pt x="505419" y="1873871"/>
                  </a:cubicBezTo>
                  <a:cubicBezTo>
                    <a:pt x="508427" y="1873871"/>
                    <a:pt x="514444" y="1876878"/>
                    <a:pt x="517452" y="1876878"/>
                  </a:cubicBezTo>
                  <a:cubicBezTo>
                    <a:pt x="517452" y="1873871"/>
                    <a:pt x="520461" y="1873871"/>
                    <a:pt x="520461" y="1873871"/>
                  </a:cubicBezTo>
                  <a:cubicBezTo>
                    <a:pt x="520461" y="1870863"/>
                    <a:pt x="523469" y="1870863"/>
                    <a:pt x="523469" y="1870863"/>
                  </a:cubicBezTo>
                  <a:cubicBezTo>
                    <a:pt x="526478" y="1873871"/>
                    <a:pt x="526478" y="1873871"/>
                    <a:pt x="526478" y="1873871"/>
                  </a:cubicBezTo>
                  <a:cubicBezTo>
                    <a:pt x="523469" y="1876878"/>
                    <a:pt x="520461" y="1879885"/>
                    <a:pt x="517452" y="1879885"/>
                  </a:cubicBezTo>
                  <a:cubicBezTo>
                    <a:pt x="514444" y="1879885"/>
                    <a:pt x="508427" y="1879885"/>
                    <a:pt x="502410" y="1876878"/>
                  </a:cubicBezTo>
                  <a:cubicBezTo>
                    <a:pt x="499402" y="1873871"/>
                    <a:pt x="499402" y="1870863"/>
                    <a:pt x="496393" y="1867856"/>
                  </a:cubicBezTo>
                  <a:cubicBezTo>
                    <a:pt x="493385" y="1867856"/>
                    <a:pt x="490376" y="1864849"/>
                    <a:pt x="487368" y="1861842"/>
                  </a:cubicBezTo>
                  <a:cubicBezTo>
                    <a:pt x="484360" y="1858835"/>
                    <a:pt x="481351" y="1858835"/>
                    <a:pt x="475334" y="1858835"/>
                  </a:cubicBezTo>
                  <a:cubicBezTo>
                    <a:pt x="469317" y="1879885"/>
                    <a:pt x="457284" y="1903942"/>
                    <a:pt x="442241" y="1921985"/>
                  </a:cubicBezTo>
                  <a:cubicBezTo>
                    <a:pt x="445250" y="1924992"/>
                    <a:pt x="448258" y="1924992"/>
                    <a:pt x="451267" y="1927999"/>
                  </a:cubicBezTo>
                  <a:cubicBezTo>
                    <a:pt x="454275" y="1931006"/>
                    <a:pt x="457284" y="1934013"/>
                    <a:pt x="460292" y="1937020"/>
                  </a:cubicBezTo>
                  <a:cubicBezTo>
                    <a:pt x="466309" y="1937020"/>
                    <a:pt x="469317" y="1940028"/>
                    <a:pt x="475334" y="1937020"/>
                  </a:cubicBezTo>
                  <a:cubicBezTo>
                    <a:pt x="478343" y="1937020"/>
                    <a:pt x="478343" y="1934013"/>
                    <a:pt x="478343" y="1934013"/>
                  </a:cubicBezTo>
                  <a:cubicBezTo>
                    <a:pt x="481351" y="1931006"/>
                    <a:pt x="481351" y="1931006"/>
                    <a:pt x="481351" y="1931006"/>
                  </a:cubicBezTo>
                  <a:cubicBezTo>
                    <a:pt x="484360" y="1931006"/>
                    <a:pt x="484360" y="1934013"/>
                    <a:pt x="484360" y="1934013"/>
                  </a:cubicBezTo>
                  <a:cubicBezTo>
                    <a:pt x="481351" y="1937020"/>
                    <a:pt x="478343" y="1940028"/>
                    <a:pt x="475334" y="1943035"/>
                  </a:cubicBezTo>
                  <a:cubicBezTo>
                    <a:pt x="472326" y="1943035"/>
                    <a:pt x="463300" y="1943035"/>
                    <a:pt x="460292" y="1940028"/>
                  </a:cubicBezTo>
                  <a:cubicBezTo>
                    <a:pt x="454275" y="1937020"/>
                    <a:pt x="451267" y="1934013"/>
                    <a:pt x="448258" y="1931006"/>
                  </a:cubicBezTo>
                  <a:cubicBezTo>
                    <a:pt x="445250" y="1927999"/>
                    <a:pt x="442241" y="1927999"/>
                    <a:pt x="439233" y="1924992"/>
                  </a:cubicBezTo>
                  <a:cubicBezTo>
                    <a:pt x="427199" y="1940028"/>
                    <a:pt x="412157" y="1952056"/>
                    <a:pt x="394106" y="1964085"/>
                  </a:cubicBezTo>
                  <a:cubicBezTo>
                    <a:pt x="400123" y="1970099"/>
                    <a:pt x="400123" y="1976113"/>
                    <a:pt x="397115" y="1985135"/>
                  </a:cubicBezTo>
                  <a:cubicBezTo>
                    <a:pt x="394106" y="1994156"/>
                    <a:pt x="391098" y="2000170"/>
                    <a:pt x="385081" y="2009192"/>
                  </a:cubicBezTo>
                  <a:cubicBezTo>
                    <a:pt x="385081" y="2009192"/>
                    <a:pt x="382072" y="2009192"/>
                    <a:pt x="382072" y="2009192"/>
                  </a:cubicBezTo>
                  <a:cubicBezTo>
                    <a:pt x="382072" y="2009192"/>
                    <a:pt x="382072" y="2006185"/>
                    <a:pt x="382072" y="2006185"/>
                  </a:cubicBezTo>
                  <a:cubicBezTo>
                    <a:pt x="388089" y="1997163"/>
                    <a:pt x="391098" y="1991149"/>
                    <a:pt x="394106" y="1985135"/>
                  </a:cubicBezTo>
                  <a:cubicBezTo>
                    <a:pt x="394106" y="1979120"/>
                    <a:pt x="394106" y="1970099"/>
                    <a:pt x="391098" y="1964085"/>
                  </a:cubicBezTo>
                  <a:cubicBezTo>
                    <a:pt x="391098" y="1967092"/>
                    <a:pt x="388089" y="1967092"/>
                    <a:pt x="388089" y="1967092"/>
                  </a:cubicBezTo>
                  <a:cubicBezTo>
                    <a:pt x="354996" y="1985135"/>
                    <a:pt x="318895" y="1991149"/>
                    <a:pt x="282794" y="1991149"/>
                  </a:cubicBezTo>
                  <a:cubicBezTo>
                    <a:pt x="288811" y="1994156"/>
                    <a:pt x="294827" y="1997163"/>
                    <a:pt x="294827" y="2003177"/>
                  </a:cubicBezTo>
                  <a:cubicBezTo>
                    <a:pt x="297836" y="2009192"/>
                    <a:pt x="297836" y="2012199"/>
                    <a:pt x="297836" y="2018213"/>
                  </a:cubicBezTo>
                  <a:cubicBezTo>
                    <a:pt x="297836" y="2021220"/>
                    <a:pt x="297836" y="2027234"/>
                    <a:pt x="297836" y="2030242"/>
                  </a:cubicBezTo>
                  <a:cubicBezTo>
                    <a:pt x="303853" y="2036256"/>
                    <a:pt x="312878" y="2039263"/>
                    <a:pt x="321903" y="2039263"/>
                  </a:cubicBezTo>
                  <a:cubicBezTo>
                    <a:pt x="321903" y="2039263"/>
                    <a:pt x="324912" y="2039263"/>
                    <a:pt x="324912" y="2039263"/>
                  </a:cubicBezTo>
                  <a:cubicBezTo>
                    <a:pt x="324912" y="2042270"/>
                    <a:pt x="321903" y="2042270"/>
                    <a:pt x="321903" y="2042270"/>
                  </a:cubicBezTo>
                  <a:cubicBezTo>
                    <a:pt x="312878" y="2042270"/>
                    <a:pt x="300844" y="2042270"/>
                    <a:pt x="297836" y="2036256"/>
                  </a:cubicBezTo>
                  <a:cubicBezTo>
                    <a:pt x="294827" y="2033249"/>
                    <a:pt x="294827" y="2033249"/>
                    <a:pt x="294827" y="2033249"/>
                  </a:cubicBezTo>
                  <a:cubicBezTo>
                    <a:pt x="291819" y="2027234"/>
                    <a:pt x="291819" y="2021220"/>
                    <a:pt x="291819" y="2018213"/>
                  </a:cubicBezTo>
                  <a:cubicBezTo>
                    <a:pt x="291819" y="2012199"/>
                    <a:pt x="291819" y="2009192"/>
                    <a:pt x="291819" y="2006185"/>
                  </a:cubicBezTo>
                  <a:cubicBezTo>
                    <a:pt x="288811" y="1997163"/>
                    <a:pt x="282794" y="1994156"/>
                    <a:pt x="273768" y="1991149"/>
                  </a:cubicBezTo>
                  <a:cubicBezTo>
                    <a:pt x="273768" y="1991149"/>
                    <a:pt x="270760" y="1991149"/>
                    <a:pt x="270760" y="1988142"/>
                  </a:cubicBezTo>
                  <a:cubicBezTo>
                    <a:pt x="264743" y="1988142"/>
                    <a:pt x="255718" y="1988142"/>
                    <a:pt x="249701" y="1988142"/>
                  </a:cubicBezTo>
                  <a:cubicBezTo>
                    <a:pt x="231650" y="1985135"/>
                    <a:pt x="213599" y="1982127"/>
                    <a:pt x="195549" y="1979120"/>
                  </a:cubicBezTo>
                  <a:cubicBezTo>
                    <a:pt x="195549" y="1982127"/>
                    <a:pt x="198557" y="1985135"/>
                    <a:pt x="201566" y="1988142"/>
                  </a:cubicBezTo>
                  <a:cubicBezTo>
                    <a:pt x="207583" y="1994156"/>
                    <a:pt x="210591" y="2000170"/>
                    <a:pt x="213599" y="2006185"/>
                  </a:cubicBezTo>
                  <a:cubicBezTo>
                    <a:pt x="213599" y="2012199"/>
                    <a:pt x="213599" y="2018213"/>
                    <a:pt x="210591" y="2021220"/>
                  </a:cubicBezTo>
                  <a:cubicBezTo>
                    <a:pt x="210591" y="2024227"/>
                    <a:pt x="210591" y="2024227"/>
                    <a:pt x="207583" y="2024227"/>
                  </a:cubicBezTo>
                  <a:cubicBezTo>
                    <a:pt x="207583" y="2021220"/>
                    <a:pt x="207583" y="2021220"/>
                    <a:pt x="207583" y="2021220"/>
                  </a:cubicBezTo>
                  <a:cubicBezTo>
                    <a:pt x="210591" y="2015206"/>
                    <a:pt x="210591" y="2012199"/>
                    <a:pt x="207583" y="2006185"/>
                  </a:cubicBezTo>
                  <a:cubicBezTo>
                    <a:pt x="207583" y="2000170"/>
                    <a:pt x="204574" y="1997163"/>
                    <a:pt x="198557" y="1991149"/>
                  </a:cubicBezTo>
                  <a:cubicBezTo>
                    <a:pt x="195549" y="1988142"/>
                    <a:pt x="192540" y="1982127"/>
                    <a:pt x="189532" y="1976113"/>
                  </a:cubicBezTo>
                  <a:cubicBezTo>
                    <a:pt x="150422" y="1967092"/>
                    <a:pt x="114321" y="1949049"/>
                    <a:pt x="84236" y="1924992"/>
                  </a:cubicBezTo>
                  <a:cubicBezTo>
                    <a:pt x="84236" y="1924992"/>
                    <a:pt x="84236" y="1924992"/>
                    <a:pt x="84236" y="1927999"/>
                  </a:cubicBezTo>
                  <a:cubicBezTo>
                    <a:pt x="84236" y="1927999"/>
                    <a:pt x="84236" y="1931006"/>
                    <a:pt x="84236" y="1931006"/>
                  </a:cubicBezTo>
                  <a:cubicBezTo>
                    <a:pt x="87245" y="1934013"/>
                    <a:pt x="87245" y="1940028"/>
                    <a:pt x="87245" y="1943035"/>
                  </a:cubicBezTo>
                  <a:cubicBezTo>
                    <a:pt x="87245" y="1949049"/>
                    <a:pt x="81228" y="1958070"/>
                    <a:pt x="75211" y="1958070"/>
                  </a:cubicBezTo>
                  <a:cubicBezTo>
                    <a:pt x="72202" y="1958070"/>
                    <a:pt x="72202" y="1955063"/>
                    <a:pt x="72202" y="1955063"/>
                  </a:cubicBezTo>
                  <a:cubicBezTo>
                    <a:pt x="72202" y="1955063"/>
                    <a:pt x="75211" y="1955063"/>
                    <a:pt x="75211" y="1952056"/>
                  </a:cubicBezTo>
                  <a:cubicBezTo>
                    <a:pt x="78219" y="1952056"/>
                    <a:pt x="81228" y="1949049"/>
                    <a:pt x="81228" y="1943035"/>
                  </a:cubicBezTo>
                  <a:cubicBezTo>
                    <a:pt x="81228" y="1940028"/>
                    <a:pt x="81228" y="1937020"/>
                    <a:pt x="81228" y="1934013"/>
                  </a:cubicBezTo>
                  <a:cubicBezTo>
                    <a:pt x="78219" y="1931006"/>
                    <a:pt x="78219" y="1931006"/>
                    <a:pt x="78219" y="1927999"/>
                  </a:cubicBezTo>
                  <a:cubicBezTo>
                    <a:pt x="78219" y="1924992"/>
                    <a:pt x="78219" y="1921985"/>
                    <a:pt x="78219" y="1921985"/>
                  </a:cubicBezTo>
                  <a:cubicBezTo>
                    <a:pt x="66186" y="1912963"/>
                    <a:pt x="57160" y="1903942"/>
                    <a:pt x="51143" y="1894920"/>
                  </a:cubicBezTo>
                  <a:cubicBezTo>
                    <a:pt x="33093" y="1873871"/>
                    <a:pt x="21059" y="1852821"/>
                    <a:pt x="18050" y="1828764"/>
                  </a:cubicBezTo>
                  <a:cubicBezTo>
                    <a:pt x="18050" y="1804706"/>
                    <a:pt x="27076" y="1780649"/>
                    <a:pt x="36101" y="1759599"/>
                  </a:cubicBezTo>
                  <a:cubicBezTo>
                    <a:pt x="36101" y="1756592"/>
                    <a:pt x="39110" y="1750578"/>
                    <a:pt x="39110" y="1747571"/>
                  </a:cubicBezTo>
                  <a:cubicBezTo>
                    <a:pt x="36101" y="1744564"/>
                    <a:pt x="33093" y="1741557"/>
                    <a:pt x="30084" y="1738549"/>
                  </a:cubicBezTo>
                  <a:cubicBezTo>
                    <a:pt x="21059" y="1735542"/>
                    <a:pt x="12034" y="1741557"/>
                    <a:pt x="3008" y="1747571"/>
                  </a:cubicBezTo>
                  <a:cubicBezTo>
                    <a:pt x="3008" y="1747571"/>
                    <a:pt x="0" y="1747571"/>
                    <a:pt x="0" y="1747571"/>
                  </a:cubicBezTo>
                  <a:cubicBezTo>
                    <a:pt x="0" y="1744564"/>
                    <a:pt x="0" y="1744564"/>
                    <a:pt x="0" y="1744564"/>
                  </a:cubicBezTo>
                  <a:cubicBezTo>
                    <a:pt x="9025" y="1738549"/>
                    <a:pt x="21059" y="1729528"/>
                    <a:pt x="30084" y="1735542"/>
                  </a:cubicBezTo>
                  <a:cubicBezTo>
                    <a:pt x="36101" y="1738549"/>
                    <a:pt x="39110" y="1741557"/>
                    <a:pt x="42118" y="1744564"/>
                  </a:cubicBezTo>
                  <a:cubicBezTo>
                    <a:pt x="54152" y="1717499"/>
                    <a:pt x="66186" y="1687428"/>
                    <a:pt x="84236" y="1663371"/>
                  </a:cubicBezTo>
                  <a:cubicBezTo>
                    <a:pt x="90253" y="1657357"/>
                    <a:pt x="96270" y="1648335"/>
                    <a:pt x="102287" y="1642321"/>
                  </a:cubicBezTo>
                  <a:cubicBezTo>
                    <a:pt x="102287" y="1642321"/>
                    <a:pt x="99278" y="1639314"/>
                    <a:pt x="99278" y="1639314"/>
                  </a:cubicBezTo>
                  <a:cubicBezTo>
                    <a:pt x="90253" y="1636307"/>
                    <a:pt x="81228" y="1639314"/>
                    <a:pt x="72202" y="1642321"/>
                  </a:cubicBezTo>
                  <a:cubicBezTo>
                    <a:pt x="69194" y="1642321"/>
                    <a:pt x="69194" y="1642321"/>
                    <a:pt x="69194" y="1642321"/>
                  </a:cubicBezTo>
                  <a:cubicBezTo>
                    <a:pt x="66186" y="1642321"/>
                    <a:pt x="69194" y="1639314"/>
                    <a:pt x="69194" y="1639314"/>
                  </a:cubicBezTo>
                  <a:cubicBezTo>
                    <a:pt x="78219" y="1636307"/>
                    <a:pt x="90253" y="1630293"/>
                    <a:pt x="99278" y="1636307"/>
                  </a:cubicBezTo>
                  <a:cubicBezTo>
                    <a:pt x="102287" y="1636307"/>
                    <a:pt x="105295" y="1636307"/>
                    <a:pt x="105295" y="1639314"/>
                  </a:cubicBezTo>
                  <a:cubicBezTo>
                    <a:pt x="120338" y="1627285"/>
                    <a:pt x="132371" y="1615257"/>
                    <a:pt x="147414" y="1606235"/>
                  </a:cubicBezTo>
                  <a:cubicBezTo>
                    <a:pt x="156439" y="1603228"/>
                    <a:pt x="165464" y="1600221"/>
                    <a:pt x="174490" y="1594207"/>
                  </a:cubicBezTo>
                  <a:cubicBezTo>
                    <a:pt x="171481" y="1594207"/>
                    <a:pt x="171481" y="1594207"/>
                    <a:pt x="171481" y="1594207"/>
                  </a:cubicBezTo>
                  <a:cubicBezTo>
                    <a:pt x="168473" y="1585186"/>
                    <a:pt x="165464" y="1576164"/>
                    <a:pt x="168473" y="1567143"/>
                  </a:cubicBezTo>
                  <a:cubicBezTo>
                    <a:pt x="168473" y="1567143"/>
                    <a:pt x="168473" y="1567143"/>
                    <a:pt x="171481" y="1567143"/>
                  </a:cubicBezTo>
                  <a:cubicBezTo>
                    <a:pt x="171481" y="1567143"/>
                    <a:pt x="171481" y="1567143"/>
                    <a:pt x="171481" y="1570150"/>
                  </a:cubicBezTo>
                  <a:cubicBezTo>
                    <a:pt x="168473" y="1576164"/>
                    <a:pt x="171481" y="1585186"/>
                    <a:pt x="177498" y="1594207"/>
                  </a:cubicBezTo>
                  <a:cubicBezTo>
                    <a:pt x="198557" y="1585186"/>
                    <a:pt x="219616" y="1579171"/>
                    <a:pt x="243684" y="1576164"/>
                  </a:cubicBezTo>
                  <a:cubicBezTo>
                    <a:pt x="243684" y="1576164"/>
                    <a:pt x="243684" y="1576164"/>
                    <a:pt x="243684" y="1573157"/>
                  </a:cubicBezTo>
                  <a:cubicBezTo>
                    <a:pt x="240675" y="1570150"/>
                    <a:pt x="240675" y="1570150"/>
                    <a:pt x="240675" y="1567143"/>
                  </a:cubicBezTo>
                  <a:cubicBezTo>
                    <a:pt x="237667" y="1561128"/>
                    <a:pt x="234659" y="1555114"/>
                    <a:pt x="234659" y="1546093"/>
                  </a:cubicBezTo>
                  <a:cubicBezTo>
                    <a:pt x="234659" y="1534064"/>
                    <a:pt x="243684" y="1522036"/>
                    <a:pt x="255718" y="1513014"/>
                  </a:cubicBezTo>
                  <a:close/>
                  <a:moveTo>
                    <a:pt x="2852186" y="1426298"/>
                  </a:moveTo>
                  <a:cubicBezTo>
                    <a:pt x="2852186" y="1432313"/>
                    <a:pt x="2852186" y="1438327"/>
                    <a:pt x="2855189" y="1444341"/>
                  </a:cubicBezTo>
                  <a:cubicBezTo>
                    <a:pt x="2870208" y="1441334"/>
                    <a:pt x="2885226" y="1438327"/>
                    <a:pt x="2900244" y="1438327"/>
                  </a:cubicBezTo>
                  <a:cubicBezTo>
                    <a:pt x="2900244" y="1438327"/>
                    <a:pt x="2903248" y="1438327"/>
                    <a:pt x="2903248" y="1438327"/>
                  </a:cubicBezTo>
                  <a:cubicBezTo>
                    <a:pt x="2912259" y="1441334"/>
                    <a:pt x="2921270" y="1441334"/>
                    <a:pt x="2933285" y="1444341"/>
                  </a:cubicBezTo>
                  <a:cubicBezTo>
                    <a:pt x="2936288" y="1444341"/>
                    <a:pt x="2939292" y="1447348"/>
                    <a:pt x="2942296" y="1447348"/>
                  </a:cubicBezTo>
                  <a:cubicBezTo>
                    <a:pt x="2942296" y="1444341"/>
                    <a:pt x="2942296" y="1444341"/>
                    <a:pt x="2945299" y="1441334"/>
                  </a:cubicBezTo>
                  <a:cubicBezTo>
                    <a:pt x="2945299" y="1438327"/>
                    <a:pt x="2951307" y="1432313"/>
                    <a:pt x="2957314" y="1435320"/>
                  </a:cubicBezTo>
                  <a:cubicBezTo>
                    <a:pt x="2957314" y="1438327"/>
                    <a:pt x="2957314" y="1438327"/>
                    <a:pt x="2957314" y="1438327"/>
                  </a:cubicBezTo>
                  <a:cubicBezTo>
                    <a:pt x="2951307" y="1435320"/>
                    <a:pt x="2948303" y="1438327"/>
                    <a:pt x="2945299" y="1444341"/>
                  </a:cubicBezTo>
                  <a:cubicBezTo>
                    <a:pt x="2945299" y="1444341"/>
                    <a:pt x="2945299" y="1447348"/>
                    <a:pt x="2945299" y="1447348"/>
                  </a:cubicBezTo>
                  <a:cubicBezTo>
                    <a:pt x="2960318" y="1450356"/>
                    <a:pt x="2972332" y="1453363"/>
                    <a:pt x="2987351" y="1459377"/>
                  </a:cubicBezTo>
                  <a:cubicBezTo>
                    <a:pt x="2990354" y="1456370"/>
                    <a:pt x="2993358" y="1447348"/>
                    <a:pt x="2993358" y="1441334"/>
                  </a:cubicBezTo>
                  <a:cubicBezTo>
                    <a:pt x="2993358" y="1441334"/>
                    <a:pt x="2996362" y="1438327"/>
                    <a:pt x="2996362" y="1438327"/>
                  </a:cubicBezTo>
                  <a:cubicBezTo>
                    <a:pt x="2996362" y="1438327"/>
                    <a:pt x="2996362" y="1441334"/>
                    <a:pt x="2996362" y="1441334"/>
                  </a:cubicBezTo>
                  <a:cubicBezTo>
                    <a:pt x="2996362" y="1450356"/>
                    <a:pt x="2993358" y="1456370"/>
                    <a:pt x="2990354" y="1462384"/>
                  </a:cubicBezTo>
                  <a:cubicBezTo>
                    <a:pt x="2999365" y="1468398"/>
                    <a:pt x="3008376" y="1474413"/>
                    <a:pt x="3017387" y="1486441"/>
                  </a:cubicBezTo>
                  <a:cubicBezTo>
                    <a:pt x="3017387" y="1486441"/>
                    <a:pt x="3017387" y="1486441"/>
                    <a:pt x="3017387" y="1489448"/>
                  </a:cubicBezTo>
                  <a:cubicBezTo>
                    <a:pt x="3017387" y="1489448"/>
                    <a:pt x="3017387" y="1489448"/>
                    <a:pt x="3023395" y="1480427"/>
                  </a:cubicBezTo>
                  <a:cubicBezTo>
                    <a:pt x="3026398" y="1480427"/>
                    <a:pt x="3026398" y="1477420"/>
                    <a:pt x="3029402" y="1474413"/>
                  </a:cubicBezTo>
                  <a:cubicBezTo>
                    <a:pt x="3029402" y="1471406"/>
                    <a:pt x="3026398" y="1468398"/>
                    <a:pt x="3026398" y="1468398"/>
                  </a:cubicBezTo>
                  <a:cubicBezTo>
                    <a:pt x="3023395" y="1465391"/>
                    <a:pt x="3023395" y="1465391"/>
                    <a:pt x="3023395" y="1465391"/>
                  </a:cubicBezTo>
                  <a:cubicBezTo>
                    <a:pt x="3023395" y="1465391"/>
                    <a:pt x="3026398" y="1465391"/>
                    <a:pt x="3026398" y="1465391"/>
                  </a:cubicBezTo>
                  <a:cubicBezTo>
                    <a:pt x="3029402" y="1465391"/>
                    <a:pt x="3032406" y="1471406"/>
                    <a:pt x="3032406" y="1474413"/>
                  </a:cubicBezTo>
                  <a:cubicBezTo>
                    <a:pt x="3029402" y="1477420"/>
                    <a:pt x="3026398" y="1480427"/>
                    <a:pt x="3026398" y="1483434"/>
                  </a:cubicBezTo>
                  <a:cubicBezTo>
                    <a:pt x="3026398" y="1483434"/>
                    <a:pt x="3026398" y="1483434"/>
                    <a:pt x="3020391" y="1489448"/>
                  </a:cubicBezTo>
                  <a:cubicBezTo>
                    <a:pt x="3029402" y="1507491"/>
                    <a:pt x="3035409" y="1528541"/>
                    <a:pt x="3038413" y="1552598"/>
                  </a:cubicBezTo>
                  <a:cubicBezTo>
                    <a:pt x="3038413" y="1555605"/>
                    <a:pt x="3038413" y="1558612"/>
                    <a:pt x="3038413" y="1561620"/>
                  </a:cubicBezTo>
                  <a:cubicBezTo>
                    <a:pt x="3038413" y="1561620"/>
                    <a:pt x="3038413" y="1561620"/>
                    <a:pt x="3041417" y="1561620"/>
                  </a:cubicBezTo>
                  <a:cubicBezTo>
                    <a:pt x="3044420" y="1561620"/>
                    <a:pt x="3044420" y="1561620"/>
                    <a:pt x="3047424" y="1561620"/>
                  </a:cubicBezTo>
                  <a:cubicBezTo>
                    <a:pt x="3047424" y="1561620"/>
                    <a:pt x="3047424" y="1561620"/>
                    <a:pt x="3050428" y="1561620"/>
                  </a:cubicBezTo>
                  <a:cubicBezTo>
                    <a:pt x="3053431" y="1561620"/>
                    <a:pt x="3053431" y="1561620"/>
                    <a:pt x="3056435" y="1561620"/>
                  </a:cubicBezTo>
                  <a:cubicBezTo>
                    <a:pt x="3056435" y="1561620"/>
                    <a:pt x="3059439" y="1558612"/>
                    <a:pt x="3059439" y="1558612"/>
                  </a:cubicBezTo>
                  <a:cubicBezTo>
                    <a:pt x="3059439" y="1558612"/>
                    <a:pt x="3059439" y="1555605"/>
                    <a:pt x="3059439" y="1555605"/>
                  </a:cubicBezTo>
                  <a:cubicBezTo>
                    <a:pt x="3059439" y="1555605"/>
                    <a:pt x="3059439" y="1555605"/>
                    <a:pt x="3059439" y="1552598"/>
                  </a:cubicBezTo>
                  <a:cubicBezTo>
                    <a:pt x="3059439" y="1552598"/>
                    <a:pt x="3059439" y="1552598"/>
                    <a:pt x="3062442" y="1555605"/>
                  </a:cubicBezTo>
                  <a:cubicBezTo>
                    <a:pt x="3062442" y="1555605"/>
                    <a:pt x="3062442" y="1558612"/>
                    <a:pt x="3062442" y="1558612"/>
                  </a:cubicBezTo>
                  <a:cubicBezTo>
                    <a:pt x="3062442" y="1561620"/>
                    <a:pt x="3059439" y="1561620"/>
                    <a:pt x="3059439" y="1564627"/>
                  </a:cubicBezTo>
                  <a:cubicBezTo>
                    <a:pt x="3056435" y="1564627"/>
                    <a:pt x="3050428" y="1564627"/>
                    <a:pt x="3047424" y="1564627"/>
                  </a:cubicBezTo>
                  <a:cubicBezTo>
                    <a:pt x="3044420" y="1564627"/>
                    <a:pt x="3041417" y="1564627"/>
                    <a:pt x="3041417" y="1564627"/>
                  </a:cubicBezTo>
                  <a:cubicBezTo>
                    <a:pt x="3041417" y="1564627"/>
                    <a:pt x="3038413" y="1564627"/>
                    <a:pt x="3038413" y="1564627"/>
                  </a:cubicBezTo>
                  <a:cubicBezTo>
                    <a:pt x="3038413" y="1579662"/>
                    <a:pt x="3038413" y="1597705"/>
                    <a:pt x="3035409" y="1612741"/>
                  </a:cubicBezTo>
                  <a:cubicBezTo>
                    <a:pt x="3035409" y="1612741"/>
                    <a:pt x="3035409" y="1612741"/>
                    <a:pt x="3038413" y="1615748"/>
                  </a:cubicBezTo>
                  <a:cubicBezTo>
                    <a:pt x="3038413" y="1615748"/>
                    <a:pt x="3038413" y="1615748"/>
                    <a:pt x="3041417" y="1615748"/>
                  </a:cubicBezTo>
                  <a:cubicBezTo>
                    <a:pt x="3041417" y="1618755"/>
                    <a:pt x="3044420" y="1618755"/>
                    <a:pt x="3047424" y="1621762"/>
                  </a:cubicBezTo>
                  <a:cubicBezTo>
                    <a:pt x="3047424" y="1621762"/>
                    <a:pt x="3050428" y="1621762"/>
                    <a:pt x="3050428" y="1621762"/>
                  </a:cubicBezTo>
                  <a:cubicBezTo>
                    <a:pt x="3053431" y="1621762"/>
                    <a:pt x="3053431" y="1618755"/>
                    <a:pt x="3053431" y="1618755"/>
                  </a:cubicBezTo>
                  <a:cubicBezTo>
                    <a:pt x="3053431" y="1618755"/>
                    <a:pt x="3053431" y="1618755"/>
                    <a:pt x="3056435" y="1618755"/>
                  </a:cubicBezTo>
                  <a:cubicBezTo>
                    <a:pt x="3056435" y="1621762"/>
                    <a:pt x="3053431" y="1621762"/>
                    <a:pt x="3053431" y="1624769"/>
                  </a:cubicBezTo>
                  <a:cubicBezTo>
                    <a:pt x="3050428" y="1624769"/>
                    <a:pt x="3047424" y="1624769"/>
                    <a:pt x="3044420" y="1624769"/>
                  </a:cubicBezTo>
                  <a:cubicBezTo>
                    <a:pt x="3041417" y="1621762"/>
                    <a:pt x="3041417" y="1621762"/>
                    <a:pt x="3038413" y="1618755"/>
                  </a:cubicBezTo>
                  <a:cubicBezTo>
                    <a:pt x="3038413" y="1618755"/>
                    <a:pt x="3035409" y="1618755"/>
                    <a:pt x="3035409" y="1615748"/>
                  </a:cubicBezTo>
                  <a:cubicBezTo>
                    <a:pt x="3035409" y="1615748"/>
                    <a:pt x="3035409" y="1615748"/>
                    <a:pt x="3032406" y="1615748"/>
                  </a:cubicBezTo>
                  <a:cubicBezTo>
                    <a:pt x="3032406" y="1624769"/>
                    <a:pt x="3029402" y="1633791"/>
                    <a:pt x="3023395" y="1642812"/>
                  </a:cubicBezTo>
                  <a:cubicBezTo>
                    <a:pt x="3026398" y="1642812"/>
                    <a:pt x="3029402" y="1645819"/>
                    <a:pt x="3032406" y="1645819"/>
                  </a:cubicBezTo>
                  <a:cubicBezTo>
                    <a:pt x="3035409" y="1648827"/>
                    <a:pt x="3035409" y="1651834"/>
                    <a:pt x="3038413" y="1651834"/>
                  </a:cubicBezTo>
                  <a:cubicBezTo>
                    <a:pt x="3038413" y="1654841"/>
                    <a:pt x="3038413" y="1654841"/>
                    <a:pt x="3041417" y="1657848"/>
                  </a:cubicBezTo>
                  <a:cubicBezTo>
                    <a:pt x="3044420" y="1660855"/>
                    <a:pt x="3044420" y="1660855"/>
                    <a:pt x="3047424" y="1660855"/>
                  </a:cubicBezTo>
                  <a:cubicBezTo>
                    <a:pt x="3050428" y="1660855"/>
                    <a:pt x="3050428" y="1660855"/>
                    <a:pt x="3050428" y="1657848"/>
                  </a:cubicBezTo>
                  <a:cubicBezTo>
                    <a:pt x="3050428" y="1657848"/>
                    <a:pt x="3053431" y="1657848"/>
                    <a:pt x="3053431" y="1657848"/>
                  </a:cubicBezTo>
                  <a:cubicBezTo>
                    <a:pt x="3053431" y="1660855"/>
                    <a:pt x="3053431" y="1660855"/>
                    <a:pt x="3053431" y="1660855"/>
                  </a:cubicBezTo>
                  <a:cubicBezTo>
                    <a:pt x="3053431" y="1663862"/>
                    <a:pt x="3050428" y="1663862"/>
                    <a:pt x="3047424" y="1663862"/>
                  </a:cubicBezTo>
                  <a:cubicBezTo>
                    <a:pt x="3044420" y="1663862"/>
                    <a:pt x="3041417" y="1660855"/>
                    <a:pt x="3038413" y="1660855"/>
                  </a:cubicBezTo>
                  <a:cubicBezTo>
                    <a:pt x="3038413" y="1657848"/>
                    <a:pt x="3035409" y="1654841"/>
                    <a:pt x="3035409" y="1654841"/>
                  </a:cubicBezTo>
                  <a:cubicBezTo>
                    <a:pt x="3032406" y="1651834"/>
                    <a:pt x="3032406" y="1651834"/>
                    <a:pt x="3029402" y="1648827"/>
                  </a:cubicBezTo>
                  <a:cubicBezTo>
                    <a:pt x="3029402" y="1645819"/>
                    <a:pt x="3026398" y="1645819"/>
                    <a:pt x="3023395" y="1645819"/>
                  </a:cubicBezTo>
                  <a:cubicBezTo>
                    <a:pt x="3014384" y="1660855"/>
                    <a:pt x="3005373" y="1672884"/>
                    <a:pt x="2993358" y="1681905"/>
                  </a:cubicBezTo>
                  <a:cubicBezTo>
                    <a:pt x="2996362" y="1684912"/>
                    <a:pt x="2999365" y="1687919"/>
                    <a:pt x="2999365" y="1687919"/>
                  </a:cubicBezTo>
                  <a:cubicBezTo>
                    <a:pt x="3002369" y="1690926"/>
                    <a:pt x="3002369" y="1693934"/>
                    <a:pt x="3005373" y="1693934"/>
                  </a:cubicBezTo>
                  <a:cubicBezTo>
                    <a:pt x="3008376" y="1696941"/>
                    <a:pt x="3011380" y="1696941"/>
                    <a:pt x="3014384" y="1696941"/>
                  </a:cubicBezTo>
                  <a:cubicBezTo>
                    <a:pt x="3017387" y="1696941"/>
                    <a:pt x="3017387" y="1696941"/>
                    <a:pt x="3017387" y="1693934"/>
                  </a:cubicBezTo>
                  <a:cubicBezTo>
                    <a:pt x="3017387" y="1693934"/>
                    <a:pt x="3020391" y="1693934"/>
                    <a:pt x="3020391" y="1693934"/>
                  </a:cubicBezTo>
                  <a:cubicBezTo>
                    <a:pt x="3020391" y="1693934"/>
                    <a:pt x="3020391" y="1693934"/>
                    <a:pt x="3020391" y="1696941"/>
                  </a:cubicBezTo>
                  <a:cubicBezTo>
                    <a:pt x="3020391" y="1696941"/>
                    <a:pt x="3017387" y="1699948"/>
                    <a:pt x="3014384" y="1699948"/>
                  </a:cubicBezTo>
                  <a:cubicBezTo>
                    <a:pt x="3011380" y="1699948"/>
                    <a:pt x="3008376" y="1699948"/>
                    <a:pt x="3005373" y="1696941"/>
                  </a:cubicBezTo>
                  <a:cubicBezTo>
                    <a:pt x="3002369" y="1693934"/>
                    <a:pt x="2999365" y="1693934"/>
                    <a:pt x="2996362" y="1690926"/>
                  </a:cubicBezTo>
                  <a:cubicBezTo>
                    <a:pt x="2996362" y="1687919"/>
                    <a:pt x="2993358" y="1687919"/>
                    <a:pt x="2993358" y="1684912"/>
                  </a:cubicBezTo>
                  <a:cubicBezTo>
                    <a:pt x="2984347" y="1693934"/>
                    <a:pt x="2972332" y="1699948"/>
                    <a:pt x="2960318" y="1705962"/>
                  </a:cubicBezTo>
                  <a:cubicBezTo>
                    <a:pt x="2963321" y="1708969"/>
                    <a:pt x="2963321" y="1714984"/>
                    <a:pt x="2960318" y="1720998"/>
                  </a:cubicBezTo>
                  <a:cubicBezTo>
                    <a:pt x="2957314" y="1727012"/>
                    <a:pt x="2954310" y="1730019"/>
                    <a:pt x="2948303" y="1733026"/>
                  </a:cubicBezTo>
                  <a:cubicBezTo>
                    <a:pt x="2951307" y="1727012"/>
                    <a:pt x="2954310" y="1724005"/>
                    <a:pt x="2957314" y="1717991"/>
                  </a:cubicBezTo>
                  <a:cubicBezTo>
                    <a:pt x="2957314" y="1714984"/>
                    <a:pt x="2960318" y="1711976"/>
                    <a:pt x="2957314" y="1705962"/>
                  </a:cubicBezTo>
                  <a:cubicBezTo>
                    <a:pt x="2957314" y="1705962"/>
                    <a:pt x="2957314" y="1708969"/>
                    <a:pt x="2954310" y="1708969"/>
                  </a:cubicBezTo>
                  <a:cubicBezTo>
                    <a:pt x="2933285" y="1714984"/>
                    <a:pt x="2909255" y="1714984"/>
                    <a:pt x="2885226" y="1711976"/>
                  </a:cubicBezTo>
                  <a:cubicBezTo>
                    <a:pt x="2888230" y="1714984"/>
                    <a:pt x="2891233" y="1717991"/>
                    <a:pt x="2891233" y="1720998"/>
                  </a:cubicBezTo>
                  <a:cubicBezTo>
                    <a:pt x="2894237" y="1724005"/>
                    <a:pt x="2891233" y="1730019"/>
                    <a:pt x="2891233" y="1733026"/>
                  </a:cubicBezTo>
                  <a:cubicBezTo>
                    <a:pt x="2891233" y="1736033"/>
                    <a:pt x="2891233" y="1739041"/>
                    <a:pt x="2891233" y="1742048"/>
                  </a:cubicBezTo>
                  <a:cubicBezTo>
                    <a:pt x="2894237" y="1745055"/>
                    <a:pt x="2900244" y="1748062"/>
                    <a:pt x="2906252" y="1748062"/>
                  </a:cubicBezTo>
                  <a:cubicBezTo>
                    <a:pt x="2906252" y="1751069"/>
                    <a:pt x="2906252" y="1751069"/>
                    <a:pt x="2903248" y="1751069"/>
                  </a:cubicBezTo>
                  <a:cubicBezTo>
                    <a:pt x="2897241" y="1751069"/>
                    <a:pt x="2891233" y="1748062"/>
                    <a:pt x="2888230" y="1742048"/>
                  </a:cubicBezTo>
                  <a:cubicBezTo>
                    <a:pt x="2888230" y="1739041"/>
                    <a:pt x="2888230" y="1733026"/>
                    <a:pt x="2888230" y="1730019"/>
                  </a:cubicBezTo>
                  <a:cubicBezTo>
                    <a:pt x="2888230" y="1727012"/>
                    <a:pt x="2888230" y="1724005"/>
                    <a:pt x="2888230" y="1724005"/>
                  </a:cubicBezTo>
                  <a:cubicBezTo>
                    <a:pt x="2888230" y="1717991"/>
                    <a:pt x="2882222" y="1714984"/>
                    <a:pt x="2879219" y="1711976"/>
                  </a:cubicBezTo>
                  <a:cubicBezTo>
                    <a:pt x="2879219" y="1711976"/>
                    <a:pt x="2876215" y="1711976"/>
                    <a:pt x="2876215" y="1711976"/>
                  </a:cubicBezTo>
                  <a:cubicBezTo>
                    <a:pt x="2873211" y="1708969"/>
                    <a:pt x="2867204" y="1708969"/>
                    <a:pt x="2864200" y="1708969"/>
                  </a:cubicBezTo>
                  <a:cubicBezTo>
                    <a:pt x="2852186" y="1705962"/>
                    <a:pt x="2840171" y="1699948"/>
                    <a:pt x="2828156" y="1696941"/>
                  </a:cubicBezTo>
                  <a:cubicBezTo>
                    <a:pt x="2831160" y="1699948"/>
                    <a:pt x="2831160" y="1699948"/>
                    <a:pt x="2834164" y="1702955"/>
                  </a:cubicBezTo>
                  <a:cubicBezTo>
                    <a:pt x="2834164" y="1708969"/>
                    <a:pt x="2837167" y="1711976"/>
                    <a:pt x="2837167" y="1714984"/>
                  </a:cubicBezTo>
                  <a:cubicBezTo>
                    <a:pt x="2837167" y="1717991"/>
                    <a:pt x="2837167" y="1724005"/>
                    <a:pt x="2834164" y="1727012"/>
                  </a:cubicBezTo>
                  <a:cubicBezTo>
                    <a:pt x="2831160" y="1727012"/>
                    <a:pt x="2831160" y="1724005"/>
                    <a:pt x="2834164" y="1724005"/>
                  </a:cubicBezTo>
                  <a:cubicBezTo>
                    <a:pt x="2834164" y="1720998"/>
                    <a:pt x="2834164" y="1717991"/>
                    <a:pt x="2834164" y="1714984"/>
                  </a:cubicBezTo>
                  <a:cubicBezTo>
                    <a:pt x="2834164" y="1711976"/>
                    <a:pt x="2831160" y="1708969"/>
                    <a:pt x="2831160" y="1705962"/>
                  </a:cubicBezTo>
                  <a:cubicBezTo>
                    <a:pt x="2828156" y="1702955"/>
                    <a:pt x="2825153" y="1696941"/>
                    <a:pt x="2825153" y="1693934"/>
                  </a:cubicBezTo>
                  <a:cubicBezTo>
                    <a:pt x="2801124" y="1684912"/>
                    <a:pt x="2777094" y="1669876"/>
                    <a:pt x="2762076" y="1651834"/>
                  </a:cubicBezTo>
                  <a:cubicBezTo>
                    <a:pt x="2762076" y="1651834"/>
                    <a:pt x="2762076" y="1654841"/>
                    <a:pt x="2762076" y="1654841"/>
                  </a:cubicBezTo>
                  <a:cubicBezTo>
                    <a:pt x="2762076" y="1657848"/>
                    <a:pt x="2762076" y="1660855"/>
                    <a:pt x="2762076" y="1663862"/>
                  </a:cubicBezTo>
                  <a:cubicBezTo>
                    <a:pt x="2762076" y="1666869"/>
                    <a:pt x="2759072" y="1672884"/>
                    <a:pt x="2753065" y="1672884"/>
                  </a:cubicBezTo>
                  <a:cubicBezTo>
                    <a:pt x="2753065" y="1672884"/>
                    <a:pt x="2753065" y="1669876"/>
                    <a:pt x="2753065" y="1669876"/>
                  </a:cubicBezTo>
                  <a:cubicBezTo>
                    <a:pt x="2756069" y="1669876"/>
                    <a:pt x="2759072" y="1666869"/>
                    <a:pt x="2759072" y="1663862"/>
                  </a:cubicBezTo>
                  <a:cubicBezTo>
                    <a:pt x="2759072" y="1660855"/>
                    <a:pt x="2759072" y="1657848"/>
                    <a:pt x="2759072" y="1654841"/>
                  </a:cubicBezTo>
                  <a:cubicBezTo>
                    <a:pt x="2759072" y="1654841"/>
                    <a:pt x="2759072" y="1654841"/>
                    <a:pt x="2759072" y="1651834"/>
                  </a:cubicBezTo>
                  <a:cubicBezTo>
                    <a:pt x="2759072" y="1651834"/>
                    <a:pt x="2759072" y="1648827"/>
                    <a:pt x="2759072" y="1648827"/>
                  </a:cubicBezTo>
                  <a:cubicBezTo>
                    <a:pt x="2753065" y="1642812"/>
                    <a:pt x="2747058" y="1633791"/>
                    <a:pt x="2741050" y="1627777"/>
                  </a:cubicBezTo>
                  <a:cubicBezTo>
                    <a:pt x="2735043" y="1612741"/>
                    <a:pt x="2729036" y="1597705"/>
                    <a:pt x="2729036" y="1582670"/>
                  </a:cubicBezTo>
                  <a:cubicBezTo>
                    <a:pt x="2729036" y="1564627"/>
                    <a:pt x="2738047" y="1552598"/>
                    <a:pt x="2747058" y="1537563"/>
                  </a:cubicBezTo>
                  <a:cubicBezTo>
                    <a:pt x="2747058" y="1534555"/>
                    <a:pt x="2750061" y="1534555"/>
                    <a:pt x="2750061" y="1531548"/>
                  </a:cubicBezTo>
                  <a:cubicBezTo>
                    <a:pt x="2747058" y="1528541"/>
                    <a:pt x="2747058" y="1525534"/>
                    <a:pt x="2744054" y="1525534"/>
                  </a:cubicBezTo>
                  <a:cubicBezTo>
                    <a:pt x="2738047" y="1522527"/>
                    <a:pt x="2732039" y="1525534"/>
                    <a:pt x="2726032" y="1528541"/>
                  </a:cubicBezTo>
                  <a:cubicBezTo>
                    <a:pt x="2726032" y="1528541"/>
                    <a:pt x="2723028" y="1528541"/>
                    <a:pt x="2723028" y="1525534"/>
                  </a:cubicBezTo>
                  <a:cubicBezTo>
                    <a:pt x="2723028" y="1525534"/>
                    <a:pt x="2723028" y="1525534"/>
                    <a:pt x="2726032" y="1525534"/>
                  </a:cubicBezTo>
                  <a:cubicBezTo>
                    <a:pt x="2732039" y="1522527"/>
                    <a:pt x="2738047" y="1519520"/>
                    <a:pt x="2747058" y="1522527"/>
                  </a:cubicBezTo>
                  <a:cubicBezTo>
                    <a:pt x="2747058" y="1522527"/>
                    <a:pt x="2750061" y="1525534"/>
                    <a:pt x="2753065" y="1528541"/>
                  </a:cubicBezTo>
                  <a:cubicBezTo>
                    <a:pt x="2762076" y="1510498"/>
                    <a:pt x="2774091" y="1495463"/>
                    <a:pt x="2786105" y="1480427"/>
                  </a:cubicBezTo>
                  <a:cubicBezTo>
                    <a:pt x="2792113" y="1477420"/>
                    <a:pt x="2795116" y="1471406"/>
                    <a:pt x="2801124" y="1468398"/>
                  </a:cubicBezTo>
                  <a:cubicBezTo>
                    <a:pt x="2801124" y="1468398"/>
                    <a:pt x="2798120" y="1468398"/>
                    <a:pt x="2798120" y="1465391"/>
                  </a:cubicBezTo>
                  <a:cubicBezTo>
                    <a:pt x="2792113" y="1462384"/>
                    <a:pt x="2786105" y="1465391"/>
                    <a:pt x="2780098" y="1465391"/>
                  </a:cubicBezTo>
                  <a:cubicBezTo>
                    <a:pt x="2777094" y="1465391"/>
                    <a:pt x="2780098" y="1462384"/>
                    <a:pt x="2780098" y="1462384"/>
                  </a:cubicBezTo>
                  <a:cubicBezTo>
                    <a:pt x="2786105" y="1462384"/>
                    <a:pt x="2795116" y="1459377"/>
                    <a:pt x="2801124" y="1462384"/>
                  </a:cubicBezTo>
                  <a:cubicBezTo>
                    <a:pt x="2801124" y="1465391"/>
                    <a:pt x="2804127" y="1465391"/>
                    <a:pt x="2804127" y="1468398"/>
                  </a:cubicBezTo>
                  <a:cubicBezTo>
                    <a:pt x="2813138" y="1459377"/>
                    <a:pt x="2822149" y="1453363"/>
                    <a:pt x="2834164" y="1450356"/>
                  </a:cubicBezTo>
                  <a:cubicBezTo>
                    <a:pt x="2840171" y="1447348"/>
                    <a:pt x="2846178" y="1447348"/>
                    <a:pt x="2852186" y="1444341"/>
                  </a:cubicBezTo>
                  <a:cubicBezTo>
                    <a:pt x="2849182" y="1438327"/>
                    <a:pt x="2849182" y="1432313"/>
                    <a:pt x="2852186" y="1426298"/>
                  </a:cubicBezTo>
                  <a:close/>
                  <a:moveTo>
                    <a:pt x="2912259" y="1399234"/>
                  </a:moveTo>
                  <a:cubicBezTo>
                    <a:pt x="2912259" y="1396227"/>
                    <a:pt x="2915263" y="1396227"/>
                    <a:pt x="2915263" y="1399234"/>
                  </a:cubicBezTo>
                  <a:cubicBezTo>
                    <a:pt x="2906252" y="1405249"/>
                    <a:pt x="2900244" y="1411263"/>
                    <a:pt x="2897241" y="1420284"/>
                  </a:cubicBezTo>
                  <a:cubicBezTo>
                    <a:pt x="2897241" y="1423291"/>
                    <a:pt x="2900244" y="1426298"/>
                    <a:pt x="2900244" y="1432313"/>
                  </a:cubicBezTo>
                  <a:cubicBezTo>
                    <a:pt x="2900244" y="1432313"/>
                    <a:pt x="2900244" y="1435320"/>
                    <a:pt x="2900244" y="1438327"/>
                  </a:cubicBezTo>
                  <a:cubicBezTo>
                    <a:pt x="2900244" y="1438327"/>
                    <a:pt x="2897241" y="1438327"/>
                    <a:pt x="2897241" y="1438327"/>
                  </a:cubicBezTo>
                  <a:cubicBezTo>
                    <a:pt x="2897241" y="1435320"/>
                    <a:pt x="2897241" y="1435320"/>
                    <a:pt x="2897241" y="1432313"/>
                  </a:cubicBezTo>
                  <a:cubicBezTo>
                    <a:pt x="2897241" y="1429306"/>
                    <a:pt x="2894237" y="1423291"/>
                    <a:pt x="2894237" y="1420284"/>
                  </a:cubicBezTo>
                  <a:cubicBezTo>
                    <a:pt x="2897241" y="1411263"/>
                    <a:pt x="2903248" y="1405249"/>
                    <a:pt x="2912259" y="1399234"/>
                  </a:cubicBezTo>
                  <a:close/>
                  <a:moveTo>
                    <a:pt x="627624" y="789717"/>
                  </a:moveTo>
                  <a:cubicBezTo>
                    <a:pt x="627624" y="789717"/>
                    <a:pt x="630617" y="789717"/>
                    <a:pt x="630617" y="792719"/>
                  </a:cubicBezTo>
                  <a:cubicBezTo>
                    <a:pt x="630617" y="792719"/>
                    <a:pt x="630617" y="795722"/>
                    <a:pt x="627624" y="795722"/>
                  </a:cubicBezTo>
                  <a:cubicBezTo>
                    <a:pt x="627624" y="795722"/>
                    <a:pt x="627624" y="792719"/>
                    <a:pt x="627624" y="792719"/>
                  </a:cubicBezTo>
                  <a:cubicBezTo>
                    <a:pt x="627624" y="792719"/>
                    <a:pt x="627624" y="789717"/>
                    <a:pt x="627624" y="789717"/>
                  </a:cubicBezTo>
                  <a:close/>
                  <a:moveTo>
                    <a:pt x="627624" y="753689"/>
                  </a:moveTo>
                  <a:cubicBezTo>
                    <a:pt x="627624" y="753689"/>
                    <a:pt x="630617" y="753689"/>
                    <a:pt x="630617" y="753689"/>
                  </a:cubicBezTo>
                  <a:cubicBezTo>
                    <a:pt x="630617" y="756692"/>
                    <a:pt x="627624" y="756692"/>
                    <a:pt x="627624" y="759694"/>
                  </a:cubicBezTo>
                  <a:cubicBezTo>
                    <a:pt x="624632" y="759694"/>
                    <a:pt x="624632" y="762696"/>
                    <a:pt x="621639" y="762696"/>
                  </a:cubicBezTo>
                  <a:cubicBezTo>
                    <a:pt x="618647" y="762696"/>
                    <a:pt x="618647" y="759694"/>
                    <a:pt x="615654" y="759694"/>
                  </a:cubicBezTo>
                  <a:cubicBezTo>
                    <a:pt x="618647" y="759694"/>
                    <a:pt x="618647" y="759694"/>
                    <a:pt x="621639" y="759694"/>
                  </a:cubicBezTo>
                  <a:cubicBezTo>
                    <a:pt x="621639" y="759694"/>
                    <a:pt x="624632" y="759694"/>
                    <a:pt x="624632" y="756692"/>
                  </a:cubicBezTo>
                  <a:cubicBezTo>
                    <a:pt x="627624" y="756692"/>
                    <a:pt x="627624" y="756692"/>
                    <a:pt x="627624" y="753689"/>
                  </a:cubicBezTo>
                  <a:close/>
                  <a:moveTo>
                    <a:pt x="579744" y="696645"/>
                  </a:moveTo>
                  <a:cubicBezTo>
                    <a:pt x="579744" y="699648"/>
                    <a:pt x="576752" y="702650"/>
                    <a:pt x="576752" y="702650"/>
                  </a:cubicBezTo>
                  <a:cubicBezTo>
                    <a:pt x="576752" y="702650"/>
                    <a:pt x="573759" y="702650"/>
                    <a:pt x="573759" y="702650"/>
                  </a:cubicBezTo>
                  <a:cubicBezTo>
                    <a:pt x="573759" y="702650"/>
                    <a:pt x="573759" y="699648"/>
                    <a:pt x="573759" y="699648"/>
                  </a:cubicBezTo>
                  <a:cubicBezTo>
                    <a:pt x="576752" y="699648"/>
                    <a:pt x="576752" y="696645"/>
                    <a:pt x="579744" y="696645"/>
                  </a:cubicBezTo>
                  <a:close/>
                  <a:moveTo>
                    <a:pt x="576752" y="690641"/>
                  </a:moveTo>
                  <a:cubicBezTo>
                    <a:pt x="579744" y="690641"/>
                    <a:pt x="579744" y="690641"/>
                    <a:pt x="579744" y="693643"/>
                  </a:cubicBezTo>
                  <a:cubicBezTo>
                    <a:pt x="576752" y="693643"/>
                    <a:pt x="576752" y="693643"/>
                    <a:pt x="576752" y="693643"/>
                  </a:cubicBezTo>
                  <a:cubicBezTo>
                    <a:pt x="576752" y="693643"/>
                    <a:pt x="576752" y="690641"/>
                    <a:pt x="576752" y="690641"/>
                  </a:cubicBezTo>
                  <a:close/>
                  <a:moveTo>
                    <a:pt x="510917" y="657615"/>
                  </a:moveTo>
                  <a:cubicBezTo>
                    <a:pt x="513909" y="657615"/>
                    <a:pt x="516902" y="657615"/>
                    <a:pt x="516902" y="660617"/>
                  </a:cubicBezTo>
                  <a:cubicBezTo>
                    <a:pt x="519894" y="663620"/>
                    <a:pt x="519894" y="666622"/>
                    <a:pt x="519894" y="669624"/>
                  </a:cubicBezTo>
                  <a:cubicBezTo>
                    <a:pt x="519894" y="669624"/>
                    <a:pt x="519894" y="669624"/>
                    <a:pt x="519894" y="675629"/>
                  </a:cubicBezTo>
                  <a:cubicBezTo>
                    <a:pt x="534857" y="681634"/>
                    <a:pt x="549819" y="690641"/>
                    <a:pt x="561789" y="699648"/>
                  </a:cubicBezTo>
                  <a:cubicBezTo>
                    <a:pt x="564782" y="702650"/>
                    <a:pt x="567774" y="705652"/>
                    <a:pt x="567774" y="705652"/>
                  </a:cubicBezTo>
                  <a:cubicBezTo>
                    <a:pt x="570767" y="702650"/>
                    <a:pt x="570767" y="702650"/>
                    <a:pt x="573759" y="702650"/>
                  </a:cubicBezTo>
                  <a:cubicBezTo>
                    <a:pt x="573759" y="705652"/>
                    <a:pt x="570767" y="705652"/>
                    <a:pt x="570767" y="705652"/>
                  </a:cubicBezTo>
                  <a:cubicBezTo>
                    <a:pt x="570767" y="705652"/>
                    <a:pt x="570767" y="705652"/>
                    <a:pt x="570767" y="708655"/>
                  </a:cubicBezTo>
                  <a:cubicBezTo>
                    <a:pt x="579744" y="717661"/>
                    <a:pt x="585729" y="726668"/>
                    <a:pt x="591714" y="738678"/>
                  </a:cubicBezTo>
                  <a:cubicBezTo>
                    <a:pt x="594707" y="735675"/>
                    <a:pt x="594707" y="735675"/>
                    <a:pt x="594707" y="735675"/>
                  </a:cubicBezTo>
                  <a:cubicBezTo>
                    <a:pt x="597699" y="735675"/>
                    <a:pt x="597699" y="735675"/>
                    <a:pt x="597699" y="735675"/>
                  </a:cubicBezTo>
                  <a:cubicBezTo>
                    <a:pt x="600692" y="735675"/>
                    <a:pt x="603684" y="735675"/>
                    <a:pt x="603684" y="735675"/>
                  </a:cubicBezTo>
                  <a:cubicBezTo>
                    <a:pt x="606677" y="735675"/>
                    <a:pt x="606677" y="735675"/>
                    <a:pt x="606677" y="732673"/>
                  </a:cubicBezTo>
                  <a:cubicBezTo>
                    <a:pt x="606677" y="732673"/>
                    <a:pt x="606677" y="732673"/>
                    <a:pt x="606677" y="729671"/>
                  </a:cubicBezTo>
                  <a:cubicBezTo>
                    <a:pt x="606677" y="729671"/>
                    <a:pt x="609669" y="729671"/>
                    <a:pt x="609669" y="729671"/>
                  </a:cubicBezTo>
                  <a:cubicBezTo>
                    <a:pt x="609669" y="729671"/>
                    <a:pt x="609669" y="732673"/>
                    <a:pt x="609669" y="732673"/>
                  </a:cubicBezTo>
                  <a:cubicBezTo>
                    <a:pt x="609669" y="735675"/>
                    <a:pt x="606677" y="738678"/>
                    <a:pt x="603684" y="738678"/>
                  </a:cubicBezTo>
                  <a:cubicBezTo>
                    <a:pt x="603684" y="738678"/>
                    <a:pt x="600692" y="738678"/>
                    <a:pt x="597699" y="738678"/>
                  </a:cubicBezTo>
                  <a:cubicBezTo>
                    <a:pt x="594707" y="738678"/>
                    <a:pt x="594707" y="738678"/>
                    <a:pt x="594707" y="738678"/>
                  </a:cubicBezTo>
                  <a:cubicBezTo>
                    <a:pt x="597699" y="744682"/>
                    <a:pt x="600692" y="753689"/>
                    <a:pt x="603684" y="759694"/>
                  </a:cubicBezTo>
                  <a:cubicBezTo>
                    <a:pt x="606677" y="759694"/>
                    <a:pt x="606677" y="756692"/>
                    <a:pt x="609669" y="756692"/>
                  </a:cubicBezTo>
                  <a:cubicBezTo>
                    <a:pt x="612662" y="756692"/>
                    <a:pt x="615654" y="756692"/>
                    <a:pt x="615654" y="759694"/>
                  </a:cubicBezTo>
                  <a:cubicBezTo>
                    <a:pt x="612662" y="759694"/>
                    <a:pt x="612662" y="759694"/>
                    <a:pt x="609669" y="759694"/>
                  </a:cubicBezTo>
                  <a:cubicBezTo>
                    <a:pt x="606677" y="759694"/>
                    <a:pt x="606677" y="759694"/>
                    <a:pt x="603684" y="762696"/>
                  </a:cubicBezTo>
                  <a:cubicBezTo>
                    <a:pt x="606677" y="774706"/>
                    <a:pt x="609669" y="786715"/>
                    <a:pt x="606677" y="798724"/>
                  </a:cubicBezTo>
                  <a:cubicBezTo>
                    <a:pt x="609669" y="798724"/>
                    <a:pt x="612662" y="798724"/>
                    <a:pt x="612662" y="798724"/>
                  </a:cubicBezTo>
                  <a:cubicBezTo>
                    <a:pt x="615654" y="798724"/>
                    <a:pt x="618647" y="798724"/>
                    <a:pt x="621639" y="798724"/>
                  </a:cubicBezTo>
                  <a:cubicBezTo>
                    <a:pt x="621639" y="798724"/>
                    <a:pt x="624632" y="798724"/>
                    <a:pt x="627624" y="795722"/>
                  </a:cubicBezTo>
                  <a:cubicBezTo>
                    <a:pt x="627624" y="798724"/>
                    <a:pt x="624632" y="801726"/>
                    <a:pt x="621639" y="801726"/>
                  </a:cubicBezTo>
                  <a:cubicBezTo>
                    <a:pt x="618647" y="801726"/>
                    <a:pt x="615654" y="801726"/>
                    <a:pt x="612662" y="801726"/>
                  </a:cubicBezTo>
                  <a:cubicBezTo>
                    <a:pt x="612662" y="801726"/>
                    <a:pt x="609669" y="801726"/>
                    <a:pt x="609669" y="801726"/>
                  </a:cubicBezTo>
                  <a:cubicBezTo>
                    <a:pt x="606677" y="801726"/>
                    <a:pt x="606677" y="801726"/>
                    <a:pt x="606677" y="801726"/>
                  </a:cubicBezTo>
                  <a:cubicBezTo>
                    <a:pt x="606677" y="810733"/>
                    <a:pt x="603684" y="819740"/>
                    <a:pt x="600692" y="828747"/>
                  </a:cubicBezTo>
                  <a:cubicBezTo>
                    <a:pt x="603684" y="831750"/>
                    <a:pt x="606677" y="834752"/>
                    <a:pt x="609669" y="837754"/>
                  </a:cubicBezTo>
                  <a:cubicBezTo>
                    <a:pt x="609669" y="840757"/>
                    <a:pt x="609669" y="846761"/>
                    <a:pt x="609669" y="849763"/>
                  </a:cubicBezTo>
                  <a:cubicBezTo>
                    <a:pt x="609669" y="852766"/>
                    <a:pt x="609669" y="852766"/>
                    <a:pt x="609669" y="852766"/>
                  </a:cubicBezTo>
                  <a:cubicBezTo>
                    <a:pt x="606677" y="852766"/>
                    <a:pt x="606677" y="852766"/>
                    <a:pt x="606677" y="849763"/>
                  </a:cubicBezTo>
                  <a:cubicBezTo>
                    <a:pt x="606677" y="846761"/>
                    <a:pt x="606677" y="843759"/>
                    <a:pt x="606677" y="837754"/>
                  </a:cubicBezTo>
                  <a:cubicBezTo>
                    <a:pt x="603684" y="834752"/>
                    <a:pt x="603684" y="831750"/>
                    <a:pt x="600692" y="831750"/>
                  </a:cubicBezTo>
                  <a:cubicBezTo>
                    <a:pt x="600692" y="831750"/>
                    <a:pt x="597699" y="831750"/>
                    <a:pt x="597699" y="834752"/>
                  </a:cubicBezTo>
                  <a:cubicBezTo>
                    <a:pt x="591714" y="849763"/>
                    <a:pt x="576752" y="861773"/>
                    <a:pt x="561789" y="873782"/>
                  </a:cubicBezTo>
                  <a:cubicBezTo>
                    <a:pt x="564782" y="873782"/>
                    <a:pt x="567774" y="873782"/>
                    <a:pt x="570767" y="873782"/>
                  </a:cubicBezTo>
                  <a:cubicBezTo>
                    <a:pt x="573759" y="876784"/>
                    <a:pt x="573759" y="879787"/>
                    <a:pt x="576752" y="879787"/>
                  </a:cubicBezTo>
                  <a:cubicBezTo>
                    <a:pt x="576752" y="882789"/>
                    <a:pt x="576752" y="885791"/>
                    <a:pt x="579744" y="885791"/>
                  </a:cubicBezTo>
                  <a:cubicBezTo>
                    <a:pt x="582737" y="885791"/>
                    <a:pt x="588722" y="885791"/>
                    <a:pt x="591714" y="882789"/>
                  </a:cubicBezTo>
                  <a:cubicBezTo>
                    <a:pt x="588722" y="885791"/>
                    <a:pt x="585729" y="888794"/>
                    <a:pt x="579744" y="888794"/>
                  </a:cubicBezTo>
                  <a:cubicBezTo>
                    <a:pt x="576752" y="885791"/>
                    <a:pt x="573759" y="882789"/>
                    <a:pt x="573759" y="882789"/>
                  </a:cubicBezTo>
                  <a:cubicBezTo>
                    <a:pt x="570767" y="879787"/>
                    <a:pt x="570767" y="876784"/>
                    <a:pt x="570767" y="876784"/>
                  </a:cubicBezTo>
                  <a:cubicBezTo>
                    <a:pt x="567774" y="873782"/>
                    <a:pt x="561789" y="876784"/>
                    <a:pt x="558797" y="876784"/>
                  </a:cubicBezTo>
                  <a:cubicBezTo>
                    <a:pt x="555804" y="876784"/>
                    <a:pt x="555804" y="876784"/>
                    <a:pt x="555804" y="876784"/>
                  </a:cubicBezTo>
                  <a:cubicBezTo>
                    <a:pt x="552812" y="879787"/>
                    <a:pt x="549819" y="879787"/>
                    <a:pt x="546827" y="882789"/>
                  </a:cubicBezTo>
                  <a:cubicBezTo>
                    <a:pt x="537849" y="885791"/>
                    <a:pt x="528872" y="891796"/>
                    <a:pt x="519894" y="894798"/>
                  </a:cubicBezTo>
                  <a:cubicBezTo>
                    <a:pt x="522887" y="894798"/>
                    <a:pt x="525879" y="894798"/>
                    <a:pt x="528872" y="894798"/>
                  </a:cubicBezTo>
                  <a:cubicBezTo>
                    <a:pt x="531864" y="897801"/>
                    <a:pt x="534857" y="897801"/>
                    <a:pt x="537849" y="900803"/>
                  </a:cubicBezTo>
                  <a:cubicBezTo>
                    <a:pt x="537849" y="900803"/>
                    <a:pt x="540842" y="903805"/>
                    <a:pt x="540842" y="906808"/>
                  </a:cubicBezTo>
                  <a:cubicBezTo>
                    <a:pt x="540842" y="906808"/>
                    <a:pt x="540842" y="909810"/>
                    <a:pt x="540842" y="909810"/>
                  </a:cubicBezTo>
                  <a:cubicBezTo>
                    <a:pt x="537849" y="909810"/>
                    <a:pt x="537849" y="906808"/>
                    <a:pt x="537849" y="906808"/>
                  </a:cubicBezTo>
                  <a:cubicBezTo>
                    <a:pt x="537849" y="906808"/>
                    <a:pt x="537849" y="903805"/>
                    <a:pt x="534857" y="900803"/>
                  </a:cubicBezTo>
                  <a:cubicBezTo>
                    <a:pt x="531864" y="900803"/>
                    <a:pt x="528872" y="897801"/>
                    <a:pt x="525879" y="897801"/>
                  </a:cubicBezTo>
                  <a:cubicBezTo>
                    <a:pt x="522887" y="897801"/>
                    <a:pt x="519894" y="897801"/>
                    <a:pt x="516902" y="894798"/>
                  </a:cubicBezTo>
                  <a:cubicBezTo>
                    <a:pt x="498947" y="900803"/>
                    <a:pt x="478000" y="906808"/>
                    <a:pt x="460045" y="903805"/>
                  </a:cubicBezTo>
                  <a:cubicBezTo>
                    <a:pt x="460045" y="906808"/>
                    <a:pt x="460045" y="906808"/>
                    <a:pt x="463037" y="906808"/>
                  </a:cubicBezTo>
                  <a:cubicBezTo>
                    <a:pt x="463037" y="906808"/>
                    <a:pt x="466030" y="909810"/>
                    <a:pt x="466030" y="909810"/>
                  </a:cubicBezTo>
                  <a:cubicBezTo>
                    <a:pt x="469022" y="912812"/>
                    <a:pt x="469022" y="918817"/>
                    <a:pt x="466030" y="918817"/>
                  </a:cubicBezTo>
                  <a:cubicBezTo>
                    <a:pt x="463037" y="918817"/>
                    <a:pt x="463037" y="918817"/>
                    <a:pt x="463037" y="918817"/>
                  </a:cubicBezTo>
                  <a:cubicBezTo>
                    <a:pt x="466030" y="915814"/>
                    <a:pt x="466030" y="912812"/>
                    <a:pt x="463037" y="912812"/>
                  </a:cubicBezTo>
                  <a:cubicBezTo>
                    <a:pt x="463037" y="909810"/>
                    <a:pt x="463037" y="909810"/>
                    <a:pt x="460045" y="906808"/>
                  </a:cubicBezTo>
                  <a:cubicBezTo>
                    <a:pt x="460045" y="906808"/>
                    <a:pt x="460045" y="906808"/>
                    <a:pt x="457052" y="906808"/>
                  </a:cubicBezTo>
                  <a:cubicBezTo>
                    <a:pt x="457052" y="906808"/>
                    <a:pt x="457052" y="903805"/>
                    <a:pt x="457052" y="903805"/>
                  </a:cubicBezTo>
                  <a:cubicBezTo>
                    <a:pt x="448075" y="903805"/>
                    <a:pt x="442090" y="903805"/>
                    <a:pt x="436105" y="900803"/>
                  </a:cubicBezTo>
                  <a:cubicBezTo>
                    <a:pt x="424135" y="897801"/>
                    <a:pt x="412165" y="891796"/>
                    <a:pt x="403187" y="882789"/>
                  </a:cubicBezTo>
                  <a:cubicBezTo>
                    <a:pt x="397202" y="873782"/>
                    <a:pt x="394210" y="858770"/>
                    <a:pt x="391217" y="846761"/>
                  </a:cubicBezTo>
                  <a:cubicBezTo>
                    <a:pt x="391217" y="846761"/>
                    <a:pt x="391217" y="843759"/>
                    <a:pt x="391217" y="843759"/>
                  </a:cubicBezTo>
                  <a:cubicBezTo>
                    <a:pt x="388225" y="840757"/>
                    <a:pt x="385232" y="840757"/>
                    <a:pt x="382240" y="840757"/>
                  </a:cubicBezTo>
                  <a:cubicBezTo>
                    <a:pt x="385232" y="837754"/>
                    <a:pt x="388225" y="840757"/>
                    <a:pt x="388225" y="840757"/>
                  </a:cubicBezTo>
                  <a:cubicBezTo>
                    <a:pt x="385232" y="825745"/>
                    <a:pt x="382240" y="810733"/>
                    <a:pt x="385232" y="792719"/>
                  </a:cubicBezTo>
                  <a:cubicBezTo>
                    <a:pt x="385232" y="789717"/>
                    <a:pt x="385232" y="783712"/>
                    <a:pt x="385232" y="780710"/>
                  </a:cubicBezTo>
                  <a:cubicBezTo>
                    <a:pt x="385232" y="780710"/>
                    <a:pt x="382240" y="780710"/>
                    <a:pt x="382240" y="780710"/>
                  </a:cubicBezTo>
                  <a:cubicBezTo>
                    <a:pt x="379247" y="780710"/>
                    <a:pt x="376255" y="783712"/>
                    <a:pt x="373262" y="789717"/>
                  </a:cubicBezTo>
                  <a:cubicBezTo>
                    <a:pt x="373262" y="789717"/>
                    <a:pt x="373262" y="789717"/>
                    <a:pt x="370270" y="789717"/>
                  </a:cubicBezTo>
                  <a:cubicBezTo>
                    <a:pt x="370270" y="789717"/>
                    <a:pt x="370270" y="789717"/>
                    <a:pt x="370270" y="786715"/>
                  </a:cubicBezTo>
                  <a:cubicBezTo>
                    <a:pt x="373262" y="783712"/>
                    <a:pt x="376255" y="777708"/>
                    <a:pt x="382240" y="777708"/>
                  </a:cubicBezTo>
                  <a:cubicBezTo>
                    <a:pt x="382240" y="777708"/>
                    <a:pt x="385232" y="777708"/>
                    <a:pt x="385232" y="777708"/>
                  </a:cubicBezTo>
                  <a:cubicBezTo>
                    <a:pt x="388225" y="768701"/>
                    <a:pt x="391217" y="759694"/>
                    <a:pt x="394210" y="750687"/>
                  </a:cubicBezTo>
                  <a:cubicBezTo>
                    <a:pt x="397202" y="747685"/>
                    <a:pt x="400195" y="744682"/>
                    <a:pt x="400195" y="738678"/>
                  </a:cubicBezTo>
                  <a:cubicBezTo>
                    <a:pt x="397202" y="735675"/>
                    <a:pt x="391217" y="732673"/>
                    <a:pt x="391217" y="729671"/>
                  </a:cubicBezTo>
                  <a:cubicBezTo>
                    <a:pt x="391217" y="729671"/>
                    <a:pt x="391217" y="729671"/>
                    <a:pt x="391217" y="726668"/>
                  </a:cubicBezTo>
                  <a:cubicBezTo>
                    <a:pt x="391217" y="726668"/>
                    <a:pt x="394210" y="729671"/>
                    <a:pt x="394210" y="729671"/>
                  </a:cubicBezTo>
                  <a:cubicBezTo>
                    <a:pt x="394210" y="732673"/>
                    <a:pt x="397202" y="735675"/>
                    <a:pt x="403187" y="738678"/>
                  </a:cubicBezTo>
                  <a:cubicBezTo>
                    <a:pt x="409172" y="726668"/>
                    <a:pt x="415157" y="720664"/>
                    <a:pt x="424135" y="711657"/>
                  </a:cubicBezTo>
                  <a:cubicBezTo>
                    <a:pt x="424135" y="708655"/>
                    <a:pt x="421142" y="708655"/>
                    <a:pt x="421142" y="708655"/>
                  </a:cubicBezTo>
                  <a:cubicBezTo>
                    <a:pt x="418150" y="705652"/>
                    <a:pt x="415157" y="705652"/>
                    <a:pt x="412165" y="702650"/>
                  </a:cubicBezTo>
                  <a:cubicBezTo>
                    <a:pt x="409172" y="696645"/>
                    <a:pt x="409172" y="687638"/>
                    <a:pt x="412165" y="681634"/>
                  </a:cubicBezTo>
                  <a:cubicBezTo>
                    <a:pt x="412165" y="687638"/>
                    <a:pt x="412165" y="696645"/>
                    <a:pt x="415157" y="699648"/>
                  </a:cubicBezTo>
                  <a:cubicBezTo>
                    <a:pt x="415157" y="702650"/>
                    <a:pt x="418150" y="705652"/>
                    <a:pt x="421142" y="705652"/>
                  </a:cubicBezTo>
                  <a:cubicBezTo>
                    <a:pt x="424135" y="708655"/>
                    <a:pt x="424135" y="708655"/>
                    <a:pt x="424135" y="708655"/>
                  </a:cubicBezTo>
                  <a:cubicBezTo>
                    <a:pt x="427127" y="708655"/>
                    <a:pt x="427127" y="708655"/>
                    <a:pt x="427127" y="708655"/>
                  </a:cubicBezTo>
                  <a:cubicBezTo>
                    <a:pt x="433112" y="705652"/>
                    <a:pt x="439097" y="699648"/>
                    <a:pt x="445082" y="696645"/>
                  </a:cubicBezTo>
                  <a:cubicBezTo>
                    <a:pt x="448075" y="693643"/>
                    <a:pt x="451067" y="693643"/>
                    <a:pt x="454060" y="693643"/>
                  </a:cubicBezTo>
                  <a:cubicBezTo>
                    <a:pt x="454060" y="690641"/>
                    <a:pt x="454060" y="690641"/>
                    <a:pt x="451067" y="687638"/>
                  </a:cubicBezTo>
                  <a:cubicBezTo>
                    <a:pt x="451067" y="684636"/>
                    <a:pt x="451067" y="678631"/>
                    <a:pt x="454060" y="678631"/>
                  </a:cubicBezTo>
                  <a:cubicBezTo>
                    <a:pt x="457052" y="678631"/>
                    <a:pt x="457052" y="678631"/>
                    <a:pt x="457052" y="678631"/>
                  </a:cubicBezTo>
                  <a:cubicBezTo>
                    <a:pt x="454060" y="681634"/>
                    <a:pt x="454060" y="684636"/>
                    <a:pt x="454060" y="687638"/>
                  </a:cubicBezTo>
                  <a:cubicBezTo>
                    <a:pt x="454060" y="690641"/>
                    <a:pt x="454060" y="690641"/>
                    <a:pt x="457052" y="690641"/>
                  </a:cubicBezTo>
                  <a:cubicBezTo>
                    <a:pt x="466030" y="684636"/>
                    <a:pt x="475007" y="681634"/>
                    <a:pt x="486977" y="678631"/>
                  </a:cubicBezTo>
                  <a:cubicBezTo>
                    <a:pt x="483985" y="672627"/>
                    <a:pt x="483985" y="666622"/>
                    <a:pt x="480992" y="660617"/>
                  </a:cubicBezTo>
                  <a:cubicBezTo>
                    <a:pt x="483985" y="663620"/>
                    <a:pt x="486977" y="669624"/>
                    <a:pt x="486977" y="675629"/>
                  </a:cubicBezTo>
                  <a:cubicBezTo>
                    <a:pt x="495955" y="675629"/>
                    <a:pt x="504932" y="672627"/>
                    <a:pt x="516902" y="675629"/>
                  </a:cubicBezTo>
                  <a:cubicBezTo>
                    <a:pt x="516902" y="675629"/>
                    <a:pt x="516902" y="675629"/>
                    <a:pt x="516902" y="669624"/>
                  </a:cubicBezTo>
                  <a:cubicBezTo>
                    <a:pt x="516902" y="666622"/>
                    <a:pt x="516902" y="663620"/>
                    <a:pt x="516902" y="663620"/>
                  </a:cubicBezTo>
                  <a:cubicBezTo>
                    <a:pt x="513909" y="660617"/>
                    <a:pt x="513909" y="660617"/>
                    <a:pt x="510917" y="660617"/>
                  </a:cubicBezTo>
                  <a:cubicBezTo>
                    <a:pt x="507924" y="657615"/>
                    <a:pt x="510917" y="657615"/>
                    <a:pt x="510917" y="657615"/>
                  </a:cubicBezTo>
                  <a:close/>
                  <a:moveTo>
                    <a:pt x="1503184" y="560231"/>
                  </a:moveTo>
                  <a:cubicBezTo>
                    <a:pt x="1514468" y="561732"/>
                    <a:pt x="1525752" y="566987"/>
                    <a:pt x="1534779" y="574492"/>
                  </a:cubicBezTo>
                  <a:cubicBezTo>
                    <a:pt x="1546816" y="586502"/>
                    <a:pt x="1555843" y="607518"/>
                    <a:pt x="1561861" y="622529"/>
                  </a:cubicBezTo>
                  <a:cubicBezTo>
                    <a:pt x="1561861" y="622529"/>
                    <a:pt x="1561861" y="622529"/>
                    <a:pt x="1576907" y="673569"/>
                  </a:cubicBezTo>
                  <a:cubicBezTo>
                    <a:pt x="1691253" y="670566"/>
                    <a:pt x="1805599" y="703592"/>
                    <a:pt x="1907909" y="751629"/>
                  </a:cubicBezTo>
                  <a:cubicBezTo>
                    <a:pt x="1922955" y="757633"/>
                    <a:pt x="1938000" y="766640"/>
                    <a:pt x="1956055" y="772645"/>
                  </a:cubicBezTo>
                  <a:cubicBezTo>
                    <a:pt x="1956055" y="769642"/>
                    <a:pt x="1956055" y="766640"/>
                    <a:pt x="1959064" y="763638"/>
                  </a:cubicBezTo>
                  <a:cubicBezTo>
                    <a:pt x="1965082" y="751629"/>
                    <a:pt x="1974109" y="742622"/>
                    <a:pt x="1980128" y="733615"/>
                  </a:cubicBezTo>
                  <a:cubicBezTo>
                    <a:pt x="1983137" y="730612"/>
                    <a:pt x="1986146" y="727610"/>
                    <a:pt x="1989155" y="724608"/>
                  </a:cubicBezTo>
                  <a:cubicBezTo>
                    <a:pt x="2001191" y="712599"/>
                    <a:pt x="2004201" y="700589"/>
                    <a:pt x="2007210" y="688580"/>
                  </a:cubicBezTo>
                  <a:cubicBezTo>
                    <a:pt x="2007210" y="682575"/>
                    <a:pt x="2004201" y="676571"/>
                    <a:pt x="1998182" y="673569"/>
                  </a:cubicBezTo>
                  <a:cubicBezTo>
                    <a:pt x="1995173" y="670566"/>
                    <a:pt x="1992164" y="667564"/>
                    <a:pt x="1989155" y="667564"/>
                  </a:cubicBezTo>
                  <a:cubicBezTo>
                    <a:pt x="1983137" y="667564"/>
                    <a:pt x="1980128" y="664562"/>
                    <a:pt x="1980128" y="658557"/>
                  </a:cubicBezTo>
                  <a:cubicBezTo>
                    <a:pt x="1980128" y="655555"/>
                    <a:pt x="1983137" y="652552"/>
                    <a:pt x="1986146" y="652552"/>
                  </a:cubicBezTo>
                  <a:cubicBezTo>
                    <a:pt x="1995173" y="649550"/>
                    <a:pt x="2004201" y="655555"/>
                    <a:pt x="2010219" y="661559"/>
                  </a:cubicBezTo>
                  <a:cubicBezTo>
                    <a:pt x="2019246" y="667564"/>
                    <a:pt x="2022255" y="679573"/>
                    <a:pt x="2022255" y="691582"/>
                  </a:cubicBezTo>
                  <a:cubicBezTo>
                    <a:pt x="2022255" y="709596"/>
                    <a:pt x="2010219" y="724608"/>
                    <a:pt x="2001191" y="736617"/>
                  </a:cubicBezTo>
                  <a:cubicBezTo>
                    <a:pt x="1998182" y="739619"/>
                    <a:pt x="1995173" y="742622"/>
                    <a:pt x="1992164" y="742622"/>
                  </a:cubicBezTo>
                  <a:cubicBezTo>
                    <a:pt x="1986146" y="751629"/>
                    <a:pt x="1977119" y="760636"/>
                    <a:pt x="1974109" y="769642"/>
                  </a:cubicBezTo>
                  <a:cubicBezTo>
                    <a:pt x="1971100" y="772645"/>
                    <a:pt x="1971100" y="775647"/>
                    <a:pt x="1968091" y="781652"/>
                  </a:cubicBezTo>
                  <a:cubicBezTo>
                    <a:pt x="2046328" y="820682"/>
                    <a:pt x="2118547" y="871721"/>
                    <a:pt x="2181738" y="931767"/>
                  </a:cubicBezTo>
                  <a:cubicBezTo>
                    <a:pt x="2187756" y="928765"/>
                    <a:pt x="2193774" y="925763"/>
                    <a:pt x="2202802" y="922760"/>
                  </a:cubicBezTo>
                  <a:cubicBezTo>
                    <a:pt x="2208820" y="919758"/>
                    <a:pt x="2214838" y="916756"/>
                    <a:pt x="2220856" y="916756"/>
                  </a:cubicBezTo>
                  <a:cubicBezTo>
                    <a:pt x="2232893" y="910751"/>
                    <a:pt x="2244929" y="907749"/>
                    <a:pt x="2253957" y="901744"/>
                  </a:cubicBezTo>
                  <a:cubicBezTo>
                    <a:pt x="2262984" y="895739"/>
                    <a:pt x="2269002" y="886733"/>
                    <a:pt x="2269002" y="874723"/>
                  </a:cubicBezTo>
                  <a:cubicBezTo>
                    <a:pt x="2269002" y="871721"/>
                    <a:pt x="2269002" y="865716"/>
                    <a:pt x="2262984" y="862714"/>
                  </a:cubicBezTo>
                  <a:cubicBezTo>
                    <a:pt x="2259975" y="859712"/>
                    <a:pt x="2259975" y="853707"/>
                    <a:pt x="2262984" y="850705"/>
                  </a:cubicBezTo>
                  <a:cubicBezTo>
                    <a:pt x="2265993" y="847703"/>
                    <a:pt x="2272011" y="847703"/>
                    <a:pt x="2275020" y="850705"/>
                  </a:cubicBezTo>
                  <a:cubicBezTo>
                    <a:pt x="2284048" y="856709"/>
                    <a:pt x="2287057" y="865716"/>
                    <a:pt x="2284048" y="877726"/>
                  </a:cubicBezTo>
                  <a:cubicBezTo>
                    <a:pt x="2284048" y="889735"/>
                    <a:pt x="2278030" y="904746"/>
                    <a:pt x="2265993" y="913753"/>
                  </a:cubicBezTo>
                  <a:cubicBezTo>
                    <a:pt x="2253957" y="922760"/>
                    <a:pt x="2238911" y="925763"/>
                    <a:pt x="2226875" y="931767"/>
                  </a:cubicBezTo>
                  <a:cubicBezTo>
                    <a:pt x="2220856" y="931767"/>
                    <a:pt x="2214838" y="934770"/>
                    <a:pt x="2208820" y="937772"/>
                  </a:cubicBezTo>
                  <a:cubicBezTo>
                    <a:pt x="2202802" y="937772"/>
                    <a:pt x="2196784" y="940774"/>
                    <a:pt x="2193774" y="943776"/>
                  </a:cubicBezTo>
                  <a:cubicBezTo>
                    <a:pt x="2229884" y="979804"/>
                    <a:pt x="2265993" y="1021837"/>
                    <a:pt x="2296084" y="1063869"/>
                  </a:cubicBezTo>
                  <a:cubicBezTo>
                    <a:pt x="2305112" y="1048857"/>
                    <a:pt x="2323166" y="1036848"/>
                    <a:pt x="2338212" y="1033846"/>
                  </a:cubicBezTo>
                  <a:cubicBezTo>
                    <a:pt x="2353257" y="1027841"/>
                    <a:pt x="2365294" y="1027841"/>
                    <a:pt x="2377330" y="1027841"/>
                  </a:cubicBezTo>
                  <a:cubicBezTo>
                    <a:pt x="2389367" y="1027841"/>
                    <a:pt x="2401403" y="1024839"/>
                    <a:pt x="2413440" y="1024839"/>
                  </a:cubicBezTo>
                  <a:cubicBezTo>
                    <a:pt x="2425476" y="1018834"/>
                    <a:pt x="2437512" y="1009827"/>
                    <a:pt x="2443531" y="1000820"/>
                  </a:cubicBezTo>
                  <a:cubicBezTo>
                    <a:pt x="2446540" y="994816"/>
                    <a:pt x="2446540" y="988811"/>
                    <a:pt x="2446540" y="982806"/>
                  </a:cubicBezTo>
                  <a:cubicBezTo>
                    <a:pt x="2443531" y="976802"/>
                    <a:pt x="2446540" y="973800"/>
                    <a:pt x="2449549" y="970797"/>
                  </a:cubicBezTo>
                  <a:cubicBezTo>
                    <a:pt x="2455567" y="970797"/>
                    <a:pt x="2458576" y="973800"/>
                    <a:pt x="2461585" y="976802"/>
                  </a:cubicBezTo>
                  <a:cubicBezTo>
                    <a:pt x="2464594" y="985809"/>
                    <a:pt x="2461585" y="997818"/>
                    <a:pt x="2458576" y="1006825"/>
                  </a:cubicBezTo>
                  <a:cubicBezTo>
                    <a:pt x="2449549" y="1021837"/>
                    <a:pt x="2434503" y="1033846"/>
                    <a:pt x="2416449" y="1039850"/>
                  </a:cubicBezTo>
                  <a:cubicBezTo>
                    <a:pt x="2404412" y="1042853"/>
                    <a:pt x="2392376" y="1042853"/>
                    <a:pt x="2380339" y="1042853"/>
                  </a:cubicBezTo>
                  <a:cubicBezTo>
                    <a:pt x="2368303" y="1045855"/>
                    <a:pt x="2356266" y="1045855"/>
                    <a:pt x="2344230" y="1048857"/>
                  </a:cubicBezTo>
                  <a:cubicBezTo>
                    <a:pt x="2329184" y="1051860"/>
                    <a:pt x="2314139" y="1063869"/>
                    <a:pt x="2305112" y="1078880"/>
                  </a:cubicBezTo>
                  <a:cubicBezTo>
                    <a:pt x="2350248" y="1147934"/>
                    <a:pt x="2383348" y="1225994"/>
                    <a:pt x="2404412" y="1307056"/>
                  </a:cubicBezTo>
                  <a:cubicBezTo>
                    <a:pt x="2416449" y="1304054"/>
                    <a:pt x="2428485" y="1301051"/>
                    <a:pt x="2443531" y="1298049"/>
                  </a:cubicBezTo>
                  <a:cubicBezTo>
                    <a:pt x="2458576" y="1295047"/>
                    <a:pt x="2473622" y="1295047"/>
                    <a:pt x="2488667" y="1289042"/>
                  </a:cubicBezTo>
                  <a:cubicBezTo>
                    <a:pt x="2503713" y="1280035"/>
                    <a:pt x="2515749" y="1268026"/>
                    <a:pt x="2518758" y="1253014"/>
                  </a:cubicBezTo>
                  <a:cubicBezTo>
                    <a:pt x="2521768" y="1244007"/>
                    <a:pt x="2521768" y="1238003"/>
                    <a:pt x="2518758" y="1228996"/>
                  </a:cubicBezTo>
                  <a:cubicBezTo>
                    <a:pt x="2515749" y="1225994"/>
                    <a:pt x="2518758" y="1219989"/>
                    <a:pt x="2521768" y="1219989"/>
                  </a:cubicBezTo>
                  <a:cubicBezTo>
                    <a:pt x="2524777" y="1216987"/>
                    <a:pt x="2530795" y="1216987"/>
                    <a:pt x="2533804" y="1222991"/>
                  </a:cubicBezTo>
                  <a:cubicBezTo>
                    <a:pt x="2539822" y="1231998"/>
                    <a:pt x="2539822" y="1247010"/>
                    <a:pt x="2536813" y="1259019"/>
                  </a:cubicBezTo>
                  <a:cubicBezTo>
                    <a:pt x="2527786" y="1277033"/>
                    <a:pt x="2512740" y="1295047"/>
                    <a:pt x="2494686" y="1301051"/>
                  </a:cubicBezTo>
                  <a:cubicBezTo>
                    <a:pt x="2479640" y="1310058"/>
                    <a:pt x="2461585" y="1313061"/>
                    <a:pt x="2446540" y="1316063"/>
                  </a:cubicBezTo>
                  <a:cubicBezTo>
                    <a:pt x="2431494" y="1316063"/>
                    <a:pt x="2419458" y="1319065"/>
                    <a:pt x="2410430" y="1322068"/>
                  </a:cubicBezTo>
                  <a:cubicBezTo>
                    <a:pt x="2407421" y="1322068"/>
                    <a:pt x="2407421" y="1325070"/>
                    <a:pt x="2407421" y="1325070"/>
                  </a:cubicBezTo>
                  <a:cubicBezTo>
                    <a:pt x="2419458" y="1391121"/>
                    <a:pt x="2425476" y="1460174"/>
                    <a:pt x="2416449" y="1529227"/>
                  </a:cubicBezTo>
                  <a:cubicBezTo>
                    <a:pt x="2440522" y="1532229"/>
                    <a:pt x="2464594" y="1547241"/>
                    <a:pt x="2482649" y="1571259"/>
                  </a:cubicBezTo>
                  <a:cubicBezTo>
                    <a:pt x="2500704" y="1595278"/>
                    <a:pt x="2509731" y="1625301"/>
                    <a:pt x="2518758" y="1655324"/>
                  </a:cubicBezTo>
                  <a:cubicBezTo>
                    <a:pt x="2521768" y="1661329"/>
                    <a:pt x="2518758" y="1664331"/>
                    <a:pt x="2512740" y="1667333"/>
                  </a:cubicBezTo>
                  <a:cubicBezTo>
                    <a:pt x="2506722" y="1667333"/>
                    <a:pt x="2503713" y="1664331"/>
                    <a:pt x="2503713" y="1661329"/>
                  </a:cubicBezTo>
                  <a:cubicBezTo>
                    <a:pt x="2494686" y="1631306"/>
                    <a:pt x="2485658" y="1604285"/>
                    <a:pt x="2470613" y="1580266"/>
                  </a:cubicBezTo>
                  <a:cubicBezTo>
                    <a:pt x="2458576" y="1565255"/>
                    <a:pt x="2437512" y="1547241"/>
                    <a:pt x="2413440" y="1544238"/>
                  </a:cubicBezTo>
                  <a:cubicBezTo>
                    <a:pt x="2410430" y="1550243"/>
                    <a:pt x="2410430" y="1556248"/>
                    <a:pt x="2410430" y="1559250"/>
                  </a:cubicBezTo>
                  <a:cubicBezTo>
                    <a:pt x="2386358" y="1685347"/>
                    <a:pt x="2320157" y="1799435"/>
                    <a:pt x="2238911" y="1898511"/>
                  </a:cubicBezTo>
                  <a:cubicBezTo>
                    <a:pt x="2259975" y="1889504"/>
                    <a:pt x="2284048" y="1883500"/>
                    <a:pt x="2305112" y="1892506"/>
                  </a:cubicBezTo>
                  <a:cubicBezTo>
                    <a:pt x="2323166" y="1895509"/>
                    <a:pt x="2335203" y="1907518"/>
                    <a:pt x="2347239" y="1919527"/>
                  </a:cubicBezTo>
                  <a:cubicBezTo>
                    <a:pt x="2359276" y="1931537"/>
                    <a:pt x="2374321" y="1943546"/>
                    <a:pt x="2389367" y="1943546"/>
                  </a:cubicBezTo>
                  <a:cubicBezTo>
                    <a:pt x="2416449" y="1946548"/>
                    <a:pt x="2437512" y="1922530"/>
                    <a:pt x="2458576" y="1898511"/>
                  </a:cubicBezTo>
                  <a:cubicBezTo>
                    <a:pt x="2461585" y="1895509"/>
                    <a:pt x="2464594" y="1895509"/>
                    <a:pt x="2470613" y="1898511"/>
                  </a:cubicBezTo>
                  <a:cubicBezTo>
                    <a:pt x="2473622" y="1901513"/>
                    <a:pt x="2473622" y="1904516"/>
                    <a:pt x="2470613" y="1910520"/>
                  </a:cubicBezTo>
                  <a:cubicBezTo>
                    <a:pt x="2449549" y="1934539"/>
                    <a:pt x="2425476" y="1961560"/>
                    <a:pt x="2395385" y="1961560"/>
                  </a:cubicBezTo>
                  <a:cubicBezTo>
                    <a:pt x="2392376" y="1961560"/>
                    <a:pt x="2389367" y="1961560"/>
                    <a:pt x="2386358" y="1961560"/>
                  </a:cubicBezTo>
                  <a:cubicBezTo>
                    <a:pt x="2365294" y="1958557"/>
                    <a:pt x="2350248" y="1943546"/>
                    <a:pt x="2335203" y="1931537"/>
                  </a:cubicBezTo>
                  <a:cubicBezTo>
                    <a:pt x="2326175" y="1919527"/>
                    <a:pt x="2314139" y="1910520"/>
                    <a:pt x="2302102" y="1907518"/>
                  </a:cubicBezTo>
                  <a:cubicBezTo>
                    <a:pt x="2278030" y="1898511"/>
                    <a:pt x="2247938" y="1910520"/>
                    <a:pt x="2223866" y="1922530"/>
                  </a:cubicBezTo>
                  <a:cubicBezTo>
                    <a:pt x="2223866" y="1922530"/>
                    <a:pt x="2223866" y="1922530"/>
                    <a:pt x="2220856" y="1925532"/>
                  </a:cubicBezTo>
                  <a:cubicBezTo>
                    <a:pt x="2217847" y="1928534"/>
                    <a:pt x="2214838" y="1928534"/>
                    <a:pt x="2208820" y="1931537"/>
                  </a:cubicBezTo>
                  <a:cubicBezTo>
                    <a:pt x="2193774" y="1949550"/>
                    <a:pt x="2178729" y="1967564"/>
                    <a:pt x="2160674" y="1985578"/>
                  </a:cubicBezTo>
                  <a:cubicBezTo>
                    <a:pt x="2115538" y="2030613"/>
                    <a:pt x="2064383" y="2075647"/>
                    <a:pt x="2013228" y="2114677"/>
                  </a:cubicBezTo>
                  <a:cubicBezTo>
                    <a:pt x="2028273" y="2117680"/>
                    <a:pt x="2043319" y="2117680"/>
                    <a:pt x="2058365" y="2114677"/>
                  </a:cubicBezTo>
                  <a:cubicBezTo>
                    <a:pt x="2082437" y="2114677"/>
                    <a:pt x="2106510" y="2114677"/>
                    <a:pt x="2127574" y="2123684"/>
                  </a:cubicBezTo>
                  <a:cubicBezTo>
                    <a:pt x="2145629" y="2132691"/>
                    <a:pt x="2160674" y="2147703"/>
                    <a:pt x="2169702" y="2165717"/>
                  </a:cubicBezTo>
                  <a:cubicBezTo>
                    <a:pt x="2172711" y="2168719"/>
                    <a:pt x="2169702" y="2174724"/>
                    <a:pt x="2166693" y="2174724"/>
                  </a:cubicBezTo>
                  <a:cubicBezTo>
                    <a:pt x="2163683" y="2174724"/>
                    <a:pt x="2163683" y="2177726"/>
                    <a:pt x="2163683" y="2177726"/>
                  </a:cubicBezTo>
                  <a:cubicBezTo>
                    <a:pt x="2160674" y="2177726"/>
                    <a:pt x="2157665" y="2174724"/>
                    <a:pt x="2154656" y="2171721"/>
                  </a:cubicBezTo>
                  <a:cubicBezTo>
                    <a:pt x="2148638" y="2156710"/>
                    <a:pt x="2136601" y="2144701"/>
                    <a:pt x="2121556" y="2138696"/>
                  </a:cubicBezTo>
                  <a:cubicBezTo>
                    <a:pt x="2103501" y="2129689"/>
                    <a:pt x="2079428" y="2129689"/>
                    <a:pt x="2058365" y="2132691"/>
                  </a:cubicBezTo>
                  <a:cubicBezTo>
                    <a:pt x="2037301" y="2132691"/>
                    <a:pt x="2013228" y="2132691"/>
                    <a:pt x="1992164" y="2129689"/>
                  </a:cubicBezTo>
                  <a:cubicBezTo>
                    <a:pt x="1877818" y="2210751"/>
                    <a:pt x="1751435" y="2276802"/>
                    <a:pt x="1619034" y="2306825"/>
                  </a:cubicBezTo>
                  <a:cubicBezTo>
                    <a:pt x="1619034" y="2306825"/>
                    <a:pt x="1622044" y="2306825"/>
                    <a:pt x="1622044" y="2309828"/>
                  </a:cubicBezTo>
                  <a:cubicBezTo>
                    <a:pt x="1628062" y="2309828"/>
                    <a:pt x="1634080" y="2312830"/>
                    <a:pt x="1637089" y="2315832"/>
                  </a:cubicBezTo>
                  <a:cubicBezTo>
                    <a:pt x="1652135" y="2321837"/>
                    <a:pt x="1664171" y="2324839"/>
                    <a:pt x="1676208" y="2333846"/>
                  </a:cubicBezTo>
                  <a:cubicBezTo>
                    <a:pt x="1694262" y="2348858"/>
                    <a:pt x="1706299" y="2378881"/>
                    <a:pt x="1691253" y="2399897"/>
                  </a:cubicBezTo>
                  <a:cubicBezTo>
                    <a:pt x="1691253" y="2399897"/>
                    <a:pt x="1688244" y="2402899"/>
                    <a:pt x="1685235" y="2402899"/>
                  </a:cubicBezTo>
                  <a:cubicBezTo>
                    <a:pt x="1682226" y="2402899"/>
                    <a:pt x="1682226" y="2399897"/>
                    <a:pt x="1679217" y="2399897"/>
                  </a:cubicBezTo>
                  <a:cubicBezTo>
                    <a:pt x="1676208" y="2396895"/>
                    <a:pt x="1676208" y="2393892"/>
                    <a:pt x="1679217" y="2387888"/>
                  </a:cubicBezTo>
                  <a:cubicBezTo>
                    <a:pt x="1688244" y="2375878"/>
                    <a:pt x="1679217" y="2357865"/>
                    <a:pt x="1667180" y="2348858"/>
                  </a:cubicBezTo>
                  <a:cubicBezTo>
                    <a:pt x="1658153" y="2339851"/>
                    <a:pt x="1646116" y="2333846"/>
                    <a:pt x="1631071" y="2330844"/>
                  </a:cubicBezTo>
                  <a:cubicBezTo>
                    <a:pt x="1628062" y="2327841"/>
                    <a:pt x="1622044" y="2324839"/>
                    <a:pt x="1616025" y="2324839"/>
                  </a:cubicBezTo>
                  <a:cubicBezTo>
                    <a:pt x="1606998" y="2318835"/>
                    <a:pt x="1600980" y="2315832"/>
                    <a:pt x="1594962" y="2312830"/>
                  </a:cubicBezTo>
                  <a:cubicBezTo>
                    <a:pt x="1549825" y="2321837"/>
                    <a:pt x="1504688" y="2324839"/>
                    <a:pt x="1456542" y="2327841"/>
                  </a:cubicBezTo>
                  <a:cubicBezTo>
                    <a:pt x="1369278" y="2330844"/>
                    <a:pt x="1279005" y="2315832"/>
                    <a:pt x="1206786" y="2264793"/>
                  </a:cubicBezTo>
                  <a:cubicBezTo>
                    <a:pt x="1137577" y="2216756"/>
                    <a:pt x="1092440" y="2138696"/>
                    <a:pt x="1053322" y="2063638"/>
                  </a:cubicBezTo>
                  <a:cubicBezTo>
                    <a:pt x="1047304" y="2054631"/>
                    <a:pt x="1041285" y="2042622"/>
                    <a:pt x="1035267" y="2033615"/>
                  </a:cubicBezTo>
                  <a:cubicBezTo>
                    <a:pt x="1017212" y="2033615"/>
                    <a:pt x="999158" y="2033615"/>
                    <a:pt x="987121" y="2042622"/>
                  </a:cubicBezTo>
                  <a:cubicBezTo>
                    <a:pt x="957030" y="2057634"/>
                    <a:pt x="951012" y="2096664"/>
                    <a:pt x="948003" y="2132691"/>
                  </a:cubicBezTo>
                  <a:cubicBezTo>
                    <a:pt x="948003" y="2135694"/>
                    <a:pt x="944994" y="2138696"/>
                    <a:pt x="941985" y="2138696"/>
                  </a:cubicBezTo>
                  <a:cubicBezTo>
                    <a:pt x="938976" y="2138696"/>
                    <a:pt x="938976" y="2138696"/>
                    <a:pt x="938976" y="2138696"/>
                  </a:cubicBezTo>
                  <a:cubicBezTo>
                    <a:pt x="935966" y="2138696"/>
                    <a:pt x="932957" y="2135694"/>
                    <a:pt x="932957" y="2132691"/>
                  </a:cubicBezTo>
                  <a:cubicBezTo>
                    <a:pt x="935966" y="2090659"/>
                    <a:pt x="941985" y="2045624"/>
                    <a:pt x="978094" y="2027610"/>
                  </a:cubicBezTo>
                  <a:cubicBezTo>
                    <a:pt x="993140" y="2018603"/>
                    <a:pt x="1011194" y="2018603"/>
                    <a:pt x="1026240" y="2018603"/>
                  </a:cubicBezTo>
                  <a:cubicBezTo>
                    <a:pt x="975085" y="1922530"/>
                    <a:pt x="926939" y="1826456"/>
                    <a:pt x="899857" y="1721375"/>
                  </a:cubicBezTo>
                  <a:cubicBezTo>
                    <a:pt x="890830" y="1691352"/>
                    <a:pt x="884812" y="1658326"/>
                    <a:pt x="881802" y="1625301"/>
                  </a:cubicBezTo>
                  <a:cubicBezTo>
                    <a:pt x="875784" y="1625301"/>
                    <a:pt x="866757" y="1628303"/>
                    <a:pt x="860739" y="1631306"/>
                  </a:cubicBezTo>
                  <a:cubicBezTo>
                    <a:pt x="833657" y="1646317"/>
                    <a:pt x="821620" y="1679342"/>
                    <a:pt x="812593" y="1712368"/>
                  </a:cubicBezTo>
                  <a:cubicBezTo>
                    <a:pt x="812593" y="1718372"/>
                    <a:pt x="806575" y="1718372"/>
                    <a:pt x="803566" y="1718372"/>
                  </a:cubicBezTo>
                  <a:cubicBezTo>
                    <a:pt x="797547" y="1718372"/>
                    <a:pt x="794538" y="1712368"/>
                    <a:pt x="797547" y="1709366"/>
                  </a:cubicBezTo>
                  <a:cubicBezTo>
                    <a:pt x="806575" y="1673338"/>
                    <a:pt x="818611" y="1634308"/>
                    <a:pt x="854720" y="1616294"/>
                  </a:cubicBezTo>
                  <a:cubicBezTo>
                    <a:pt x="860739" y="1613292"/>
                    <a:pt x="869766" y="1610289"/>
                    <a:pt x="878793" y="1607287"/>
                  </a:cubicBezTo>
                  <a:cubicBezTo>
                    <a:pt x="872775" y="1547241"/>
                    <a:pt x="875784" y="1481190"/>
                    <a:pt x="884812" y="1421144"/>
                  </a:cubicBezTo>
                  <a:cubicBezTo>
                    <a:pt x="890830" y="1388118"/>
                    <a:pt x="896848" y="1358095"/>
                    <a:pt x="905875" y="1328072"/>
                  </a:cubicBezTo>
                  <a:cubicBezTo>
                    <a:pt x="905875" y="1328072"/>
                    <a:pt x="905875" y="1325070"/>
                    <a:pt x="902866" y="1325070"/>
                  </a:cubicBezTo>
                  <a:cubicBezTo>
                    <a:pt x="869766" y="1319065"/>
                    <a:pt x="836666" y="1307056"/>
                    <a:pt x="818611" y="1277033"/>
                  </a:cubicBezTo>
                  <a:cubicBezTo>
                    <a:pt x="815602" y="1274031"/>
                    <a:pt x="815602" y="1271028"/>
                    <a:pt x="821620" y="1268026"/>
                  </a:cubicBezTo>
                  <a:cubicBezTo>
                    <a:pt x="824629" y="1265024"/>
                    <a:pt x="830648" y="1265024"/>
                    <a:pt x="830648" y="1271028"/>
                  </a:cubicBezTo>
                  <a:cubicBezTo>
                    <a:pt x="845693" y="1295047"/>
                    <a:pt x="875784" y="1304054"/>
                    <a:pt x="905875" y="1310058"/>
                  </a:cubicBezTo>
                  <a:cubicBezTo>
                    <a:pt x="908884" y="1310058"/>
                    <a:pt x="908884" y="1310058"/>
                    <a:pt x="911894" y="1310058"/>
                  </a:cubicBezTo>
                  <a:cubicBezTo>
                    <a:pt x="932957" y="1235001"/>
                    <a:pt x="969067" y="1159943"/>
                    <a:pt x="1011194" y="1090890"/>
                  </a:cubicBezTo>
                  <a:cubicBezTo>
                    <a:pt x="1008185" y="1090890"/>
                    <a:pt x="1005176" y="1087887"/>
                    <a:pt x="999158" y="1087887"/>
                  </a:cubicBezTo>
                  <a:cubicBezTo>
                    <a:pt x="993140" y="1084885"/>
                    <a:pt x="984112" y="1081883"/>
                    <a:pt x="975085" y="1078880"/>
                  </a:cubicBezTo>
                  <a:cubicBezTo>
                    <a:pt x="954021" y="1072876"/>
                    <a:pt x="929948" y="1066871"/>
                    <a:pt x="908884" y="1051860"/>
                  </a:cubicBezTo>
                  <a:cubicBezTo>
                    <a:pt x="869766" y="1021837"/>
                    <a:pt x="860739" y="970797"/>
                    <a:pt x="854720" y="916756"/>
                  </a:cubicBezTo>
                  <a:cubicBezTo>
                    <a:pt x="854720" y="913753"/>
                    <a:pt x="857730" y="907749"/>
                    <a:pt x="860739" y="907749"/>
                  </a:cubicBezTo>
                  <a:cubicBezTo>
                    <a:pt x="866757" y="907749"/>
                    <a:pt x="869766" y="910751"/>
                    <a:pt x="869766" y="916756"/>
                  </a:cubicBezTo>
                  <a:cubicBezTo>
                    <a:pt x="875784" y="964793"/>
                    <a:pt x="884812" y="1012830"/>
                    <a:pt x="917912" y="1039850"/>
                  </a:cubicBezTo>
                  <a:cubicBezTo>
                    <a:pt x="935966" y="1051860"/>
                    <a:pt x="957030" y="1057864"/>
                    <a:pt x="981103" y="1063869"/>
                  </a:cubicBezTo>
                  <a:cubicBezTo>
                    <a:pt x="987121" y="1066871"/>
                    <a:pt x="996149" y="1069873"/>
                    <a:pt x="1005176" y="1072876"/>
                  </a:cubicBezTo>
                  <a:cubicBezTo>
                    <a:pt x="1011194" y="1072876"/>
                    <a:pt x="1014203" y="1075878"/>
                    <a:pt x="1020222" y="1078880"/>
                  </a:cubicBezTo>
                  <a:cubicBezTo>
                    <a:pt x="1050313" y="1030843"/>
                    <a:pt x="1083413" y="988811"/>
                    <a:pt x="1122531" y="949781"/>
                  </a:cubicBezTo>
                  <a:cubicBezTo>
                    <a:pt x="1137577" y="934770"/>
                    <a:pt x="1149613" y="922760"/>
                    <a:pt x="1164659" y="907749"/>
                  </a:cubicBezTo>
                  <a:cubicBezTo>
                    <a:pt x="1158641" y="901744"/>
                    <a:pt x="1152622" y="895739"/>
                    <a:pt x="1146604" y="889735"/>
                  </a:cubicBezTo>
                  <a:cubicBezTo>
                    <a:pt x="1128549" y="865716"/>
                    <a:pt x="1122531" y="829689"/>
                    <a:pt x="1146604" y="808672"/>
                  </a:cubicBezTo>
                  <a:cubicBezTo>
                    <a:pt x="1149613" y="805670"/>
                    <a:pt x="1155631" y="805670"/>
                    <a:pt x="1158641" y="811675"/>
                  </a:cubicBezTo>
                  <a:cubicBezTo>
                    <a:pt x="1161650" y="814677"/>
                    <a:pt x="1158641" y="817679"/>
                    <a:pt x="1155631" y="820682"/>
                  </a:cubicBezTo>
                  <a:cubicBezTo>
                    <a:pt x="1140586" y="835693"/>
                    <a:pt x="1146604" y="862714"/>
                    <a:pt x="1158641" y="880728"/>
                  </a:cubicBezTo>
                  <a:cubicBezTo>
                    <a:pt x="1164659" y="886733"/>
                    <a:pt x="1170677" y="889735"/>
                    <a:pt x="1176695" y="895739"/>
                  </a:cubicBezTo>
                  <a:cubicBezTo>
                    <a:pt x="1230859" y="838696"/>
                    <a:pt x="1285023" y="784654"/>
                    <a:pt x="1348215" y="745624"/>
                  </a:cubicBezTo>
                  <a:cubicBezTo>
                    <a:pt x="1333169" y="709596"/>
                    <a:pt x="1309096" y="676571"/>
                    <a:pt x="1275996" y="652552"/>
                  </a:cubicBezTo>
                  <a:cubicBezTo>
                    <a:pt x="1272987" y="649550"/>
                    <a:pt x="1272987" y="646548"/>
                    <a:pt x="1275996" y="643545"/>
                  </a:cubicBezTo>
                  <a:cubicBezTo>
                    <a:pt x="1279005" y="637541"/>
                    <a:pt x="1282014" y="637541"/>
                    <a:pt x="1288032" y="640543"/>
                  </a:cubicBezTo>
                  <a:cubicBezTo>
                    <a:pt x="1321133" y="664562"/>
                    <a:pt x="1345205" y="697587"/>
                    <a:pt x="1360251" y="736617"/>
                  </a:cubicBezTo>
                  <a:cubicBezTo>
                    <a:pt x="1417424" y="703592"/>
                    <a:pt x="1477606" y="679573"/>
                    <a:pt x="1546816" y="673569"/>
                  </a:cubicBezTo>
                  <a:cubicBezTo>
                    <a:pt x="1552834" y="673569"/>
                    <a:pt x="1555843" y="673569"/>
                    <a:pt x="1558852" y="673569"/>
                  </a:cubicBezTo>
                  <a:cubicBezTo>
                    <a:pt x="1558852" y="673569"/>
                    <a:pt x="1558852" y="673569"/>
                    <a:pt x="1543807" y="628534"/>
                  </a:cubicBezTo>
                  <a:cubicBezTo>
                    <a:pt x="1540798" y="613522"/>
                    <a:pt x="1534779" y="595508"/>
                    <a:pt x="1522743" y="583499"/>
                  </a:cubicBezTo>
                  <a:cubicBezTo>
                    <a:pt x="1510706" y="574492"/>
                    <a:pt x="1492652" y="571490"/>
                    <a:pt x="1483624" y="580497"/>
                  </a:cubicBezTo>
                  <a:cubicBezTo>
                    <a:pt x="1480615" y="583499"/>
                    <a:pt x="1474597" y="583499"/>
                    <a:pt x="1471588" y="577495"/>
                  </a:cubicBezTo>
                  <a:cubicBezTo>
                    <a:pt x="1468579" y="574492"/>
                    <a:pt x="1468579" y="571490"/>
                    <a:pt x="1471588" y="568488"/>
                  </a:cubicBezTo>
                  <a:cubicBezTo>
                    <a:pt x="1480616" y="560982"/>
                    <a:pt x="1491900" y="558730"/>
                    <a:pt x="1503184" y="560231"/>
                  </a:cubicBezTo>
                  <a:close/>
                  <a:moveTo>
                    <a:pt x="2229501" y="0"/>
                  </a:moveTo>
                  <a:cubicBezTo>
                    <a:pt x="2229501" y="0"/>
                    <a:pt x="2232520" y="0"/>
                    <a:pt x="2232520" y="0"/>
                  </a:cubicBezTo>
                  <a:cubicBezTo>
                    <a:pt x="2232520" y="0"/>
                    <a:pt x="2232520" y="3002"/>
                    <a:pt x="2232520" y="3002"/>
                  </a:cubicBezTo>
                  <a:cubicBezTo>
                    <a:pt x="2223462" y="12009"/>
                    <a:pt x="2214403" y="24018"/>
                    <a:pt x="2214403" y="36028"/>
                  </a:cubicBezTo>
                  <a:cubicBezTo>
                    <a:pt x="2214403" y="42032"/>
                    <a:pt x="2217423" y="48037"/>
                    <a:pt x="2217423" y="54041"/>
                  </a:cubicBezTo>
                  <a:cubicBezTo>
                    <a:pt x="2220442" y="54041"/>
                    <a:pt x="2220442" y="57044"/>
                    <a:pt x="2220442" y="60046"/>
                  </a:cubicBezTo>
                  <a:cubicBezTo>
                    <a:pt x="2223462" y="60046"/>
                    <a:pt x="2223462" y="63048"/>
                    <a:pt x="2223462" y="63048"/>
                  </a:cubicBezTo>
                  <a:cubicBezTo>
                    <a:pt x="2238559" y="63048"/>
                    <a:pt x="2253656" y="63048"/>
                    <a:pt x="2268754" y="63048"/>
                  </a:cubicBezTo>
                  <a:cubicBezTo>
                    <a:pt x="2274793" y="66051"/>
                    <a:pt x="2280831" y="66051"/>
                    <a:pt x="2286870" y="66051"/>
                  </a:cubicBezTo>
                  <a:cubicBezTo>
                    <a:pt x="2286870" y="63048"/>
                    <a:pt x="2286870" y="60046"/>
                    <a:pt x="2286870" y="60046"/>
                  </a:cubicBezTo>
                  <a:cubicBezTo>
                    <a:pt x="2289890" y="51039"/>
                    <a:pt x="2295929" y="42032"/>
                    <a:pt x="2304987" y="45035"/>
                  </a:cubicBezTo>
                  <a:cubicBezTo>
                    <a:pt x="2304987" y="45035"/>
                    <a:pt x="2308007" y="45035"/>
                    <a:pt x="2304987" y="48037"/>
                  </a:cubicBezTo>
                  <a:cubicBezTo>
                    <a:pt x="2298948" y="48037"/>
                    <a:pt x="2292909" y="54041"/>
                    <a:pt x="2289890" y="60046"/>
                  </a:cubicBezTo>
                  <a:cubicBezTo>
                    <a:pt x="2289890" y="63048"/>
                    <a:pt x="2289890" y="63048"/>
                    <a:pt x="2289890" y="66051"/>
                  </a:cubicBezTo>
                  <a:cubicBezTo>
                    <a:pt x="2314046" y="69053"/>
                    <a:pt x="2335182" y="72055"/>
                    <a:pt x="2353299" y="78060"/>
                  </a:cubicBezTo>
                  <a:cubicBezTo>
                    <a:pt x="2359337" y="69053"/>
                    <a:pt x="2362357" y="57044"/>
                    <a:pt x="2362357" y="45035"/>
                  </a:cubicBezTo>
                  <a:cubicBezTo>
                    <a:pt x="2362357" y="45035"/>
                    <a:pt x="2362357" y="42032"/>
                    <a:pt x="2365376" y="42032"/>
                  </a:cubicBezTo>
                  <a:cubicBezTo>
                    <a:pt x="2365376" y="42032"/>
                    <a:pt x="2368396" y="45035"/>
                    <a:pt x="2368396" y="45035"/>
                  </a:cubicBezTo>
                  <a:cubicBezTo>
                    <a:pt x="2368396" y="57044"/>
                    <a:pt x="2365376" y="69053"/>
                    <a:pt x="2359337" y="78060"/>
                  </a:cubicBezTo>
                  <a:cubicBezTo>
                    <a:pt x="2377454" y="84064"/>
                    <a:pt x="2392552" y="93071"/>
                    <a:pt x="2404629" y="108083"/>
                  </a:cubicBezTo>
                  <a:cubicBezTo>
                    <a:pt x="2407649" y="108083"/>
                    <a:pt x="2407649" y="111085"/>
                    <a:pt x="2407649" y="111085"/>
                  </a:cubicBezTo>
                  <a:cubicBezTo>
                    <a:pt x="2407649" y="111085"/>
                    <a:pt x="2407649" y="111085"/>
                    <a:pt x="2416707" y="99076"/>
                  </a:cubicBezTo>
                  <a:cubicBezTo>
                    <a:pt x="2416707" y="96074"/>
                    <a:pt x="2419727" y="93071"/>
                    <a:pt x="2419727" y="87067"/>
                  </a:cubicBezTo>
                  <a:cubicBezTo>
                    <a:pt x="2422746" y="84064"/>
                    <a:pt x="2419727" y="78060"/>
                    <a:pt x="2416707" y="78060"/>
                  </a:cubicBezTo>
                  <a:cubicBezTo>
                    <a:pt x="2413688" y="78060"/>
                    <a:pt x="2413688" y="75058"/>
                    <a:pt x="2413688" y="75058"/>
                  </a:cubicBezTo>
                  <a:cubicBezTo>
                    <a:pt x="2413688" y="75058"/>
                    <a:pt x="2413688" y="72055"/>
                    <a:pt x="2416707" y="72055"/>
                  </a:cubicBezTo>
                  <a:cubicBezTo>
                    <a:pt x="2422746" y="75058"/>
                    <a:pt x="2425766" y="81062"/>
                    <a:pt x="2425766" y="87067"/>
                  </a:cubicBezTo>
                  <a:cubicBezTo>
                    <a:pt x="2425766" y="93071"/>
                    <a:pt x="2422746" y="99076"/>
                    <a:pt x="2419727" y="102078"/>
                  </a:cubicBezTo>
                  <a:cubicBezTo>
                    <a:pt x="2419727" y="102078"/>
                    <a:pt x="2419727" y="102078"/>
                    <a:pt x="2410668" y="114088"/>
                  </a:cubicBezTo>
                  <a:cubicBezTo>
                    <a:pt x="2431805" y="138106"/>
                    <a:pt x="2443882" y="171131"/>
                    <a:pt x="2452941" y="201154"/>
                  </a:cubicBezTo>
                  <a:cubicBezTo>
                    <a:pt x="2452941" y="207159"/>
                    <a:pt x="2455960" y="210161"/>
                    <a:pt x="2455960" y="216166"/>
                  </a:cubicBezTo>
                  <a:cubicBezTo>
                    <a:pt x="2455960" y="216166"/>
                    <a:pt x="2458980" y="216166"/>
                    <a:pt x="2458980" y="213164"/>
                  </a:cubicBezTo>
                  <a:cubicBezTo>
                    <a:pt x="2461999" y="213164"/>
                    <a:pt x="2465019" y="213164"/>
                    <a:pt x="2471058" y="213164"/>
                  </a:cubicBezTo>
                  <a:cubicBezTo>
                    <a:pt x="2471058" y="213164"/>
                    <a:pt x="2471058" y="213164"/>
                    <a:pt x="2474077" y="213164"/>
                  </a:cubicBezTo>
                  <a:cubicBezTo>
                    <a:pt x="2477097" y="213164"/>
                    <a:pt x="2480116" y="213164"/>
                    <a:pt x="2483135" y="213164"/>
                  </a:cubicBezTo>
                  <a:cubicBezTo>
                    <a:pt x="2486155" y="210161"/>
                    <a:pt x="2486155" y="210161"/>
                    <a:pt x="2486155" y="207159"/>
                  </a:cubicBezTo>
                  <a:cubicBezTo>
                    <a:pt x="2486155" y="207159"/>
                    <a:pt x="2486155" y="204157"/>
                    <a:pt x="2486155" y="204157"/>
                  </a:cubicBezTo>
                  <a:cubicBezTo>
                    <a:pt x="2486155" y="204157"/>
                    <a:pt x="2486155" y="201154"/>
                    <a:pt x="2486155" y="201154"/>
                  </a:cubicBezTo>
                  <a:cubicBezTo>
                    <a:pt x="2486155" y="201154"/>
                    <a:pt x="2489174" y="201154"/>
                    <a:pt x="2489174" y="201154"/>
                  </a:cubicBezTo>
                  <a:cubicBezTo>
                    <a:pt x="2489174" y="204157"/>
                    <a:pt x="2492194" y="204157"/>
                    <a:pt x="2492194" y="207159"/>
                  </a:cubicBezTo>
                  <a:cubicBezTo>
                    <a:pt x="2489174" y="210161"/>
                    <a:pt x="2489174" y="213164"/>
                    <a:pt x="2486155" y="216166"/>
                  </a:cubicBezTo>
                  <a:cubicBezTo>
                    <a:pt x="2483135" y="219168"/>
                    <a:pt x="2477097" y="219168"/>
                    <a:pt x="2474077" y="219168"/>
                  </a:cubicBezTo>
                  <a:cubicBezTo>
                    <a:pt x="2471058" y="219168"/>
                    <a:pt x="2471058" y="219168"/>
                    <a:pt x="2468038" y="219168"/>
                  </a:cubicBezTo>
                  <a:cubicBezTo>
                    <a:pt x="2465019" y="219168"/>
                    <a:pt x="2461999" y="219168"/>
                    <a:pt x="2458980" y="219168"/>
                  </a:cubicBezTo>
                  <a:cubicBezTo>
                    <a:pt x="2458980" y="219168"/>
                    <a:pt x="2458980" y="219168"/>
                    <a:pt x="2455960" y="219168"/>
                  </a:cubicBezTo>
                  <a:cubicBezTo>
                    <a:pt x="2461999" y="243187"/>
                    <a:pt x="2461999" y="270207"/>
                    <a:pt x="2461999" y="294226"/>
                  </a:cubicBezTo>
                  <a:cubicBezTo>
                    <a:pt x="2461999" y="294226"/>
                    <a:pt x="2465019" y="294226"/>
                    <a:pt x="2468038" y="297228"/>
                  </a:cubicBezTo>
                  <a:cubicBezTo>
                    <a:pt x="2468038" y="297228"/>
                    <a:pt x="2471058" y="297228"/>
                    <a:pt x="2471058" y="300231"/>
                  </a:cubicBezTo>
                  <a:cubicBezTo>
                    <a:pt x="2474077" y="300231"/>
                    <a:pt x="2477097" y="303233"/>
                    <a:pt x="2480116" y="303233"/>
                  </a:cubicBezTo>
                  <a:cubicBezTo>
                    <a:pt x="2483135" y="306235"/>
                    <a:pt x="2486155" y="303233"/>
                    <a:pt x="2489174" y="303233"/>
                  </a:cubicBezTo>
                  <a:cubicBezTo>
                    <a:pt x="2489174" y="303233"/>
                    <a:pt x="2492194" y="300231"/>
                    <a:pt x="2492194" y="300231"/>
                  </a:cubicBezTo>
                  <a:cubicBezTo>
                    <a:pt x="2492194" y="297228"/>
                    <a:pt x="2492194" y="297228"/>
                    <a:pt x="2495213" y="297228"/>
                  </a:cubicBezTo>
                  <a:cubicBezTo>
                    <a:pt x="2495213" y="297228"/>
                    <a:pt x="2495213" y="297228"/>
                    <a:pt x="2495213" y="300231"/>
                  </a:cubicBezTo>
                  <a:cubicBezTo>
                    <a:pt x="2495213" y="303233"/>
                    <a:pt x="2495213" y="306235"/>
                    <a:pt x="2492194" y="306235"/>
                  </a:cubicBezTo>
                  <a:cubicBezTo>
                    <a:pt x="2489174" y="309237"/>
                    <a:pt x="2483135" y="309237"/>
                    <a:pt x="2480116" y="309237"/>
                  </a:cubicBezTo>
                  <a:cubicBezTo>
                    <a:pt x="2477097" y="306235"/>
                    <a:pt x="2474077" y="306235"/>
                    <a:pt x="2468038" y="303233"/>
                  </a:cubicBezTo>
                  <a:cubicBezTo>
                    <a:pt x="2468038" y="303233"/>
                    <a:pt x="2465019" y="300231"/>
                    <a:pt x="2465019" y="300231"/>
                  </a:cubicBezTo>
                  <a:cubicBezTo>
                    <a:pt x="2465019" y="300231"/>
                    <a:pt x="2461999" y="297228"/>
                    <a:pt x="2461999" y="297228"/>
                  </a:cubicBezTo>
                  <a:cubicBezTo>
                    <a:pt x="2458980" y="312240"/>
                    <a:pt x="2455960" y="327251"/>
                    <a:pt x="2452941" y="342263"/>
                  </a:cubicBezTo>
                  <a:cubicBezTo>
                    <a:pt x="2458980" y="342263"/>
                    <a:pt x="2461999" y="342263"/>
                    <a:pt x="2468038" y="345265"/>
                  </a:cubicBezTo>
                  <a:cubicBezTo>
                    <a:pt x="2471058" y="348267"/>
                    <a:pt x="2474077" y="351270"/>
                    <a:pt x="2474077" y="354272"/>
                  </a:cubicBezTo>
                  <a:cubicBezTo>
                    <a:pt x="2477097" y="357274"/>
                    <a:pt x="2480116" y="357274"/>
                    <a:pt x="2483135" y="360277"/>
                  </a:cubicBezTo>
                  <a:cubicBezTo>
                    <a:pt x="2486155" y="363279"/>
                    <a:pt x="2489174" y="363279"/>
                    <a:pt x="2492194" y="363279"/>
                  </a:cubicBezTo>
                  <a:cubicBezTo>
                    <a:pt x="2495213" y="363279"/>
                    <a:pt x="2495213" y="360277"/>
                    <a:pt x="2498233" y="360277"/>
                  </a:cubicBezTo>
                  <a:cubicBezTo>
                    <a:pt x="2498233" y="360277"/>
                    <a:pt x="2498233" y="360277"/>
                    <a:pt x="2501252" y="360277"/>
                  </a:cubicBezTo>
                  <a:cubicBezTo>
                    <a:pt x="2501252" y="360277"/>
                    <a:pt x="2501252" y="360277"/>
                    <a:pt x="2501252" y="363279"/>
                  </a:cubicBezTo>
                  <a:cubicBezTo>
                    <a:pt x="2498233" y="366281"/>
                    <a:pt x="2495213" y="366281"/>
                    <a:pt x="2492194" y="366281"/>
                  </a:cubicBezTo>
                  <a:cubicBezTo>
                    <a:pt x="2489174" y="369284"/>
                    <a:pt x="2483135" y="366281"/>
                    <a:pt x="2480116" y="363279"/>
                  </a:cubicBezTo>
                  <a:cubicBezTo>
                    <a:pt x="2477097" y="360277"/>
                    <a:pt x="2474077" y="360277"/>
                    <a:pt x="2471058" y="357274"/>
                  </a:cubicBezTo>
                  <a:cubicBezTo>
                    <a:pt x="2468038" y="354272"/>
                    <a:pt x="2468038" y="351270"/>
                    <a:pt x="2465019" y="348267"/>
                  </a:cubicBezTo>
                  <a:cubicBezTo>
                    <a:pt x="2461999" y="348267"/>
                    <a:pt x="2455960" y="345265"/>
                    <a:pt x="2449921" y="345265"/>
                  </a:cubicBezTo>
                  <a:cubicBezTo>
                    <a:pt x="2443882" y="369284"/>
                    <a:pt x="2431805" y="390300"/>
                    <a:pt x="2416707" y="408314"/>
                  </a:cubicBezTo>
                  <a:cubicBezTo>
                    <a:pt x="2419727" y="411316"/>
                    <a:pt x="2422746" y="414318"/>
                    <a:pt x="2425766" y="414318"/>
                  </a:cubicBezTo>
                  <a:cubicBezTo>
                    <a:pt x="2428785" y="417321"/>
                    <a:pt x="2431805" y="420323"/>
                    <a:pt x="2437844" y="423325"/>
                  </a:cubicBezTo>
                  <a:cubicBezTo>
                    <a:pt x="2440863" y="426327"/>
                    <a:pt x="2446902" y="426327"/>
                    <a:pt x="2449921" y="423325"/>
                  </a:cubicBezTo>
                  <a:cubicBezTo>
                    <a:pt x="2452941" y="423325"/>
                    <a:pt x="2452941" y="423325"/>
                    <a:pt x="2455960" y="420323"/>
                  </a:cubicBezTo>
                  <a:cubicBezTo>
                    <a:pt x="2455960" y="420323"/>
                    <a:pt x="2455960" y="417321"/>
                    <a:pt x="2458980" y="420323"/>
                  </a:cubicBezTo>
                  <a:cubicBezTo>
                    <a:pt x="2458980" y="420323"/>
                    <a:pt x="2458980" y="420323"/>
                    <a:pt x="2458980" y="423325"/>
                  </a:cubicBezTo>
                  <a:cubicBezTo>
                    <a:pt x="2458980" y="426327"/>
                    <a:pt x="2455960" y="426327"/>
                    <a:pt x="2452941" y="429330"/>
                  </a:cubicBezTo>
                  <a:cubicBezTo>
                    <a:pt x="2446902" y="429330"/>
                    <a:pt x="2440863" y="429330"/>
                    <a:pt x="2434824" y="426327"/>
                  </a:cubicBezTo>
                  <a:cubicBezTo>
                    <a:pt x="2431805" y="426327"/>
                    <a:pt x="2425766" y="423325"/>
                    <a:pt x="2422746" y="420323"/>
                  </a:cubicBezTo>
                  <a:cubicBezTo>
                    <a:pt x="2419727" y="417321"/>
                    <a:pt x="2416707" y="414318"/>
                    <a:pt x="2413688" y="411316"/>
                  </a:cubicBezTo>
                  <a:cubicBezTo>
                    <a:pt x="2401610" y="426327"/>
                    <a:pt x="2386513" y="441339"/>
                    <a:pt x="2371415" y="450346"/>
                  </a:cubicBezTo>
                  <a:cubicBezTo>
                    <a:pt x="2374435" y="456350"/>
                    <a:pt x="2374435" y="465357"/>
                    <a:pt x="2374435" y="471362"/>
                  </a:cubicBezTo>
                  <a:cubicBezTo>
                    <a:pt x="2371415" y="480369"/>
                    <a:pt x="2365376" y="489376"/>
                    <a:pt x="2362357" y="495380"/>
                  </a:cubicBezTo>
                  <a:cubicBezTo>
                    <a:pt x="2359337" y="495380"/>
                    <a:pt x="2359337" y="495380"/>
                    <a:pt x="2356318" y="495380"/>
                  </a:cubicBezTo>
                  <a:cubicBezTo>
                    <a:pt x="2356318" y="495380"/>
                    <a:pt x="2356318" y="492378"/>
                    <a:pt x="2356318" y="492378"/>
                  </a:cubicBezTo>
                  <a:cubicBezTo>
                    <a:pt x="2362357" y="486374"/>
                    <a:pt x="2365376" y="480369"/>
                    <a:pt x="2368396" y="471362"/>
                  </a:cubicBezTo>
                  <a:cubicBezTo>
                    <a:pt x="2371415" y="465357"/>
                    <a:pt x="2371415" y="459353"/>
                    <a:pt x="2365376" y="453348"/>
                  </a:cubicBezTo>
                  <a:cubicBezTo>
                    <a:pt x="2365376" y="453348"/>
                    <a:pt x="2365376" y="453348"/>
                    <a:pt x="2362357" y="453348"/>
                  </a:cubicBezTo>
                  <a:cubicBezTo>
                    <a:pt x="2332162" y="471362"/>
                    <a:pt x="2292909" y="477367"/>
                    <a:pt x="2256676" y="477367"/>
                  </a:cubicBezTo>
                  <a:cubicBezTo>
                    <a:pt x="2262715" y="480369"/>
                    <a:pt x="2268754" y="483371"/>
                    <a:pt x="2271773" y="489376"/>
                  </a:cubicBezTo>
                  <a:cubicBezTo>
                    <a:pt x="2271773" y="495380"/>
                    <a:pt x="2271773" y="498383"/>
                    <a:pt x="2271773" y="504387"/>
                  </a:cubicBezTo>
                  <a:cubicBezTo>
                    <a:pt x="2271773" y="510392"/>
                    <a:pt x="2271773" y="513394"/>
                    <a:pt x="2274793" y="519399"/>
                  </a:cubicBezTo>
                  <a:cubicBezTo>
                    <a:pt x="2277812" y="525404"/>
                    <a:pt x="2286870" y="525404"/>
                    <a:pt x="2295929" y="525404"/>
                  </a:cubicBezTo>
                  <a:cubicBezTo>
                    <a:pt x="2298948" y="525404"/>
                    <a:pt x="2298948" y="525404"/>
                    <a:pt x="2298948" y="528406"/>
                  </a:cubicBezTo>
                  <a:cubicBezTo>
                    <a:pt x="2298948" y="528406"/>
                    <a:pt x="2298948" y="528406"/>
                    <a:pt x="2295929" y="528406"/>
                  </a:cubicBezTo>
                  <a:cubicBezTo>
                    <a:pt x="2286870" y="528406"/>
                    <a:pt x="2277812" y="528406"/>
                    <a:pt x="2271773" y="522401"/>
                  </a:cubicBezTo>
                  <a:cubicBezTo>
                    <a:pt x="2271773" y="522401"/>
                    <a:pt x="2271773" y="522401"/>
                    <a:pt x="2268754" y="519399"/>
                  </a:cubicBezTo>
                  <a:cubicBezTo>
                    <a:pt x="2265734" y="516397"/>
                    <a:pt x="2268754" y="510392"/>
                    <a:pt x="2268754" y="504387"/>
                  </a:cubicBezTo>
                  <a:cubicBezTo>
                    <a:pt x="2268754" y="498383"/>
                    <a:pt x="2268754" y="495380"/>
                    <a:pt x="2265734" y="492378"/>
                  </a:cubicBezTo>
                  <a:cubicBezTo>
                    <a:pt x="2265734" y="486374"/>
                    <a:pt x="2256676" y="480369"/>
                    <a:pt x="2250637" y="477367"/>
                  </a:cubicBezTo>
                  <a:cubicBezTo>
                    <a:pt x="2250637" y="477367"/>
                    <a:pt x="2250637" y="477367"/>
                    <a:pt x="2247617" y="477367"/>
                  </a:cubicBezTo>
                  <a:cubicBezTo>
                    <a:pt x="2247617" y="477367"/>
                    <a:pt x="2247617" y="477367"/>
                    <a:pt x="2244598" y="477367"/>
                  </a:cubicBezTo>
                  <a:cubicBezTo>
                    <a:pt x="2238559" y="477367"/>
                    <a:pt x="2232520" y="474364"/>
                    <a:pt x="2223462" y="474364"/>
                  </a:cubicBezTo>
                  <a:cubicBezTo>
                    <a:pt x="2205345" y="474364"/>
                    <a:pt x="2187228" y="471362"/>
                    <a:pt x="2169111" y="465357"/>
                  </a:cubicBezTo>
                  <a:cubicBezTo>
                    <a:pt x="2172131" y="468360"/>
                    <a:pt x="2175150" y="471362"/>
                    <a:pt x="2178170" y="474364"/>
                  </a:cubicBezTo>
                  <a:cubicBezTo>
                    <a:pt x="2181189" y="480369"/>
                    <a:pt x="2187228" y="486374"/>
                    <a:pt x="2187228" y="492378"/>
                  </a:cubicBezTo>
                  <a:cubicBezTo>
                    <a:pt x="2190248" y="498383"/>
                    <a:pt x="2190248" y="504387"/>
                    <a:pt x="2187228" y="507390"/>
                  </a:cubicBezTo>
                  <a:cubicBezTo>
                    <a:pt x="2187228" y="510392"/>
                    <a:pt x="2184209" y="510392"/>
                    <a:pt x="2184209" y="510392"/>
                  </a:cubicBezTo>
                  <a:cubicBezTo>
                    <a:pt x="2184209" y="510392"/>
                    <a:pt x="2184209" y="510392"/>
                    <a:pt x="2181189" y="510392"/>
                  </a:cubicBezTo>
                  <a:cubicBezTo>
                    <a:pt x="2181189" y="507390"/>
                    <a:pt x="2181189" y="507390"/>
                    <a:pt x="2181189" y="507390"/>
                  </a:cubicBezTo>
                  <a:cubicBezTo>
                    <a:pt x="2184209" y="501385"/>
                    <a:pt x="2184209" y="498383"/>
                    <a:pt x="2184209" y="492378"/>
                  </a:cubicBezTo>
                  <a:cubicBezTo>
                    <a:pt x="2181189" y="489376"/>
                    <a:pt x="2178170" y="483371"/>
                    <a:pt x="2175150" y="477367"/>
                  </a:cubicBezTo>
                  <a:cubicBezTo>
                    <a:pt x="2169111" y="474364"/>
                    <a:pt x="2166092" y="468360"/>
                    <a:pt x="2163072" y="462355"/>
                  </a:cubicBezTo>
                  <a:cubicBezTo>
                    <a:pt x="2123819" y="453348"/>
                    <a:pt x="2087586" y="435334"/>
                    <a:pt x="2057391" y="411316"/>
                  </a:cubicBezTo>
                  <a:cubicBezTo>
                    <a:pt x="2057391" y="414318"/>
                    <a:pt x="2057391" y="414318"/>
                    <a:pt x="2057391" y="414318"/>
                  </a:cubicBezTo>
                  <a:cubicBezTo>
                    <a:pt x="2057391" y="414318"/>
                    <a:pt x="2057391" y="417321"/>
                    <a:pt x="2057391" y="417321"/>
                  </a:cubicBezTo>
                  <a:cubicBezTo>
                    <a:pt x="2060411" y="423325"/>
                    <a:pt x="2060411" y="426327"/>
                    <a:pt x="2060411" y="432332"/>
                  </a:cubicBezTo>
                  <a:cubicBezTo>
                    <a:pt x="2060411" y="438337"/>
                    <a:pt x="2057391" y="444341"/>
                    <a:pt x="2051352" y="444341"/>
                  </a:cubicBezTo>
                  <a:cubicBezTo>
                    <a:pt x="2048333" y="444341"/>
                    <a:pt x="2048333" y="444341"/>
                    <a:pt x="2048333" y="444341"/>
                  </a:cubicBezTo>
                  <a:cubicBezTo>
                    <a:pt x="2048333" y="441339"/>
                    <a:pt x="2048333" y="441339"/>
                    <a:pt x="2048333" y="441339"/>
                  </a:cubicBezTo>
                  <a:cubicBezTo>
                    <a:pt x="2054372" y="441339"/>
                    <a:pt x="2057391" y="435334"/>
                    <a:pt x="2057391" y="429330"/>
                  </a:cubicBezTo>
                  <a:cubicBezTo>
                    <a:pt x="2057391" y="426327"/>
                    <a:pt x="2054372" y="423325"/>
                    <a:pt x="2054372" y="420323"/>
                  </a:cubicBezTo>
                  <a:cubicBezTo>
                    <a:pt x="2054372" y="417321"/>
                    <a:pt x="2054372" y="417321"/>
                    <a:pt x="2054372" y="414318"/>
                  </a:cubicBezTo>
                  <a:cubicBezTo>
                    <a:pt x="2051352" y="414318"/>
                    <a:pt x="2051352" y="411316"/>
                    <a:pt x="2051352" y="408314"/>
                  </a:cubicBezTo>
                  <a:cubicBezTo>
                    <a:pt x="2042294" y="399307"/>
                    <a:pt x="2033236" y="390300"/>
                    <a:pt x="2024177" y="381293"/>
                  </a:cubicBezTo>
                  <a:cubicBezTo>
                    <a:pt x="2009080" y="363279"/>
                    <a:pt x="1993982" y="339261"/>
                    <a:pt x="1993982" y="315242"/>
                  </a:cubicBezTo>
                  <a:cubicBezTo>
                    <a:pt x="1990963" y="291224"/>
                    <a:pt x="2000021" y="267205"/>
                    <a:pt x="2009080" y="246189"/>
                  </a:cubicBezTo>
                  <a:cubicBezTo>
                    <a:pt x="2012099" y="243187"/>
                    <a:pt x="2012099" y="240184"/>
                    <a:pt x="2015119" y="237182"/>
                  </a:cubicBezTo>
                  <a:cubicBezTo>
                    <a:pt x="2012099" y="231177"/>
                    <a:pt x="2009080" y="228175"/>
                    <a:pt x="2003041" y="228175"/>
                  </a:cubicBezTo>
                  <a:cubicBezTo>
                    <a:pt x="1993982" y="222171"/>
                    <a:pt x="1984924" y="228175"/>
                    <a:pt x="1975866" y="234180"/>
                  </a:cubicBezTo>
                  <a:cubicBezTo>
                    <a:pt x="1975866" y="237182"/>
                    <a:pt x="1975866" y="234180"/>
                    <a:pt x="1972846" y="234180"/>
                  </a:cubicBezTo>
                  <a:cubicBezTo>
                    <a:pt x="1972846" y="234180"/>
                    <a:pt x="1972846" y="231177"/>
                    <a:pt x="1972846" y="231177"/>
                  </a:cubicBezTo>
                  <a:cubicBezTo>
                    <a:pt x="1984924" y="225173"/>
                    <a:pt x="1993982" y="219168"/>
                    <a:pt x="2006060" y="222171"/>
                  </a:cubicBezTo>
                  <a:cubicBezTo>
                    <a:pt x="2009080" y="225173"/>
                    <a:pt x="2012099" y="228175"/>
                    <a:pt x="2015119" y="231177"/>
                  </a:cubicBezTo>
                  <a:cubicBezTo>
                    <a:pt x="2027197" y="204157"/>
                    <a:pt x="2039274" y="177136"/>
                    <a:pt x="2057391" y="150115"/>
                  </a:cubicBezTo>
                  <a:cubicBezTo>
                    <a:pt x="2063430" y="144111"/>
                    <a:pt x="2069469" y="138106"/>
                    <a:pt x="2078527" y="129099"/>
                  </a:cubicBezTo>
                  <a:cubicBezTo>
                    <a:pt x="2075508" y="129099"/>
                    <a:pt x="2075508" y="129099"/>
                    <a:pt x="2072489" y="126097"/>
                  </a:cubicBezTo>
                  <a:cubicBezTo>
                    <a:pt x="2063430" y="123094"/>
                    <a:pt x="2054372" y="126097"/>
                    <a:pt x="2045313" y="132101"/>
                  </a:cubicBezTo>
                  <a:cubicBezTo>
                    <a:pt x="2045313" y="132101"/>
                    <a:pt x="2042294" y="132101"/>
                    <a:pt x="2042294" y="129099"/>
                  </a:cubicBezTo>
                  <a:cubicBezTo>
                    <a:pt x="2042294" y="129099"/>
                    <a:pt x="2042294" y="126097"/>
                    <a:pt x="2042294" y="126097"/>
                  </a:cubicBezTo>
                  <a:cubicBezTo>
                    <a:pt x="2054372" y="123094"/>
                    <a:pt x="2063430" y="117090"/>
                    <a:pt x="2075508" y="123094"/>
                  </a:cubicBezTo>
                  <a:cubicBezTo>
                    <a:pt x="2075508" y="123094"/>
                    <a:pt x="2078527" y="126097"/>
                    <a:pt x="2081547" y="126097"/>
                  </a:cubicBezTo>
                  <a:cubicBezTo>
                    <a:pt x="2093625" y="114088"/>
                    <a:pt x="2108722" y="105081"/>
                    <a:pt x="2123819" y="96074"/>
                  </a:cubicBezTo>
                  <a:cubicBezTo>
                    <a:pt x="2129858" y="90069"/>
                    <a:pt x="2138917" y="87067"/>
                    <a:pt x="2147975" y="84064"/>
                  </a:cubicBezTo>
                  <a:cubicBezTo>
                    <a:pt x="2141936" y="75058"/>
                    <a:pt x="2138917" y="63048"/>
                    <a:pt x="2141936" y="54041"/>
                  </a:cubicBezTo>
                  <a:cubicBezTo>
                    <a:pt x="2141936" y="54041"/>
                    <a:pt x="2144956" y="54041"/>
                    <a:pt x="2144956" y="54041"/>
                  </a:cubicBezTo>
                  <a:cubicBezTo>
                    <a:pt x="2147975" y="54041"/>
                    <a:pt x="2147975" y="57044"/>
                    <a:pt x="2147975" y="57044"/>
                  </a:cubicBezTo>
                  <a:cubicBezTo>
                    <a:pt x="2144956" y="63048"/>
                    <a:pt x="2147975" y="72055"/>
                    <a:pt x="2150995" y="81062"/>
                  </a:cubicBezTo>
                  <a:cubicBezTo>
                    <a:pt x="2172131" y="72055"/>
                    <a:pt x="2196286" y="66051"/>
                    <a:pt x="2217423" y="66051"/>
                  </a:cubicBezTo>
                  <a:cubicBezTo>
                    <a:pt x="2217423" y="63048"/>
                    <a:pt x="2217423" y="63048"/>
                    <a:pt x="2217423" y="63048"/>
                  </a:cubicBezTo>
                  <a:cubicBezTo>
                    <a:pt x="2217423" y="60046"/>
                    <a:pt x="2214403" y="57044"/>
                    <a:pt x="2214403" y="54041"/>
                  </a:cubicBezTo>
                  <a:cubicBezTo>
                    <a:pt x="2211384" y="48037"/>
                    <a:pt x="2208364" y="42032"/>
                    <a:pt x="2208364" y="36028"/>
                  </a:cubicBezTo>
                  <a:cubicBezTo>
                    <a:pt x="2208364" y="21016"/>
                    <a:pt x="2217423" y="9007"/>
                    <a:pt x="2229501" y="0"/>
                  </a:cubicBezTo>
                  <a:close/>
                </a:path>
              </a:pathLst>
            </a:custGeom>
            <a:solidFill>
              <a:srgbClr val="F58470"/>
            </a:solidFill>
            <a:ln>
              <a:noFill/>
            </a:ln>
          </p:spPr>
          <p:txBody>
            <a:bodyPr anchor="ctr" wrap="square">
              <a:noAutofit/>
            </a:bodyPr>
            <a:p>
              <a:pPr algn="ctr"/>
              <a:endParaRPr>
                <a:cs typeface="+mn-ea"/>
                <a:sym typeface="+mn-lt"/>
              </a:endParaRPr>
            </a:p>
          </p:txBody>
        </p:sp>
        <p:sp>
          <p:nvSpPr>
            <p:cNvPr id="1048587" name="iṧḻíďè"/>
            <p:cNvSpPr/>
            <p:nvPr/>
          </p:nvSpPr>
          <p:spPr bwMode="auto">
            <a:xfrm>
              <a:off x="1610684" y="1518149"/>
              <a:ext cx="3387046" cy="3761933"/>
            </a:xfrm>
            <a:custGeom>
              <a:avLst/>
              <a:gdLst>
                <a:gd name="connsiteX0" fmla="*/ 1299527 w 2979516"/>
                <a:gd name="connsiteY0" fmla="*/ 3266871 h 3309298"/>
                <a:gd name="connsiteX1" fmla="*/ 1305588 w 2979516"/>
                <a:gd name="connsiteY1" fmla="*/ 3266871 h 3309298"/>
                <a:gd name="connsiteX2" fmla="*/ 1317710 w 2979516"/>
                <a:gd name="connsiteY2" fmla="*/ 3269902 h 3309298"/>
                <a:gd name="connsiteX3" fmla="*/ 1320740 w 2979516"/>
                <a:gd name="connsiteY3" fmla="*/ 3272932 h 3309298"/>
                <a:gd name="connsiteX4" fmla="*/ 1323771 w 2979516"/>
                <a:gd name="connsiteY4" fmla="*/ 3278993 h 3309298"/>
                <a:gd name="connsiteX5" fmla="*/ 1326801 w 2979516"/>
                <a:gd name="connsiteY5" fmla="*/ 3288085 h 3309298"/>
                <a:gd name="connsiteX6" fmla="*/ 1323771 w 2979516"/>
                <a:gd name="connsiteY6" fmla="*/ 3297176 h 3309298"/>
                <a:gd name="connsiteX7" fmla="*/ 1320740 w 2979516"/>
                <a:gd name="connsiteY7" fmla="*/ 3303237 h 3309298"/>
                <a:gd name="connsiteX8" fmla="*/ 1317710 w 2979516"/>
                <a:gd name="connsiteY8" fmla="*/ 3303237 h 3309298"/>
                <a:gd name="connsiteX9" fmla="*/ 1308618 w 2979516"/>
                <a:gd name="connsiteY9" fmla="*/ 3309298 h 3309298"/>
                <a:gd name="connsiteX10" fmla="*/ 1302557 w 2979516"/>
                <a:gd name="connsiteY10" fmla="*/ 3309298 h 3309298"/>
                <a:gd name="connsiteX11" fmla="*/ 1293466 w 2979516"/>
                <a:gd name="connsiteY11" fmla="*/ 3306268 h 3309298"/>
                <a:gd name="connsiteX12" fmla="*/ 1290435 w 2979516"/>
                <a:gd name="connsiteY12" fmla="*/ 3303237 h 3309298"/>
                <a:gd name="connsiteX13" fmla="*/ 1284374 w 2979516"/>
                <a:gd name="connsiteY13" fmla="*/ 3297176 h 3309298"/>
                <a:gd name="connsiteX14" fmla="*/ 1284374 w 2979516"/>
                <a:gd name="connsiteY14" fmla="*/ 3288085 h 3309298"/>
                <a:gd name="connsiteX15" fmla="*/ 1284374 w 2979516"/>
                <a:gd name="connsiteY15" fmla="*/ 3282024 h 3309298"/>
                <a:gd name="connsiteX16" fmla="*/ 1290435 w 2979516"/>
                <a:gd name="connsiteY16" fmla="*/ 3275963 h 3309298"/>
                <a:gd name="connsiteX17" fmla="*/ 1290435 w 2979516"/>
                <a:gd name="connsiteY17" fmla="*/ 3272932 h 3309298"/>
                <a:gd name="connsiteX18" fmla="*/ 1299527 w 2979516"/>
                <a:gd name="connsiteY18" fmla="*/ 3266871 h 3309298"/>
                <a:gd name="connsiteX19" fmla="*/ 1558220 w 2979516"/>
                <a:gd name="connsiteY19" fmla="*/ 3245657 h 3309298"/>
                <a:gd name="connsiteX20" fmla="*/ 1564006 w 2979516"/>
                <a:gd name="connsiteY20" fmla="*/ 3245657 h 3309298"/>
                <a:gd name="connsiteX21" fmla="*/ 1566898 w 2979516"/>
                <a:gd name="connsiteY21" fmla="*/ 3248657 h 3309298"/>
                <a:gd name="connsiteX22" fmla="*/ 1569791 w 2979516"/>
                <a:gd name="connsiteY22" fmla="*/ 3251657 h 3309298"/>
                <a:gd name="connsiteX23" fmla="*/ 1569791 w 2979516"/>
                <a:gd name="connsiteY23" fmla="*/ 3257657 h 3309298"/>
                <a:gd name="connsiteX24" fmla="*/ 1569791 w 2979516"/>
                <a:gd name="connsiteY24" fmla="*/ 3260657 h 3309298"/>
                <a:gd name="connsiteX25" fmla="*/ 1569791 w 2979516"/>
                <a:gd name="connsiteY25" fmla="*/ 3263657 h 3309298"/>
                <a:gd name="connsiteX26" fmla="*/ 1566898 w 2979516"/>
                <a:gd name="connsiteY26" fmla="*/ 3269656 h 3309298"/>
                <a:gd name="connsiteX27" fmla="*/ 1564006 w 2979516"/>
                <a:gd name="connsiteY27" fmla="*/ 3269656 h 3309298"/>
                <a:gd name="connsiteX28" fmla="*/ 1558220 w 2979516"/>
                <a:gd name="connsiteY28" fmla="*/ 3272656 h 3309298"/>
                <a:gd name="connsiteX29" fmla="*/ 1555327 w 2979516"/>
                <a:gd name="connsiteY29" fmla="*/ 3269656 h 3309298"/>
                <a:gd name="connsiteX30" fmla="*/ 1552435 w 2979516"/>
                <a:gd name="connsiteY30" fmla="*/ 3269656 h 3309298"/>
                <a:gd name="connsiteX31" fmla="*/ 1549542 w 2979516"/>
                <a:gd name="connsiteY31" fmla="*/ 3263657 h 3309298"/>
                <a:gd name="connsiteX32" fmla="*/ 1546649 w 2979516"/>
                <a:gd name="connsiteY32" fmla="*/ 3260657 h 3309298"/>
                <a:gd name="connsiteX33" fmla="*/ 1546649 w 2979516"/>
                <a:gd name="connsiteY33" fmla="*/ 3254657 h 3309298"/>
                <a:gd name="connsiteX34" fmla="*/ 1549542 w 2979516"/>
                <a:gd name="connsiteY34" fmla="*/ 3254657 h 3309298"/>
                <a:gd name="connsiteX35" fmla="*/ 1552435 w 2979516"/>
                <a:gd name="connsiteY35" fmla="*/ 3248657 h 3309298"/>
                <a:gd name="connsiteX36" fmla="*/ 1558220 w 2979516"/>
                <a:gd name="connsiteY36" fmla="*/ 3245657 h 3309298"/>
                <a:gd name="connsiteX37" fmla="*/ 1443887 w 2979516"/>
                <a:gd name="connsiteY37" fmla="*/ 3234086 h 3309298"/>
                <a:gd name="connsiteX38" fmla="*/ 1455642 w 2979516"/>
                <a:gd name="connsiteY38" fmla="*/ 3234086 h 3309298"/>
                <a:gd name="connsiteX39" fmla="*/ 1458581 w 2979516"/>
                <a:gd name="connsiteY39" fmla="*/ 3234086 h 3309298"/>
                <a:gd name="connsiteX40" fmla="*/ 1473274 w 2979516"/>
                <a:gd name="connsiteY40" fmla="*/ 3243178 h 3309298"/>
                <a:gd name="connsiteX41" fmla="*/ 1476213 w 2979516"/>
                <a:gd name="connsiteY41" fmla="*/ 3249239 h 3309298"/>
                <a:gd name="connsiteX42" fmla="*/ 1479151 w 2979516"/>
                <a:gd name="connsiteY42" fmla="*/ 3267422 h 3309298"/>
                <a:gd name="connsiteX43" fmla="*/ 1479151 w 2979516"/>
                <a:gd name="connsiteY43" fmla="*/ 3273483 h 3309298"/>
                <a:gd name="connsiteX44" fmla="*/ 1473274 w 2979516"/>
                <a:gd name="connsiteY44" fmla="*/ 3285605 h 3309298"/>
                <a:gd name="connsiteX45" fmla="*/ 1464458 w 2979516"/>
                <a:gd name="connsiteY45" fmla="*/ 3294697 h 3309298"/>
                <a:gd name="connsiteX46" fmla="*/ 1452703 w 2979516"/>
                <a:gd name="connsiteY46" fmla="*/ 3297727 h 3309298"/>
                <a:gd name="connsiteX47" fmla="*/ 1440949 w 2979516"/>
                <a:gd name="connsiteY47" fmla="*/ 3294697 h 3309298"/>
                <a:gd name="connsiteX48" fmla="*/ 1438010 w 2979516"/>
                <a:gd name="connsiteY48" fmla="*/ 3294697 h 3309298"/>
                <a:gd name="connsiteX49" fmla="*/ 1426255 w 2979516"/>
                <a:gd name="connsiteY49" fmla="*/ 3285605 h 3309298"/>
                <a:gd name="connsiteX50" fmla="*/ 1420378 w 2979516"/>
                <a:gd name="connsiteY50" fmla="*/ 3279544 h 3309298"/>
                <a:gd name="connsiteX51" fmla="*/ 1417439 w 2979516"/>
                <a:gd name="connsiteY51" fmla="*/ 3264391 h 3309298"/>
                <a:gd name="connsiteX52" fmla="*/ 1417439 w 2979516"/>
                <a:gd name="connsiteY52" fmla="*/ 3255300 h 3309298"/>
                <a:gd name="connsiteX53" fmla="*/ 1423317 w 2979516"/>
                <a:gd name="connsiteY53" fmla="*/ 3246208 h 3309298"/>
                <a:gd name="connsiteX54" fmla="*/ 1432133 w 2979516"/>
                <a:gd name="connsiteY54" fmla="*/ 3237117 h 3309298"/>
                <a:gd name="connsiteX55" fmla="*/ 1443887 w 2979516"/>
                <a:gd name="connsiteY55" fmla="*/ 3234086 h 3309298"/>
                <a:gd name="connsiteX56" fmla="*/ 1276232 w 2979516"/>
                <a:gd name="connsiteY56" fmla="*/ 3185821 h 3309298"/>
                <a:gd name="connsiteX57" fmla="*/ 1279232 w 2979516"/>
                <a:gd name="connsiteY57" fmla="*/ 3186946 h 3309298"/>
                <a:gd name="connsiteX58" fmla="*/ 1285231 w 2979516"/>
                <a:gd name="connsiteY58" fmla="*/ 3189946 h 3309298"/>
                <a:gd name="connsiteX59" fmla="*/ 1285231 w 2979516"/>
                <a:gd name="connsiteY59" fmla="*/ 3192946 h 3309298"/>
                <a:gd name="connsiteX60" fmla="*/ 1288231 w 2979516"/>
                <a:gd name="connsiteY60" fmla="*/ 3198946 h 3309298"/>
                <a:gd name="connsiteX61" fmla="*/ 1288231 w 2979516"/>
                <a:gd name="connsiteY61" fmla="*/ 3201946 h 3309298"/>
                <a:gd name="connsiteX62" fmla="*/ 1285231 w 2979516"/>
                <a:gd name="connsiteY62" fmla="*/ 3204945 h 3309298"/>
                <a:gd name="connsiteX63" fmla="*/ 1282231 w 2979516"/>
                <a:gd name="connsiteY63" fmla="*/ 3207945 h 3309298"/>
                <a:gd name="connsiteX64" fmla="*/ 1276232 w 2979516"/>
                <a:gd name="connsiteY64" fmla="*/ 3210945 h 3309298"/>
                <a:gd name="connsiteX65" fmla="*/ 1273232 w 2979516"/>
                <a:gd name="connsiteY65" fmla="*/ 3210945 h 3309298"/>
                <a:gd name="connsiteX66" fmla="*/ 1270232 w 2979516"/>
                <a:gd name="connsiteY66" fmla="*/ 3207945 h 3309298"/>
                <a:gd name="connsiteX67" fmla="*/ 1267232 w 2979516"/>
                <a:gd name="connsiteY67" fmla="*/ 3204945 h 3309298"/>
                <a:gd name="connsiteX68" fmla="*/ 1264232 w 2979516"/>
                <a:gd name="connsiteY68" fmla="*/ 3204945 h 3309298"/>
                <a:gd name="connsiteX69" fmla="*/ 1261232 w 2979516"/>
                <a:gd name="connsiteY69" fmla="*/ 3198946 h 3309298"/>
                <a:gd name="connsiteX70" fmla="*/ 1264232 w 2979516"/>
                <a:gd name="connsiteY70" fmla="*/ 3192946 h 3309298"/>
                <a:gd name="connsiteX71" fmla="*/ 1264232 w 2979516"/>
                <a:gd name="connsiteY71" fmla="*/ 3189946 h 3309298"/>
                <a:gd name="connsiteX72" fmla="*/ 1270232 w 2979516"/>
                <a:gd name="connsiteY72" fmla="*/ 3186946 h 3309298"/>
                <a:gd name="connsiteX73" fmla="*/ 1273232 w 2979516"/>
                <a:gd name="connsiteY73" fmla="*/ 3186946 h 3309298"/>
                <a:gd name="connsiteX74" fmla="*/ 1276232 w 2979516"/>
                <a:gd name="connsiteY74" fmla="*/ 3185821 h 3309298"/>
                <a:gd name="connsiteX75" fmla="*/ 1543385 w 2979516"/>
                <a:gd name="connsiteY75" fmla="*/ 3168518 h 3309298"/>
                <a:gd name="connsiteX76" fmla="*/ 1549616 w 2979516"/>
                <a:gd name="connsiteY76" fmla="*/ 3171549 h 3309298"/>
                <a:gd name="connsiteX77" fmla="*/ 1555847 w 2979516"/>
                <a:gd name="connsiteY77" fmla="*/ 3174579 h 3309298"/>
                <a:gd name="connsiteX78" fmla="*/ 1562077 w 2979516"/>
                <a:gd name="connsiteY78" fmla="*/ 3180640 h 3309298"/>
                <a:gd name="connsiteX79" fmla="*/ 1562077 w 2979516"/>
                <a:gd name="connsiteY79" fmla="*/ 3186701 h 3309298"/>
                <a:gd name="connsiteX80" fmla="*/ 1562077 w 2979516"/>
                <a:gd name="connsiteY80" fmla="*/ 3195793 h 3309298"/>
                <a:gd name="connsiteX81" fmla="*/ 1555847 w 2979516"/>
                <a:gd name="connsiteY81" fmla="*/ 3204884 h 3309298"/>
                <a:gd name="connsiteX82" fmla="*/ 1552731 w 2979516"/>
                <a:gd name="connsiteY82" fmla="*/ 3207915 h 3309298"/>
                <a:gd name="connsiteX83" fmla="*/ 1540270 w 2979516"/>
                <a:gd name="connsiteY83" fmla="*/ 3210945 h 3309298"/>
                <a:gd name="connsiteX84" fmla="*/ 1537155 w 2979516"/>
                <a:gd name="connsiteY84" fmla="*/ 3210945 h 3309298"/>
                <a:gd name="connsiteX85" fmla="*/ 1527809 w 2979516"/>
                <a:gd name="connsiteY85" fmla="*/ 3207915 h 3309298"/>
                <a:gd name="connsiteX86" fmla="*/ 1524694 w 2979516"/>
                <a:gd name="connsiteY86" fmla="*/ 3201854 h 3309298"/>
                <a:gd name="connsiteX87" fmla="*/ 1521578 w 2979516"/>
                <a:gd name="connsiteY87" fmla="*/ 3192762 h 3309298"/>
                <a:gd name="connsiteX88" fmla="*/ 1521578 w 2979516"/>
                <a:gd name="connsiteY88" fmla="*/ 3183671 h 3309298"/>
                <a:gd name="connsiteX89" fmla="*/ 1527809 w 2979516"/>
                <a:gd name="connsiteY89" fmla="*/ 3174579 h 3309298"/>
                <a:gd name="connsiteX90" fmla="*/ 1530924 w 2979516"/>
                <a:gd name="connsiteY90" fmla="*/ 3171549 h 3309298"/>
                <a:gd name="connsiteX91" fmla="*/ 1543385 w 2979516"/>
                <a:gd name="connsiteY91" fmla="*/ 3168518 h 3309298"/>
                <a:gd name="connsiteX92" fmla="*/ 1414409 w 2979516"/>
                <a:gd name="connsiteY92" fmla="*/ 3156947 h 3309298"/>
                <a:gd name="connsiteX93" fmla="*/ 1420470 w 2979516"/>
                <a:gd name="connsiteY93" fmla="*/ 3156947 h 3309298"/>
                <a:gd name="connsiteX94" fmla="*/ 1423501 w 2979516"/>
                <a:gd name="connsiteY94" fmla="*/ 3156947 h 3309298"/>
                <a:gd name="connsiteX95" fmla="*/ 1432592 w 2979516"/>
                <a:gd name="connsiteY95" fmla="*/ 3163008 h 3309298"/>
                <a:gd name="connsiteX96" fmla="*/ 1435623 w 2979516"/>
                <a:gd name="connsiteY96" fmla="*/ 3166039 h 3309298"/>
                <a:gd name="connsiteX97" fmla="*/ 1435623 w 2979516"/>
                <a:gd name="connsiteY97" fmla="*/ 3178161 h 3309298"/>
                <a:gd name="connsiteX98" fmla="*/ 1435623 w 2979516"/>
                <a:gd name="connsiteY98" fmla="*/ 3184222 h 3309298"/>
                <a:gd name="connsiteX99" fmla="*/ 1432592 w 2979516"/>
                <a:gd name="connsiteY99" fmla="*/ 3190283 h 3309298"/>
                <a:gd name="connsiteX100" fmla="*/ 1426531 w 2979516"/>
                <a:gd name="connsiteY100" fmla="*/ 3196344 h 3309298"/>
                <a:gd name="connsiteX101" fmla="*/ 1417440 w 2979516"/>
                <a:gd name="connsiteY101" fmla="*/ 3196344 h 3309298"/>
                <a:gd name="connsiteX102" fmla="*/ 1411379 w 2979516"/>
                <a:gd name="connsiteY102" fmla="*/ 3196344 h 3309298"/>
                <a:gd name="connsiteX103" fmla="*/ 1408348 w 2979516"/>
                <a:gd name="connsiteY103" fmla="*/ 3196344 h 3309298"/>
                <a:gd name="connsiteX104" fmla="*/ 1399257 w 2979516"/>
                <a:gd name="connsiteY104" fmla="*/ 3190283 h 3309298"/>
                <a:gd name="connsiteX105" fmla="*/ 1396226 w 2979516"/>
                <a:gd name="connsiteY105" fmla="*/ 3187252 h 3309298"/>
                <a:gd name="connsiteX106" fmla="*/ 1396226 w 2979516"/>
                <a:gd name="connsiteY106" fmla="*/ 3175130 h 3309298"/>
                <a:gd name="connsiteX107" fmla="*/ 1396226 w 2979516"/>
                <a:gd name="connsiteY107" fmla="*/ 3172100 h 3309298"/>
                <a:gd name="connsiteX108" fmla="*/ 1399257 w 2979516"/>
                <a:gd name="connsiteY108" fmla="*/ 3163008 h 3309298"/>
                <a:gd name="connsiteX109" fmla="*/ 1405318 w 2979516"/>
                <a:gd name="connsiteY109" fmla="*/ 3159978 h 3309298"/>
                <a:gd name="connsiteX110" fmla="*/ 1414409 w 2979516"/>
                <a:gd name="connsiteY110" fmla="*/ 3156947 h 3309298"/>
                <a:gd name="connsiteX111" fmla="*/ 1332587 w 2979516"/>
                <a:gd name="connsiteY111" fmla="*/ 3141519 h 3309298"/>
                <a:gd name="connsiteX112" fmla="*/ 1335480 w 2979516"/>
                <a:gd name="connsiteY112" fmla="*/ 3141519 h 3309298"/>
                <a:gd name="connsiteX113" fmla="*/ 1338373 w 2979516"/>
                <a:gd name="connsiteY113" fmla="*/ 3141519 h 3309298"/>
                <a:gd name="connsiteX114" fmla="*/ 1341265 w 2979516"/>
                <a:gd name="connsiteY114" fmla="*/ 3144412 h 3309298"/>
                <a:gd name="connsiteX115" fmla="*/ 1341265 w 2979516"/>
                <a:gd name="connsiteY115" fmla="*/ 3147305 h 3309298"/>
                <a:gd name="connsiteX116" fmla="*/ 1344158 w 2979516"/>
                <a:gd name="connsiteY116" fmla="*/ 3150198 h 3309298"/>
                <a:gd name="connsiteX117" fmla="*/ 1341265 w 2979516"/>
                <a:gd name="connsiteY117" fmla="*/ 3153091 h 3309298"/>
                <a:gd name="connsiteX118" fmla="*/ 1341265 w 2979516"/>
                <a:gd name="connsiteY118" fmla="*/ 3155983 h 3309298"/>
                <a:gd name="connsiteX119" fmla="*/ 1338373 w 2979516"/>
                <a:gd name="connsiteY119" fmla="*/ 3155983 h 3309298"/>
                <a:gd name="connsiteX120" fmla="*/ 1332587 w 2979516"/>
                <a:gd name="connsiteY120" fmla="*/ 3158876 h 3309298"/>
                <a:gd name="connsiteX121" fmla="*/ 1326801 w 2979516"/>
                <a:gd name="connsiteY121" fmla="*/ 3155983 h 3309298"/>
                <a:gd name="connsiteX122" fmla="*/ 1326801 w 2979516"/>
                <a:gd name="connsiteY122" fmla="*/ 3153091 h 3309298"/>
                <a:gd name="connsiteX123" fmla="*/ 1326801 w 2979516"/>
                <a:gd name="connsiteY123" fmla="*/ 3150198 h 3309298"/>
                <a:gd name="connsiteX124" fmla="*/ 1326801 w 2979516"/>
                <a:gd name="connsiteY124" fmla="*/ 3147305 h 3309298"/>
                <a:gd name="connsiteX125" fmla="*/ 1326801 w 2979516"/>
                <a:gd name="connsiteY125" fmla="*/ 3144412 h 3309298"/>
                <a:gd name="connsiteX126" fmla="*/ 1329694 w 2979516"/>
                <a:gd name="connsiteY126" fmla="*/ 3144412 h 3309298"/>
                <a:gd name="connsiteX127" fmla="*/ 1332587 w 2979516"/>
                <a:gd name="connsiteY127" fmla="*/ 3141519 h 3309298"/>
                <a:gd name="connsiteX128" fmla="*/ 1607025 w 2979516"/>
                <a:gd name="connsiteY128" fmla="*/ 3126267 h 3309298"/>
                <a:gd name="connsiteX129" fmla="*/ 1598124 w 2979516"/>
                <a:gd name="connsiteY129" fmla="*/ 3150111 h 3309298"/>
                <a:gd name="connsiteX130" fmla="*/ 1607025 w 2979516"/>
                <a:gd name="connsiteY130" fmla="*/ 3126267 h 3309298"/>
                <a:gd name="connsiteX131" fmla="*/ 1512900 w 2979516"/>
                <a:gd name="connsiteY131" fmla="*/ 3072093 h 3309298"/>
                <a:gd name="connsiteX132" fmla="*/ 1518686 w 2979516"/>
                <a:gd name="connsiteY132" fmla="*/ 3072093 h 3309298"/>
                <a:gd name="connsiteX133" fmla="*/ 1521579 w 2979516"/>
                <a:gd name="connsiteY133" fmla="*/ 3072093 h 3309298"/>
                <a:gd name="connsiteX134" fmla="*/ 1524471 w 2979516"/>
                <a:gd name="connsiteY134" fmla="*/ 3074986 h 3309298"/>
                <a:gd name="connsiteX135" fmla="*/ 1527364 w 2979516"/>
                <a:gd name="connsiteY135" fmla="*/ 3074986 h 3309298"/>
                <a:gd name="connsiteX136" fmla="*/ 1527364 w 2979516"/>
                <a:gd name="connsiteY136" fmla="*/ 3080772 h 3309298"/>
                <a:gd name="connsiteX137" fmla="*/ 1527364 w 2979516"/>
                <a:gd name="connsiteY137" fmla="*/ 3083665 h 3309298"/>
                <a:gd name="connsiteX138" fmla="*/ 1527364 w 2979516"/>
                <a:gd name="connsiteY138" fmla="*/ 3086557 h 3309298"/>
                <a:gd name="connsiteX139" fmla="*/ 1524471 w 2979516"/>
                <a:gd name="connsiteY139" fmla="*/ 3089450 h 3309298"/>
                <a:gd name="connsiteX140" fmla="*/ 1518686 w 2979516"/>
                <a:gd name="connsiteY140" fmla="*/ 3089450 h 3309298"/>
                <a:gd name="connsiteX141" fmla="*/ 1515793 w 2979516"/>
                <a:gd name="connsiteY141" fmla="*/ 3089450 h 3309298"/>
                <a:gd name="connsiteX142" fmla="*/ 1512900 w 2979516"/>
                <a:gd name="connsiteY142" fmla="*/ 3086557 h 3309298"/>
                <a:gd name="connsiteX143" fmla="*/ 1510007 w 2979516"/>
                <a:gd name="connsiteY143" fmla="*/ 3083665 h 3309298"/>
                <a:gd name="connsiteX144" fmla="*/ 1510007 w 2979516"/>
                <a:gd name="connsiteY144" fmla="*/ 3080772 h 3309298"/>
                <a:gd name="connsiteX145" fmla="*/ 1510007 w 2979516"/>
                <a:gd name="connsiteY145" fmla="*/ 3077879 h 3309298"/>
                <a:gd name="connsiteX146" fmla="*/ 1510007 w 2979516"/>
                <a:gd name="connsiteY146" fmla="*/ 3074986 h 3309298"/>
                <a:gd name="connsiteX147" fmla="*/ 1512900 w 2979516"/>
                <a:gd name="connsiteY147" fmla="*/ 3072093 h 3309298"/>
                <a:gd name="connsiteX148" fmla="*/ 1338097 w 2979516"/>
                <a:gd name="connsiteY148" fmla="*/ 3008667 h 3309298"/>
                <a:gd name="connsiteX149" fmla="*/ 1325974 w 2979516"/>
                <a:gd name="connsiteY149" fmla="*/ 3047666 h 3309298"/>
                <a:gd name="connsiteX150" fmla="*/ 1338097 w 2979516"/>
                <a:gd name="connsiteY150" fmla="*/ 3008667 h 3309298"/>
                <a:gd name="connsiteX151" fmla="*/ 1491549 w 2979516"/>
                <a:gd name="connsiteY151" fmla="*/ 2979526 h 3309298"/>
                <a:gd name="connsiteX152" fmla="*/ 1500641 w 2979516"/>
                <a:gd name="connsiteY152" fmla="*/ 2979526 h 3309298"/>
                <a:gd name="connsiteX153" fmla="*/ 1506702 w 2979516"/>
                <a:gd name="connsiteY153" fmla="*/ 2985587 h 3309298"/>
                <a:gd name="connsiteX154" fmla="*/ 1512763 w 2979516"/>
                <a:gd name="connsiteY154" fmla="*/ 2991648 h 3309298"/>
                <a:gd name="connsiteX155" fmla="*/ 1515793 w 2979516"/>
                <a:gd name="connsiteY155" fmla="*/ 3000740 h 3309298"/>
                <a:gd name="connsiteX156" fmla="*/ 1515793 w 2979516"/>
                <a:gd name="connsiteY156" fmla="*/ 3006801 h 3309298"/>
                <a:gd name="connsiteX157" fmla="*/ 1509732 w 2979516"/>
                <a:gd name="connsiteY157" fmla="*/ 3015892 h 3309298"/>
                <a:gd name="connsiteX158" fmla="*/ 1506702 w 2979516"/>
                <a:gd name="connsiteY158" fmla="*/ 3018923 h 3309298"/>
                <a:gd name="connsiteX159" fmla="*/ 1497610 w 2979516"/>
                <a:gd name="connsiteY159" fmla="*/ 3021953 h 3309298"/>
                <a:gd name="connsiteX160" fmla="*/ 1488519 w 2979516"/>
                <a:gd name="connsiteY160" fmla="*/ 3021953 h 3309298"/>
                <a:gd name="connsiteX161" fmla="*/ 1482458 w 2979516"/>
                <a:gd name="connsiteY161" fmla="*/ 3015892 h 3309298"/>
                <a:gd name="connsiteX162" fmla="*/ 1476397 w 2979516"/>
                <a:gd name="connsiteY162" fmla="*/ 3012862 h 3309298"/>
                <a:gd name="connsiteX163" fmla="*/ 1476397 w 2979516"/>
                <a:gd name="connsiteY163" fmla="*/ 3009831 h 3309298"/>
                <a:gd name="connsiteX164" fmla="*/ 1473366 w 2979516"/>
                <a:gd name="connsiteY164" fmla="*/ 3000740 h 3309298"/>
                <a:gd name="connsiteX165" fmla="*/ 1476397 w 2979516"/>
                <a:gd name="connsiteY165" fmla="*/ 2994679 h 3309298"/>
                <a:gd name="connsiteX166" fmla="*/ 1482458 w 2979516"/>
                <a:gd name="connsiteY166" fmla="*/ 2985587 h 3309298"/>
                <a:gd name="connsiteX167" fmla="*/ 1485488 w 2979516"/>
                <a:gd name="connsiteY167" fmla="*/ 2982557 h 3309298"/>
                <a:gd name="connsiteX168" fmla="*/ 1491549 w 2979516"/>
                <a:gd name="connsiteY168" fmla="*/ 2979526 h 3309298"/>
                <a:gd name="connsiteX169" fmla="*/ 2439379 w 2979516"/>
                <a:gd name="connsiteY169" fmla="*/ 2655539 h 3309298"/>
                <a:gd name="connsiteX170" fmla="*/ 2445486 w 2979516"/>
                <a:gd name="connsiteY170" fmla="*/ 2655539 h 3309298"/>
                <a:gd name="connsiteX171" fmla="*/ 2454646 w 2979516"/>
                <a:gd name="connsiteY171" fmla="*/ 2658506 h 3309298"/>
                <a:gd name="connsiteX172" fmla="*/ 2457700 w 2979516"/>
                <a:gd name="connsiteY172" fmla="*/ 2661473 h 3309298"/>
                <a:gd name="connsiteX173" fmla="*/ 2460753 w 2979516"/>
                <a:gd name="connsiteY173" fmla="*/ 2667407 h 3309298"/>
                <a:gd name="connsiteX174" fmla="*/ 2460753 w 2979516"/>
                <a:gd name="connsiteY174" fmla="*/ 2676308 h 3309298"/>
                <a:gd name="connsiteX175" fmla="*/ 2460753 w 2979516"/>
                <a:gd name="connsiteY175" fmla="*/ 2682242 h 3309298"/>
                <a:gd name="connsiteX176" fmla="*/ 2454646 w 2979516"/>
                <a:gd name="connsiteY176" fmla="*/ 2688175 h 3309298"/>
                <a:gd name="connsiteX177" fmla="*/ 2445486 w 2979516"/>
                <a:gd name="connsiteY177" fmla="*/ 2694109 h 3309298"/>
                <a:gd name="connsiteX178" fmla="*/ 2439379 w 2979516"/>
                <a:gd name="connsiteY178" fmla="*/ 2694109 h 3309298"/>
                <a:gd name="connsiteX179" fmla="*/ 2430218 w 2979516"/>
                <a:gd name="connsiteY179" fmla="*/ 2688175 h 3309298"/>
                <a:gd name="connsiteX180" fmla="*/ 2427165 w 2979516"/>
                <a:gd name="connsiteY180" fmla="*/ 2685208 h 3309298"/>
                <a:gd name="connsiteX181" fmla="*/ 2424111 w 2979516"/>
                <a:gd name="connsiteY181" fmla="*/ 2679275 h 3309298"/>
                <a:gd name="connsiteX182" fmla="*/ 2424111 w 2979516"/>
                <a:gd name="connsiteY182" fmla="*/ 2673341 h 3309298"/>
                <a:gd name="connsiteX183" fmla="*/ 2424111 w 2979516"/>
                <a:gd name="connsiteY183" fmla="*/ 2667407 h 3309298"/>
                <a:gd name="connsiteX184" fmla="*/ 2430218 w 2979516"/>
                <a:gd name="connsiteY184" fmla="*/ 2661473 h 3309298"/>
                <a:gd name="connsiteX185" fmla="*/ 2430218 w 2979516"/>
                <a:gd name="connsiteY185" fmla="*/ 2658506 h 3309298"/>
                <a:gd name="connsiteX186" fmla="*/ 2439379 w 2979516"/>
                <a:gd name="connsiteY186" fmla="*/ 2655539 h 3309298"/>
                <a:gd name="connsiteX187" fmla="*/ 2479487 w 2979516"/>
                <a:gd name="connsiteY187" fmla="*/ 2541759 h 3309298"/>
                <a:gd name="connsiteX188" fmla="*/ 2485549 w 2979516"/>
                <a:gd name="connsiteY188" fmla="*/ 2541759 h 3309298"/>
                <a:gd name="connsiteX189" fmla="*/ 2500701 w 2979516"/>
                <a:gd name="connsiteY189" fmla="*/ 2547637 h 3309298"/>
                <a:gd name="connsiteX190" fmla="*/ 2506762 w 2979516"/>
                <a:gd name="connsiteY190" fmla="*/ 2553514 h 3309298"/>
                <a:gd name="connsiteX191" fmla="*/ 2512823 w 2979516"/>
                <a:gd name="connsiteY191" fmla="*/ 2565269 h 3309298"/>
                <a:gd name="connsiteX192" fmla="*/ 2512823 w 2979516"/>
                <a:gd name="connsiteY192" fmla="*/ 2577023 h 3309298"/>
                <a:gd name="connsiteX193" fmla="*/ 2509793 w 2979516"/>
                <a:gd name="connsiteY193" fmla="*/ 2585839 h 3309298"/>
                <a:gd name="connsiteX194" fmla="*/ 2500701 w 2979516"/>
                <a:gd name="connsiteY194" fmla="*/ 2594655 h 3309298"/>
                <a:gd name="connsiteX195" fmla="*/ 2500701 w 2979516"/>
                <a:gd name="connsiteY195" fmla="*/ 2597594 h 3309298"/>
                <a:gd name="connsiteX196" fmla="*/ 2485549 w 2979516"/>
                <a:gd name="connsiteY196" fmla="*/ 2603471 h 3309298"/>
                <a:gd name="connsiteX197" fmla="*/ 2479487 w 2979516"/>
                <a:gd name="connsiteY197" fmla="*/ 2603471 h 3309298"/>
                <a:gd name="connsiteX198" fmla="*/ 2464335 w 2979516"/>
                <a:gd name="connsiteY198" fmla="*/ 2597594 h 3309298"/>
                <a:gd name="connsiteX199" fmla="*/ 2458274 w 2979516"/>
                <a:gd name="connsiteY199" fmla="*/ 2591717 h 3309298"/>
                <a:gd name="connsiteX200" fmla="*/ 2452213 w 2979516"/>
                <a:gd name="connsiteY200" fmla="*/ 2582901 h 3309298"/>
                <a:gd name="connsiteX201" fmla="*/ 2449182 w 2979516"/>
                <a:gd name="connsiteY201" fmla="*/ 2571146 h 3309298"/>
                <a:gd name="connsiteX202" fmla="*/ 2455243 w 2979516"/>
                <a:gd name="connsiteY202" fmla="*/ 2559391 h 3309298"/>
                <a:gd name="connsiteX203" fmla="*/ 2461304 w 2979516"/>
                <a:gd name="connsiteY203" fmla="*/ 2550575 h 3309298"/>
                <a:gd name="connsiteX204" fmla="*/ 2464335 w 2979516"/>
                <a:gd name="connsiteY204" fmla="*/ 2547637 h 3309298"/>
                <a:gd name="connsiteX205" fmla="*/ 2479487 w 2979516"/>
                <a:gd name="connsiteY205" fmla="*/ 2541759 h 3309298"/>
                <a:gd name="connsiteX206" fmla="*/ 2602389 w 2979516"/>
                <a:gd name="connsiteY206" fmla="*/ 2540216 h 3309298"/>
                <a:gd name="connsiteX207" fmla="*/ 2615235 w 2979516"/>
                <a:gd name="connsiteY207" fmla="*/ 2546773 h 3309298"/>
                <a:gd name="connsiteX208" fmla="*/ 2587830 w 2979516"/>
                <a:gd name="connsiteY208" fmla="*/ 2571458 h 3309298"/>
                <a:gd name="connsiteX209" fmla="*/ 2602389 w 2979516"/>
                <a:gd name="connsiteY209" fmla="*/ 2540216 h 3309298"/>
                <a:gd name="connsiteX210" fmla="*/ 2304606 w 2979516"/>
                <a:gd name="connsiteY210" fmla="*/ 2537902 h 3309298"/>
                <a:gd name="connsiteX211" fmla="*/ 2322324 w 2979516"/>
                <a:gd name="connsiteY211" fmla="*/ 2543929 h 3309298"/>
                <a:gd name="connsiteX212" fmla="*/ 2337089 w 2979516"/>
                <a:gd name="connsiteY212" fmla="*/ 2555982 h 3309298"/>
                <a:gd name="connsiteX213" fmla="*/ 2337089 w 2979516"/>
                <a:gd name="connsiteY213" fmla="*/ 2558995 h 3309298"/>
                <a:gd name="connsiteX214" fmla="*/ 2348901 w 2979516"/>
                <a:gd name="connsiteY214" fmla="*/ 2580088 h 3309298"/>
                <a:gd name="connsiteX215" fmla="*/ 2348901 w 2979516"/>
                <a:gd name="connsiteY215" fmla="*/ 2592141 h 3309298"/>
                <a:gd name="connsiteX216" fmla="*/ 2340042 w 2979516"/>
                <a:gd name="connsiteY216" fmla="*/ 2616248 h 3309298"/>
                <a:gd name="connsiteX217" fmla="*/ 2331183 w 2979516"/>
                <a:gd name="connsiteY217" fmla="*/ 2625287 h 3309298"/>
                <a:gd name="connsiteX218" fmla="*/ 2313465 w 2979516"/>
                <a:gd name="connsiteY218" fmla="*/ 2631314 h 3309298"/>
                <a:gd name="connsiteX219" fmla="*/ 2295747 w 2979516"/>
                <a:gd name="connsiteY219" fmla="*/ 2634327 h 3309298"/>
                <a:gd name="connsiteX220" fmla="*/ 2280982 w 2979516"/>
                <a:gd name="connsiteY220" fmla="*/ 2628301 h 3309298"/>
                <a:gd name="connsiteX221" fmla="*/ 2266216 w 2979516"/>
                <a:gd name="connsiteY221" fmla="*/ 2616248 h 3309298"/>
                <a:gd name="connsiteX222" fmla="*/ 2263263 w 2979516"/>
                <a:gd name="connsiteY222" fmla="*/ 2616248 h 3309298"/>
                <a:gd name="connsiteX223" fmla="*/ 2254404 w 2979516"/>
                <a:gd name="connsiteY223" fmla="*/ 2592141 h 3309298"/>
                <a:gd name="connsiteX224" fmla="*/ 2254404 w 2979516"/>
                <a:gd name="connsiteY224" fmla="*/ 2580088 h 3309298"/>
                <a:gd name="connsiteX225" fmla="*/ 2263263 w 2979516"/>
                <a:gd name="connsiteY225" fmla="*/ 2558995 h 3309298"/>
                <a:gd name="connsiteX226" fmla="*/ 2272122 w 2979516"/>
                <a:gd name="connsiteY226" fmla="*/ 2549955 h 3309298"/>
                <a:gd name="connsiteX227" fmla="*/ 2286888 w 2979516"/>
                <a:gd name="connsiteY227" fmla="*/ 2540916 h 3309298"/>
                <a:gd name="connsiteX228" fmla="*/ 2304606 w 2979516"/>
                <a:gd name="connsiteY228" fmla="*/ 2537902 h 3309298"/>
                <a:gd name="connsiteX229" fmla="*/ 2099574 w 2979516"/>
                <a:gd name="connsiteY229" fmla="*/ 2460762 h 3309298"/>
                <a:gd name="connsiteX230" fmla="*/ 2114727 w 2979516"/>
                <a:gd name="connsiteY230" fmla="*/ 2463701 h 3309298"/>
                <a:gd name="connsiteX231" fmla="*/ 2120788 w 2979516"/>
                <a:gd name="connsiteY231" fmla="*/ 2466640 h 3309298"/>
                <a:gd name="connsiteX232" fmla="*/ 2132910 w 2979516"/>
                <a:gd name="connsiteY232" fmla="*/ 2478394 h 3309298"/>
                <a:gd name="connsiteX233" fmla="*/ 2132910 w 2979516"/>
                <a:gd name="connsiteY233" fmla="*/ 2487210 h 3309298"/>
                <a:gd name="connsiteX234" fmla="*/ 2132910 w 2979516"/>
                <a:gd name="connsiteY234" fmla="*/ 2498965 h 3309298"/>
                <a:gd name="connsiteX235" fmla="*/ 2126849 w 2979516"/>
                <a:gd name="connsiteY235" fmla="*/ 2507781 h 3309298"/>
                <a:gd name="connsiteX236" fmla="*/ 2117758 w 2979516"/>
                <a:gd name="connsiteY236" fmla="*/ 2516597 h 3309298"/>
                <a:gd name="connsiteX237" fmla="*/ 2108666 w 2979516"/>
                <a:gd name="connsiteY237" fmla="*/ 2522474 h 3309298"/>
                <a:gd name="connsiteX238" fmla="*/ 2105636 w 2979516"/>
                <a:gd name="connsiteY238" fmla="*/ 2522474 h 3309298"/>
                <a:gd name="connsiteX239" fmla="*/ 2087452 w 2979516"/>
                <a:gd name="connsiteY239" fmla="*/ 2519536 h 3309298"/>
                <a:gd name="connsiteX240" fmla="*/ 2081391 w 2979516"/>
                <a:gd name="connsiteY240" fmla="*/ 2516597 h 3309298"/>
                <a:gd name="connsiteX241" fmla="*/ 2072300 w 2979516"/>
                <a:gd name="connsiteY241" fmla="*/ 2504842 h 3309298"/>
                <a:gd name="connsiteX242" fmla="*/ 2069269 w 2979516"/>
                <a:gd name="connsiteY242" fmla="*/ 2496026 h 3309298"/>
                <a:gd name="connsiteX243" fmla="*/ 2069269 w 2979516"/>
                <a:gd name="connsiteY243" fmla="*/ 2484272 h 3309298"/>
                <a:gd name="connsiteX244" fmla="*/ 2075330 w 2979516"/>
                <a:gd name="connsiteY244" fmla="*/ 2475456 h 3309298"/>
                <a:gd name="connsiteX245" fmla="*/ 2084422 w 2979516"/>
                <a:gd name="connsiteY245" fmla="*/ 2466640 h 3309298"/>
                <a:gd name="connsiteX246" fmla="*/ 2096544 w 2979516"/>
                <a:gd name="connsiteY246" fmla="*/ 2463701 h 3309298"/>
                <a:gd name="connsiteX247" fmla="*/ 2099574 w 2979516"/>
                <a:gd name="connsiteY247" fmla="*/ 2460762 h 3309298"/>
                <a:gd name="connsiteX248" fmla="*/ 2337881 w 2979516"/>
                <a:gd name="connsiteY248" fmla="*/ 2414479 h 3309298"/>
                <a:gd name="connsiteX249" fmla="*/ 2350003 w 2979516"/>
                <a:gd name="connsiteY249" fmla="*/ 2420540 h 3309298"/>
                <a:gd name="connsiteX250" fmla="*/ 2359095 w 2979516"/>
                <a:gd name="connsiteY250" fmla="*/ 2426601 h 3309298"/>
                <a:gd name="connsiteX251" fmla="*/ 2362125 w 2979516"/>
                <a:gd name="connsiteY251" fmla="*/ 2429632 h 3309298"/>
                <a:gd name="connsiteX252" fmla="*/ 2368186 w 2979516"/>
                <a:gd name="connsiteY252" fmla="*/ 2441754 h 3309298"/>
                <a:gd name="connsiteX253" fmla="*/ 2368186 w 2979516"/>
                <a:gd name="connsiteY253" fmla="*/ 2450846 h 3309298"/>
                <a:gd name="connsiteX254" fmla="*/ 2362125 w 2979516"/>
                <a:gd name="connsiteY254" fmla="*/ 2465998 h 3309298"/>
                <a:gd name="connsiteX255" fmla="*/ 2356064 w 2979516"/>
                <a:gd name="connsiteY255" fmla="*/ 2472059 h 3309298"/>
                <a:gd name="connsiteX256" fmla="*/ 2343942 w 2979516"/>
                <a:gd name="connsiteY256" fmla="*/ 2478120 h 3309298"/>
                <a:gd name="connsiteX257" fmla="*/ 2334850 w 2979516"/>
                <a:gd name="connsiteY257" fmla="*/ 2478120 h 3309298"/>
                <a:gd name="connsiteX258" fmla="*/ 2322728 w 2979516"/>
                <a:gd name="connsiteY258" fmla="*/ 2475090 h 3309298"/>
                <a:gd name="connsiteX259" fmla="*/ 2313637 w 2979516"/>
                <a:gd name="connsiteY259" fmla="*/ 2465998 h 3309298"/>
                <a:gd name="connsiteX260" fmla="*/ 2310606 w 2979516"/>
                <a:gd name="connsiteY260" fmla="*/ 2465998 h 3309298"/>
                <a:gd name="connsiteX261" fmla="*/ 2304545 w 2979516"/>
                <a:gd name="connsiteY261" fmla="*/ 2450846 h 3309298"/>
                <a:gd name="connsiteX262" fmla="*/ 2304545 w 2979516"/>
                <a:gd name="connsiteY262" fmla="*/ 2441754 h 3309298"/>
                <a:gd name="connsiteX263" fmla="*/ 2310606 w 2979516"/>
                <a:gd name="connsiteY263" fmla="*/ 2429632 h 3309298"/>
                <a:gd name="connsiteX264" fmla="*/ 2316667 w 2979516"/>
                <a:gd name="connsiteY264" fmla="*/ 2423571 h 3309298"/>
                <a:gd name="connsiteX265" fmla="*/ 2328789 w 2979516"/>
                <a:gd name="connsiteY265" fmla="*/ 2417510 h 3309298"/>
                <a:gd name="connsiteX266" fmla="*/ 2337881 w 2979516"/>
                <a:gd name="connsiteY266" fmla="*/ 2414479 h 3309298"/>
                <a:gd name="connsiteX267" fmla="*/ 2542715 w 2979516"/>
                <a:gd name="connsiteY267" fmla="*/ 2402908 h 3309298"/>
                <a:gd name="connsiteX268" fmla="*/ 2548500 w 2979516"/>
                <a:gd name="connsiteY268" fmla="*/ 2402908 h 3309298"/>
                <a:gd name="connsiteX269" fmla="*/ 2554286 w 2979516"/>
                <a:gd name="connsiteY269" fmla="*/ 2405994 h 3309298"/>
                <a:gd name="connsiteX270" fmla="*/ 2557179 w 2979516"/>
                <a:gd name="connsiteY270" fmla="*/ 2409079 h 3309298"/>
                <a:gd name="connsiteX271" fmla="*/ 2560071 w 2979516"/>
                <a:gd name="connsiteY271" fmla="*/ 2409079 h 3309298"/>
                <a:gd name="connsiteX272" fmla="*/ 2562964 w 2979516"/>
                <a:gd name="connsiteY272" fmla="*/ 2415251 h 3309298"/>
                <a:gd name="connsiteX273" fmla="*/ 2562964 w 2979516"/>
                <a:gd name="connsiteY273" fmla="*/ 2421422 h 3309298"/>
                <a:gd name="connsiteX274" fmla="*/ 2560071 w 2979516"/>
                <a:gd name="connsiteY274" fmla="*/ 2427593 h 3309298"/>
                <a:gd name="connsiteX275" fmla="*/ 2557179 w 2979516"/>
                <a:gd name="connsiteY275" fmla="*/ 2430679 h 3309298"/>
                <a:gd name="connsiteX276" fmla="*/ 2551393 w 2979516"/>
                <a:gd name="connsiteY276" fmla="*/ 2433764 h 3309298"/>
                <a:gd name="connsiteX277" fmla="*/ 2545607 w 2979516"/>
                <a:gd name="connsiteY277" fmla="*/ 2433764 h 3309298"/>
                <a:gd name="connsiteX278" fmla="*/ 2542715 w 2979516"/>
                <a:gd name="connsiteY278" fmla="*/ 2430679 h 3309298"/>
                <a:gd name="connsiteX279" fmla="*/ 2536929 w 2979516"/>
                <a:gd name="connsiteY279" fmla="*/ 2427593 h 3309298"/>
                <a:gd name="connsiteX280" fmla="*/ 2534036 w 2979516"/>
                <a:gd name="connsiteY280" fmla="*/ 2421422 h 3309298"/>
                <a:gd name="connsiteX281" fmla="*/ 2534036 w 2979516"/>
                <a:gd name="connsiteY281" fmla="*/ 2415251 h 3309298"/>
                <a:gd name="connsiteX282" fmla="*/ 2536929 w 2979516"/>
                <a:gd name="connsiteY282" fmla="*/ 2409079 h 3309298"/>
                <a:gd name="connsiteX283" fmla="*/ 2539822 w 2979516"/>
                <a:gd name="connsiteY283" fmla="*/ 2405994 h 3309298"/>
                <a:gd name="connsiteX284" fmla="*/ 2542715 w 2979516"/>
                <a:gd name="connsiteY284" fmla="*/ 2402908 h 3309298"/>
                <a:gd name="connsiteX285" fmla="*/ 2253762 w 2979516"/>
                <a:gd name="connsiteY285" fmla="*/ 2333482 h 3309298"/>
                <a:gd name="connsiteX286" fmla="*/ 2259762 w 2979516"/>
                <a:gd name="connsiteY286" fmla="*/ 2333482 h 3309298"/>
                <a:gd name="connsiteX287" fmla="*/ 2265761 w 2979516"/>
                <a:gd name="connsiteY287" fmla="*/ 2336616 h 3309298"/>
                <a:gd name="connsiteX288" fmla="*/ 2268761 w 2979516"/>
                <a:gd name="connsiteY288" fmla="*/ 2336616 h 3309298"/>
                <a:gd name="connsiteX289" fmla="*/ 2271761 w 2979516"/>
                <a:gd name="connsiteY289" fmla="*/ 2342884 h 3309298"/>
                <a:gd name="connsiteX290" fmla="*/ 2271761 w 2979516"/>
                <a:gd name="connsiteY290" fmla="*/ 2346018 h 3309298"/>
                <a:gd name="connsiteX291" fmla="*/ 2271761 w 2979516"/>
                <a:gd name="connsiteY291" fmla="*/ 2352285 h 3309298"/>
                <a:gd name="connsiteX292" fmla="*/ 2265761 w 2979516"/>
                <a:gd name="connsiteY292" fmla="*/ 2355419 h 3309298"/>
                <a:gd name="connsiteX293" fmla="*/ 2262762 w 2979516"/>
                <a:gd name="connsiteY293" fmla="*/ 2358553 h 3309298"/>
                <a:gd name="connsiteX294" fmla="*/ 2256762 w 2979516"/>
                <a:gd name="connsiteY294" fmla="*/ 2358553 h 3309298"/>
                <a:gd name="connsiteX295" fmla="*/ 2250762 w 2979516"/>
                <a:gd name="connsiteY295" fmla="*/ 2355419 h 3309298"/>
                <a:gd name="connsiteX296" fmla="*/ 2247762 w 2979516"/>
                <a:gd name="connsiteY296" fmla="*/ 2352285 h 3309298"/>
                <a:gd name="connsiteX297" fmla="*/ 2244762 w 2979516"/>
                <a:gd name="connsiteY297" fmla="*/ 2346018 h 3309298"/>
                <a:gd name="connsiteX298" fmla="*/ 2244762 w 2979516"/>
                <a:gd name="connsiteY298" fmla="*/ 2342884 h 3309298"/>
                <a:gd name="connsiteX299" fmla="*/ 2247762 w 2979516"/>
                <a:gd name="connsiteY299" fmla="*/ 2339750 h 3309298"/>
                <a:gd name="connsiteX300" fmla="*/ 2250762 w 2979516"/>
                <a:gd name="connsiteY300" fmla="*/ 2336616 h 3309298"/>
                <a:gd name="connsiteX301" fmla="*/ 2253762 w 2979516"/>
                <a:gd name="connsiteY301" fmla="*/ 2333482 h 3309298"/>
                <a:gd name="connsiteX302" fmla="*/ 2135728 w 2979516"/>
                <a:gd name="connsiteY302" fmla="*/ 2333482 h 3309298"/>
                <a:gd name="connsiteX303" fmla="*/ 2145074 w 2979516"/>
                <a:gd name="connsiteY303" fmla="*/ 2333482 h 3309298"/>
                <a:gd name="connsiteX304" fmla="*/ 2151305 w 2979516"/>
                <a:gd name="connsiteY304" fmla="*/ 2336536 h 3309298"/>
                <a:gd name="connsiteX305" fmla="*/ 2157536 w 2979516"/>
                <a:gd name="connsiteY305" fmla="*/ 2339589 h 3309298"/>
                <a:gd name="connsiteX306" fmla="*/ 2163766 w 2979516"/>
                <a:gd name="connsiteY306" fmla="*/ 2348750 h 3309298"/>
                <a:gd name="connsiteX307" fmla="*/ 2163766 w 2979516"/>
                <a:gd name="connsiteY307" fmla="*/ 2354857 h 3309298"/>
                <a:gd name="connsiteX308" fmla="*/ 2157536 w 2979516"/>
                <a:gd name="connsiteY308" fmla="*/ 2364017 h 3309298"/>
                <a:gd name="connsiteX309" fmla="*/ 2154420 w 2979516"/>
                <a:gd name="connsiteY309" fmla="*/ 2367071 h 3309298"/>
                <a:gd name="connsiteX310" fmla="*/ 2148190 w 2979516"/>
                <a:gd name="connsiteY310" fmla="*/ 2370124 h 3309298"/>
                <a:gd name="connsiteX311" fmla="*/ 2141959 w 2979516"/>
                <a:gd name="connsiteY311" fmla="*/ 2370124 h 3309298"/>
                <a:gd name="connsiteX312" fmla="*/ 2135728 w 2979516"/>
                <a:gd name="connsiteY312" fmla="*/ 2370124 h 3309298"/>
                <a:gd name="connsiteX313" fmla="*/ 2129498 w 2979516"/>
                <a:gd name="connsiteY313" fmla="*/ 2364017 h 3309298"/>
                <a:gd name="connsiteX314" fmla="*/ 2126383 w 2979516"/>
                <a:gd name="connsiteY314" fmla="*/ 2364017 h 3309298"/>
                <a:gd name="connsiteX315" fmla="*/ 2123267 w 2979516"/>
                <a:gd name="connsiteY315" fmla="*/ 2354857 h 3309298"/>
                <a:gd name="connsiteX316" fmla="*/ 2123267 w 2979516"/>
                <a:gd name="connsiteY316" fmla="*/ 2348750 h 3309298"/>
                <a:gd name="connsiteX317" fmla="*/ 2126383 w 2979516"/>
                <a:gd name="connsiteY317" fmla="*/ 2339589 h 3309298"/>
                <a:gd name="connsiteX318" fmla="*/ 2129498 w 2979516"/>
                <a:gd name="connsiteY318" fmla="*/ 2336536 h 3309298"/>
                <a:gd name="connsiteX319" fmla="*/ 2135728 w 2979516"/>
                <a:gd name="connsiteY319" fmla="*/ 2333482 h 3309298"/>
                <a:gd name="connsiteX320" fmla="*/ 2584452 w 2979516"/>
                <a:gd name="connsiteY320" fmla="*/ 2264056 h 3309298"/>
                <a:gd name="connsiteX321" fmla="*/ 2590513 w 2979516"/>
                <a:gd name="connsiteY321" fmla="*/ 2264056 h 3309298"/>
                <a:gd name="connsiteX322" fmla="*/ 2602635 w 2979516"/>
                <a:gd name="connsiteY322" fmla="*/ 2270117 h 3309298"/>
                <a:gd name="connsiteX323" fmla="*/ 2611727 w 2979516"/>
                <a:gd name="connsiteY323" fmla="*/ 2276178 h 3309298"/>
                <a:gd name="connsiteX324" fmla="*/ 2617788 w 2979516"/>
                <a:gd name="connsiteY324" fmla="*/ 2288300 h 3309298"/>
                <a:gd name="connsiteX325" fmla="*/ 2617788 w 2979516"/>
                <a:gd name="connsiteY325" fmla="*/ 2300423 h 3309298"/>
                <a:gd name="connsiteX326" fmla="*/ 2611727 w 2979516"/>
                <a:gd name="connsiteY326" fmla="*/ 2315575 h 3309298"/>
                <a:gd name="connsiteX327" fmla="*/ 2605666 w 2979516"/>
                <a:gd name="connsiteY327" fmla="*/ 2321636 h 3309298"/>
                <a:gd name="connsiteX328" fmla="*/ 2593544 w 2979516"/>
                <a:gd name="connsiteY328" fmla="*/ 2327697 h 3309298"/>
                <a:gd name="connsiteX329" fmla="*/ 2584452 w 2979516"/>
                <a:gd name="connsiteY329" fmla="*/ 2327697 h 3309298"/>
                <a:gd name="connsiteX330" fmla="*/ 2572330 w 2979516"/>
                <a:gd name="connsiteY330" fmla="*/ 2324667 h 3309298"/>
                <a:gd name="connsiteX331" fmla="*/ 2563238 w 2979516"/>
                <a:gd name="connsiteY331" fmla="*/ 2318606 h 3309298"/>
                <a:gd name="connsiteX332" fmla="*/ 2557177 w 2979516"/>
                <a:gd name="connsiteY332" fmla="*/ 2306484 h 3309298"/>
                <a:gd name="connsiteX333" fmla="*/ 2557177 w 2979516"/>
                <a:gd name="connsiteY333" fmla="*/ 2294361 h 3309298"/>
                <a:gd name="connsiteX334" fmla="*/ 2557177 w 2979516"/>
                <a:gd name="connsiteY334" fmla="*/ 2291331 h 3309298"/>
                <a:gd name="connsiteX335" fmla="*/ 2563238 w 2979516"/>
                <a:gd name="connsiteY335" fmla="*/ 2279209 h 3309298"/>
                <a:gd name="connsiteX336" fmla="*/ 2569299 w 2979516"/>
                <a:gd name="connsiteY336" fmla="*/ 2273148 h 3309298"/>
                <a:gd name="connsiteX337" fmla="*/ 2584452 w 2979516"/>
                <a:gd name="connsiteY337" fmla="*/ 2264056 h 3309298"/>
                <a:gd name="connsiteX338" fmla="*/ 2365414 w 2979516"/>
                <a:gd name="connsiteY338" fmla="*/ 2163164 h 3309298"/>
                <a:gd name="connsiteX339" fmla="*/ 2386507 w 2979516"/>
                <a:gd name="connsiteY339" fmla="*/ 2174294 h 3309298"/>
                <a:gd name="connsiteX340" fmla="*/ 2338294 w 2979516"/>
                <a:gd name="connsiteY340" fmla="*/ 2213040 h 3309298"/>
                <a:gd name="connsiteX341" fmla="*/ 2365414 w 2979516"/>
                <a:gd name="connsiteY341" fmla="*/ 2163164 h 3309298"/>
                <a:gd name="connsiteX342" fmla="*/ 1275075 w 2979516"/>
                <a:gd name="connsiteY342" fmla="*/ 1970080 h 3309298"/>
                <a:gd name="connsiteX343" fmla="*/ 1317020 w 2979516"/>
                <a:gd name="connsiteY343" fmla="*/ 1970080 h 3309298"/>
                <a:gd name="connsiteX344" fmla="*/ 1334996 w 2979516"/>
                <a:gd name="connsiteY344" fmla="*/ 1979114 h 3309298"/>
                <a:gd name="connsiteX345" fmla="*/ 1358965 w 2979516"/>
                <a:gd name="connsiteY345" fmla="*/ 2000192 h 3309298"/>
                <a:gd name="connsiteX346" fmla="*/ 1373945 w 2979516"/>
                <a:gd name="connsiteY346" fmla="*/ 2027292 h 3309298"/>
                <a:gd name="connsiteX347" fmla="*/ 1373945 w 2979516"/>
                <a:gd name="connsiteY347" fmla="*/ 2060415 h 3309298"/>
                <a:gd name="connsiteX348" fmla="*/ 1364957 w 2979516"/>
                <a:gd name="connsiteY348" fmla="*/ 2090527 h 3309298"/>
                <a:gd name="connsiteX349" fmla="*/ 1361961 w 2979516"/>
                <a:gd name="connsiteY349" fmla="*/ 2099560 h 3309298"/>
                <a:gd name="connsiteX350" fmla="*/ 1332000 w 2979516"/>
                <a:gd name="connsiteY350" fmla="*/ 2126661 h 3309298"/>
                <a:gd name="connsiteX351" fmla="*/ 1314024 w 2979516"/>
                <a:gd name="connsiteY351" fmla="*/ 2135694 h 3309298"/>
                <a:gd name="connsiteX352" fmla="*/ 1269083 w 2979516"/>
                <a:gd name="connsiteY352" fmla="*/ 2135694 h 3309298"/>
                <a:gd name="connsiteX353" fmla="*/ 1251107 w 2979516"/>
                <a:gd name="connsiteY353" fmla="*/ 2126661 h 3309298"/>
                <a:gd name="connsiteX354" fmla="*/ 1227139 w 2979516"/>
                <a:gd name="connsiteY354" fmla="*/ 2105583 h 3309298"/>
                <a:gd name="connsiteX355" fmla="*/ 1215154 w 2979516"/>
                <a:gd name="connsiteY355" fmla="*/ 2078482 h 3309298"/>
                <a:gd name="connsiteX356" fmla="*/ 1212158 w 2979516"/>
                <a:gd name="connsiteY356" fmla="*/ 2048370 h 3309298"/>
                <a:gd name="connsiteX357" fmla="*/ 1221146 w 2979516"/>
                <a:gd name="connsiteY357" fmla="*/ 2018259 h 3309298"/>
                <a:gd name="connsiteX358" fmla="*/ 1227139 w 2979516"/>
                <a:gd name="connsiteY358" fmla="*/ 2009225 h 3309298"/>
                <a:gd name="connsiteX359" fmla="*/ 1254103 w 2979516"/>
                <a:gd name="connsiteY359" fmla="*/ 1979114 h 3309298"/>
                <a:gd name="connsiteX360" fmla="*/ 1275075 w 2979516"/>
                <a:gd name="connsiteY360" fmla="*/ 1970080 h 3309298"/>
                <a:gd name="connsiteX361" fmla="*/ 276201 w 2979516"/>
                <a:gd name="connsiteY361" fmla="*/ 1878358 h 3309298"/>
                <a:gd name="connsiteX362" fmla="*/ 279201 w 2979516"/>
                <a:gd name="connsiteY362" fmla="*/ 1878358 h 3309298"/>
                <a:gd name="connsiteX363" fmla="*/ 285201 w 2979516"/>
                <a:gd name="connsiteY363" fmla="*/ 1881251 h 3309298"/>
                <a:gd name="connsiteX364" fmla="*/ 288201 w 2979516"/>
                <a:gd name="connsiteY364" fmla="*/ 1884144 h 3309298"/>
                <a:gd name="connsiteX365" fmla="*/ 291201 w 2979516"/>
                <a:gd name="connsiteY365" fmla="*/ 1889929 h 3309298"/>
                <a:gd name="connsiteX366" fmla="*/ 291201 w 2979516"/>
                <a:gd name="connsiteY366" fmla="*/ 1892822 h 3309298"/>
                <a:gd name="connsiteX367" fmla="*/ 291201 w 2979516"/>
                <a:gd name="connsiteY367" fmla="*/ 1898608 h 3309298"/>
                <a:gd name="connsiteX368" fmla="*/ 288201 w 2979516"/>
                <a:gd name="connsiteY368" fmla="*/ 1901501 h 3309298"/>
                <a:gd name="connsiteX369" fmla="*/ 285201 w 2979516"/>
                <a:gd name="connsiteY369" fmla="*/ 1904393 h 3309298"/>
                <a:gd name="connsiteX370" fmla="*/ 279201 w 2979516"/>
                <a:gd name="connsiteY370" fmla="*/ 1904393 h 3309298"/>
                <a:gd name="connsiteX371" fmla="*/ 276201 w 2979516"/>
                <a:gd name="connsiteY371" fmla="*/ 1907286 h 3309298"/>
                <a:gd name="connsiteX372" fmla="*/ 270202 w 2979516"/>
                <a:gd name="connsiteY372" fmla="*/ 1904393 h 3309298"/>
                <a:gd name="connsiteX373" fmla="*/ 267202 w 2979516"/>
                <a:gd name="connsiteY373" fmla="*/ 1901501 h 3309298"/>
                <a:gd name="connsiteX374" fmla="*/ 264202 w 2979516"/>
                <a:gd name="connsiteY374" fmla="*/ 1895715 h 3309298"/>
                <a:gd name="connsiteX375" fmla="*/ 264202 w 2979516"/>
                <a:gd name="connsiteY375" fmla="*/ 1889929 h 3309298"/>
                <a:gd name="connsiteX376" fmla="*/ 264202 w 2979516"/>
                <a:gd name="connsiteY376" fmla="*/ 1887037 h 3309298"/>
                <a:gd name="connsiteX377" fmla="*/ 267202 w 2979516"/>
                <a:gd name="connsiteY377" fmla="*/ 1881251 h 3309298"/>
                <a:gd name="connsiteX378" fmla="*/ 270202 w 2979516"/>
                <a:gd name="connsiteY378" fmla="*/ 1881251 h 3309298"/>
                <a:gd name="connsiteX379" fmla="*/ 276201 w 2979516"/>
                <a:gd name="connsiteY379" fmla="*/ 1878358 h 3309298"/>
                <a:gd name="connsiteX380" fmla="*/ 302652 w 2979516"/>
                <a:gd name="connsiteY380" fmla="*/ 1793505 h 3309298"/>
                <a:gd name="connsiteX381" fmla="*/ 308679 w 2979516"/>
                <a:gd name="connsiteY381" fmla="*/ 1793505 h 3309298"/>
                <a:gd name="connsiteX382" fmla="*/ 320732 w 2979516"/>
                <a:gd name="connsiteY382" fmla="*/ 1796462 h 3309298"/>
                <a:gd name="connsiteX383" fmla="*/ 323745 w 2979516"/>
                <a:gd name="connsiteY383" fmla="*/ 1802376 h 3309298"/>
                <a:gd name="connsiteX384" fmla="*/ 326758 w 2979516"/>
                <a:gd name="connsiteY384" fmla="*/ 1811248 h 3309298"/>
                <a:gd name="connsiteX385" fmla="*/ 329772 w 2979516"/>
                <a:gd name="connsiteY385" fmla="*/ 1817162 h 3309298"/>
                <a:gd name="connsiteX386" fmla="*/ 326758 w 2979516"/>
                <a:gd name="connsiteY386" fmla="*/ 1826033 h 3309298"/>
                <a:gd name="connsiteX387" fmla="*/ 320732 w 2979516"/>
                <a:gd name="connsiteY387" fmla="*/ 1834904 h 3309298"/>
                <a:gd name="connsiteX388" fmla="*/ 308679 w 2979516"/>
                <a:gd name="connsiteY388" fmla="*/ 1837861 h 3309298"/>
                <a:gd name="connsiteX389" fmla="*/ 302652 w 2979516"/>
                <a:gd name="connsiteY389" fmla="*/ 1837861 h 3309298"/>
                <a:gd name="connsiteX390" fmla="*/ 290599 w 2979516"/>
                <a:gd name="connsiteY390" fmla="*/ 1834904 h 3309298"/>
                <a:gd name="connsiteX391" fmla="*/ 287585 w 2979516"/>
                <a:gd name="connsiteY391" fmla="*/ 1831947 h 3309298"/>
                <a:gd name="connsiteX392" fmla="*/ 284572 w 2979516"/>
                <a:gd name="connsiteY392" fmla="*/ 1823076 h 3309298"/>
                <a:gd name="connsiteX393" fmla="*/ 281559 w 2979516"/>
                <a:gd name="connsiteY393" fmla="*/ 1814205 h 3309298"/>
                <a:gd name="connsiteX394" fmla="*/ 284572 w 2979516"/>
                <a:gd name="connsiteY394" fmla="*/ 1805333 h 3309298"/>
                <a:gd name="connsiteX395" fmla="*/ 290599 w 2979516"/>
                <a:gd name="connsiteY395" fmla="*/ 1799419 h 3309298"/>
                <a:gd name="connsiteX396" fmla="*/ 302652 w 2979516"/>
                <a:gd name="connsiteY396" fmla="*/ 1793505 h 3309298"/>
                <a:gd name="connsiteX397" fmla="*/ 395822 w 2979516"/>
                <a:gd name="connsiteY397" fmla="*/ 1793456 h 3309298"/>
                <a:gd name="connsiteX398" fmla="*/ 406139 w 2979516"/>
                <a:gd name="connsiteY398" fmla="*/ 1799290 h 3309298"/>
                <a:gd name="connsiteX399" fmla="*/ 384540 w 2979516"/>
                <a:gd name="connsiteY399" fmla="*/ 1814718 h 3309298"/>
                <a:gd name="connsiteX400" fmla="*/ 395822 w 2979516"/>
                <a:gd name="connsiteY400" fmla="*/ 1793456 h 3309298"/>
                <a:gd name="connsiteX401" fmla="*/ 173144 w 2979516"/>
                <a:gd name="connsiteY401" fmla="*/ 1789648 h 3309298"/>
                <a:gd name="connsiteX402" fmla="*/ 188237 w 2979516"/>
                <a:gd name="connsiteY402" fmla="*/ 1795755 h 3309298"/>
                <a:gd name="connsiteX403" fmla="*/ 197292 w 2979516"/>
                <a:gd name="connsiteY403" fmla="*/ 1804915 h 3309298"/>
                <a:gd name="connsiteX404" fmla="*/ 200311 w 2979516"/>
                <a:gd name="connsiteY404" fmla="*/ 1804915 h 3309298"/>
                <a:gd name="connsiteX405" fmla="*/ 206348 w 2979516"/>
                <a:gd name="connsiteY405" fmla="*/ 1823236 h 3309298"/>
                <a:gd name="connsiteX406" fmla="*/ 206348 w 2979516"/>
                <a:gd name="connsiteY406" fmla="*/ 1832397 h 3309298"/>
                <a:gd name="connsiteX407" fmla="*/ 200311 w 2979516"/>
                <a:gd name="connsiteY407" fmla="*/ 1847664 h 3309298"/>
                <a:gd name="connsiteX408" fmla="*/ 194274 w 2979516"/>
                <a:gd name="connsiteY408" fmla="*/ 1856824 h 3309298"/>
                <a:gd name="connsiteX409" fmla="*/ 182200 w 2979516"/>
                <a:gd name="connsiteY409" fmla="*/ 1862931 h 3309298"/>
                <a:gd name="connsiteX410" fmla="*/ 167107 w 2979516"/>
                <a:gd name="connsiteY410" fmla="*/ 1862931 h 3309298"/>
                <a:gd name="connsiteX411" fmla="*/ 155033 w 2979516"/>
                <a:gd name="connsiteY411" fmla="*/ 1859878 h 3309298"/>
                <a:gd name="connsiteX412" fmla="*/ 142959 w 2979516"/>
                <a:gd name="connsiteY412" fmla="*/ 1850717 h 3309298"/>
                <a:gd name="connsiteX413" fmla="*/ 142959 w 2979516"/>
                <a:gd name="connsiteY413" fmla="*/ 1847664 h 3309298"/>
                <a:gd name="connsiteX414" fmla="*/ 136922 w 2979516"/>
                <a:gd name="connsiteY414" fmla="*/ 1832397 h 3309298"/>
                <a:gd name="connsiteX415" fmla="*/ 136922 w 2979516"/>
                <a:gd name="connsiteY415" fmla="*/ 1823236 h 3309298"/>
                <a:gd name="connsiteX416" fmla="*/ 142959 w 2979516"/>
                <a:gd name="connsiteY416" fmla="*/ 1804915 h 3309298"/>
                <a:gd name="connsiteX417" fmla="*/ 148996 w 2979516"/>
                <a:gd name="connsiteY417" fmla="*/ 1798809 h 3309298"/>
                <a:gd name="connsiteX418" fmla="*/ 161070 w 2979516"/>
                <a:gd name="connsiteY418" fmla="*/ 1792702 h 3309298"/>
                <a:gd name="connsiteX419" fmla="*/ 173144 w 2979516"/>
                <a:gd name="connsiteY419" fmla="*/ 1789648 h 3309298"/>
                <a:gd name="connsiteX420" fmla="*/ 21093 w 2979516"/>
                <a:gd name="connsiteY420" fmla="*/ 1733721 h 3309298"/>
                <a:gd name="connsiteX421" fmla="*/ 33146 w 2979516"/>
                <a:gd name="connsiteY421" fmla="*/ 1736734 h 3309298"/>
                <a:gd name="connsiteX422" fmla="*/ 39173 w 2979516"/>
                <a:gd name="connsiteY422" fmla="*/ 1736734 h 3309298"/>
                <a:gd name="connsiteX423" fmla="*/ 48213 w 2979516"/>
                <a:gd name="connsiteY423" fmla="*/ 1748788 h 3309298"/>
                <a:gd name="connsiteX424" fmla="*/ 48213 w 2979516"/>
                <a:gd name="connsiteY424" fmla="*/ 1754814 h 3309298"/>
                <a:gd name="connsiteX425" fmla="*/ 48213 w 2979516"/>
                <a:gd name="connsiteY425" fmla="*/ 1760841 h 3309298"/>
                <a:gd name="connsiteX426" fmla="*/ 45199 w 2979516"/>
                <a:gd name="connsiteY426" fmla="*/ 1769881 h 3309298"/>
                <a:gd name="connsiteX427" fmla="*/ 36160 w 2979516"/>
                <a:gd name="connsiteY427" fmla="*/ 1775908 h 3309298"/>
                <a:gd name="connsiteX428" fmla="*/ 30133 w 2979516"/>
                <a:gd name="connsiteY428" fmla="*/ 1778921 h 3309298"/>
                <a:gd name="connsiteX429" fmla="*/ 27120 w 2979516"/>
                <a:gd name="connsiteY429" fmla="*/ 1778921 h 3309298"/>
                <a:gd name="connsiteX430" fmla="*/ 15066 w 2979516"/>
                <a:gd name="connsiteY430" fmla="*/ 1778921 h 3309298"/>
                <a:gd name="connsiteX431" fmla="*/ 9040 w 2979516"/>
                <a:gd name="connsiteY431" fmla="*/ 1775908 h 3309298"/>
                <a:gd name="connsiteX432" fmla="*/ 3013 w 2979516"/>
                <a:gd name="connsiteY432" fmla="*/ 1766868 h 3309298"/>
                <a:gd name="connsiteX433" fmla="*/ 0 w 2979516"/>
                <a:gd name="connsiteY433" fmla="*/ 1760841 h 3309298"/>
                <a:gd name="connsiteX434" fmla="*/ 0 w 2979516"/>
                <a:gd name="connsiteY434" fmla="*/ 1751801 h 3309298"/>
                <a:gd name="connsiteX435" fmla="*/ 6026 w 2979516"/>
                <a:gd name="connsiteY435" fmla="*/ 1742761 h 3309298"/>
                <a:gd name="connsiteX436" fmla="*/ 12053 w 2979516"/>
                <a:gd name="connsiteY436" fmla="*/ 1736734 h 3309298"/>
                <a:gd name="connsiteX437" fmla="*/ 21093 w 2979516"/>
                <a:gd name="connsiteY437" fmla="*/ 1733721 h 3309298"/>
                <a:gd name="connsiteX438" fmla="*/ 191644 w 2979516"/>
                <a:gd name="connsiteY438" fmla="*/ 1700937 h 3309298"/>
                <a:gd name="connsiteX439" fmla="*/ 200684 w 2979516"/>
                <a:gd name="connsiteY439" fmla="*/ 1700937 h 3309298"/>
                <a:gd name="connsiteX440" fmla="*/ 209724 w 2979516"/>
                <a:gd name="connsiteY440" fmla="*/ 1703950 h 3309298"/>
                <a:gd name="connsiteX441" fmla="*/ 215750 w 2979516"/>
                <a:gd name="connsiteY441" fmla="*/ 1709977 h 3309298"/>
                <a:gd name="connsiteX442" fmla="*/ 221777 w 2979516"/>
                <a:gd name="connsiteY442" fmla="*/ 1722030 h 3309298"/>
                <a:gd name="connsiteX443" fmla="*/ 221777 w 2979516"/>
                <a:gd name="connsiteY443" fmla="*/ 1728057 h 3309298"/>
                <a:gd name="connsiteX444" fmla="*/ 215750 w 2979516"/>
                <a:gd name="connsiteY444" fmla="*/ 1737097 h 3309298"/>
                <a:gd name="connsiteX445" fmla="*/ 212737 w 2979516"/>
                <a:gd name="connsiteY445" fmla="*/ 1743124 h 3309298"/>
                <a:gd name="connsiteX446" fmla="*/ 203697 w 2979516"/>
                <a:gd name="connsiteY446" fmla="*/ 1746137 h 3309298"/>
                <a:gd name="connsiteX447" fmla="*/ 194657 w 2979516"/>
                <a:gd name="connsiteY447" fmla="*/ 1746137 h 3309298"/>
                <a:gd name="connsiteX448" fmla="*/ 188630 w 2979516"/>
                <a:gd name="connsiteY448" fmla="*/ 1743124 h 3309298"/>
                <a:gd name="connsiteX449" fmla="*/ 179590 w 2979516"/>
                <a:gd name="connsiteY449" fmla="*/ 1740110 h 3309298"/>
                <a:gd name="connsiteX450" fmla="*/ 179590 w 2979516"/>
                <a:gd name="connsiteY450" fmla="*/ 1737097 h 3309298"/>
                <a:gd name="connsiteX451" fmla="*/ 173564 w 2979516"/>
                <a:gd name="connsiteY451" fmla="*/ 1728057 h 3309298"/>
                <a:gd name="connsiteX452" fmla="*/ 173564 w 2979516"/>
                <a:gd name="connsiteY452" fmla="*/ 1722030 h 3309298"/>
                <a:gd name="connsiteX453" fmla="*/ 179590 w 2979516"/>
                <a:gd name="connsiteY453" fmla="*/ 1709977 h 3309298"/>
                <a:gd name="connsiteX454" fmla="*/ 182604 w 2979516"/>
                <a:gd name="connsiteY454" fmla="*/ 1706964 h 3309298"/>
                <a:gd name="connsiteX455" fmla="*/ 191644 w 2979516"/>
                <a:gd name="connsiteY455" fmla="*/ 1700937 h 3309298"/>
                <a:gd name="connsiteX456" fmla="*/ 1070198 w 2979516"/>
                <a:gd name="connsiteY456" fmla="*/ 1691294 h 3309298"/>
                <a:gd name="connsiteX457" fmla="*/ 1076210 w 2979516"/>
                <a:gd name="connsiteY457" fmla="*/ 1691294 h 3309298"/>
                <a:gd name="connsiteX458" fmla="*/ 1100260 w 2979516"/>
                <a:gd name="connsiteY458" fmla="*/ 1697321 h 3309298"/>
                <a:gd name="connsiteX459" fmla="*/ 1109279 w 2979516"/>
                <a:gd name="connsiteY459" fmla="*/ 1703347 h 3309298"/>
                <a:gd name="connsiteX460" fmla="*/ 1121304 w 2979516"/>
                <a:gd name="connsiteY460" fmla="*/ 1724440 h 3309298"/>
                <a:gd name="connsiteX461" fmla="*/ 1124310 w 2979516"/>
                <a:gd name="connsiteY461" fmla="*/ 1739507 h 3309298"/>
                <a:gd name="connsiteX462" fmla="*/ 1118297 w 2979516"/>
                <a:gd name="connsiteY462" fmla="*/ 1757586 h 3309298"/>
                <a:gd name="connsiteX463" fmla="*/ 1109279 w 2979516"/>
                <a:gd name="connsiteY463" fmla="*/ 1772653 h 3309298"/>
                <a:gd name="connsiteX464" fmla="*/ 1094248 w 2979516"/>
                <a:gd name="connsiteY464" fmla="*/ 1781693 h 3309298"/>
                <a:gd name="connsiteX465" fmla="*/ 1076210 w 2979516"/>
                <a:gd name="connsiteY465" fmla="*/ 1787719 h 3309298"/>
                <a:gd name="connsiteX466" fmla="*/ 1070198 w 2979516"/>
                <a:gd name="connsiteY466" fmla="*/ 1787719 h 3309298"/>
                <a:gd name="connsiteX467" fmla="*/ 1046148 w 2979516"/>
                <a:gd name="connsiteY467" fmla="*/ 1781693 h 3309298"/>
                <a:gd name="connsiteX468" fmla="*/ 1037130 w 2979516"/>
                <a:gd name="connsiteY468" fmla="*/ 1772653 h 3309298"/>
                <a:gd name="connsiteX469" fmla="*/ 1025105 w 2979516"/>
                <a:gd name="connsiteY469" fmla="*/ 1751560 h 3309298"/>
                <a:gd name="connsiteX470" fmla="*/ 1022099 w 2979516"/>
                <a:gd name="connsiteY470" fmla="*/ 1739507 h 3309298"/>
                <a:gd name="connsiteX471" fmla="*/ 1028111 w 2979516"/>
                <a:gd name="connsiteY471" fmla="*/ 1721427 h 3309298"/>
                <a:gd name="connsiteX472" fmla="*/ 1037130 w 2979516"/>
                <a:gd name="connsiteY472" fmla="*/ 1703347 h 3309298"/>
                <a:gd name="connsiteX473" fmla="*/ 1052161 w 2979516"/>
                <a:gd name="connsiteY473" fmla="*/ 1694307 h 3309298"/>
                <a:gd name="connsiteX474" fmla="*/ 1070198 w 2979516"/>
                <a:gd name="connsiteY474" fmla="*/ 1691294 h 3309298"/>
                <a:gd name="connsiteX475" fmla="*/ 348229 w 2979516"/>
                <a:gd name="connsiteY475" fmla="*/ 1691294 h 3309298"/>
                <a:gd name="connsiteX476" fmla="*/ 351260 w 2979516"/>
                <a:gd name="connsiteY476" fmla="*/ 1691294 h 3309298"/>
                <a:gd name="connsiteX477" fmla="*/ 357321 w 2979516"/>
                <a:gd name="connsiteY477" fmla="*/ 1691294 h 3309298"/>
                <a:gd name="connsiteX478" fmla="*/ 360352 w 2979516"/>
                <a:gd name="connsiteY478" fmla="*/ 1691294 h 3309298"/>
                <a:gd name="connsiteX479" fmla="*/ 363382 w 2979516"/>
                <a:gd name="connsiteY479" fmla="*/ 1694325 h 3309298"/>
                <a:gd name="connsiteX480" fmla="*/ 366413 w 2979516"/>
                <a:gd name="connsiteY480" fmla="*/ 1700386 h 3309298"/>
                <a:gd name="connsiteX481" fmla="*/ 366413 w 2979516"/>
                <a:gd name="connsiteY481" fmla="*/ 1703416 h 3309298"/>
                <a:gd name="connsiteX482" fmla="*/ 363382 w 2979516"/>
                <a:gd name="connsiteY482" fmla="*/ 1709478 h 3309298"/>
                <a:gd name="connsiteX483" fmla="*/ 357321 w 2979516"/>
                <a:gd name="connsiteY483" fmla="*/ 1712508 h 3309298"/>
                <a:gd name="connsiteX484" fmla="*/ 354290 w 2979516"/>
                <a:gd name="connsiteY484" fmla="*/ 1712508 h 3309298"/>
                <a:gd name="connsiteX485" fmla="*/ 351260 w 2979516"/>
                <a:gd name="connsiteY485" fmla="*/ 1712508 h 3309298"/>
                <a:gd name="connsiteX486" fmla="*/ 348229 w 2979516"/>
                <a:gd name="connsiteY486" fmla="*/ 1709478 h 3309298"/>
                <a:gd name="connsiteX487" fmla="*/ 345199 w 2979516"/>
                <a:gd name="connsiteY487" fmla="*/ 1709478 h 3309298"/>
                <a:gd name="connsiteX488" fmla="*/ 345199 w 2979516"/>
                <a:gd name="connsiteY488" fmla="*/ 1703416 h 3309298"/>
                <a:gd name="connsiteX489" fmla="*/ 345199 w 2979516"/>
                <a:gd name="connsiteY489" fmla="*/ 1700386 h 3309298"/>
                <a:gd name="connsiteX490" fmla="*/ 345199 w 2979516"/>
                <a:gd name="connsiteY490" fmla="*/ 1694325 h 3309298"/>
                <a:gd name="connsiteX491" fmla="*/ 348229 w 2979516"/>
                <a:gd name="connsiteY491" fmla="*/ 1691294 h 3309298"/>
                <a:gd name="connsiteX492" fmla="*/ 1813632 w 2979516"/>
                <a:gd name="connsiteY492" fmla="*/ 1675866 h 3309298"/>
                <a:gd name="connsiteX493" fmla="*/ 1819642 w 2979516"/>
                <a:gd name="connsiteY493" fmla="*/ 1675866 h 3309298"/>
                <a:gd name="connsiteX494" fmla="*/ 1882744 w 2979516"/>
                <a:gd name="connsiteY494" fmla="*/ 1693911 h 3309298"/>
                <a:gd name="connsiteX495" fmla="*/ 1906783 w 2979516"/>
                <a:gd name="connsiteY495" fmla="*/ 1714964 h 3309298"/>
                <a:gd name="connsiteX496" fmla="*/ 1939837 w 2979516"/>
                <a:gd name="connsiteY496" fmla="*/ 1769100 h 3309298"/>
                <a:gd name="connsiteX497" fmla="*/ 1945846 w 2979516"/>
                <a:gd name="connsiteY497" fmla="*/ 1802183 h 3309298"/>
                <a:gd name="connsiteX498" fmla="*/ 1933827 w 2979516"/>
                <a:gd name="connsiteY498" fmla="*/ 1850303 h 3309298"/>
                <a:gd name="connsiteX499" fmla="*/ 1906783 w 2979516"/>
                <a:gd name="connsiteY499" fmla="*/ 1889401 h 3309298"/>
                <a:gd name="connsiteX500" fmla="*/ 1867720 w 2979516"/>
                <a:gd name="connsiteY500" fmla="*/ 1916469 h 3309298"/>
                <a:gd name="connsiteX501" fmla="*/ 1819642 w 2979516"/>
                <a:gd name="connsiteY501" fmla="*/ 1925492 h 3309298"/>
                <a:gd name="connsiteX502" fmla="*/ 1813632 w 2979516"/>
                <a:gd name="connsiteY502" fmla="*/ 1925492 h 3309298"/>
                <a:gd name="connsiteX503" fmla="*/ 1750530 w 2979516"/>
                <a:gd name="connsiteY503" fmla="*/ 1910454 h 3309298"/>
                <a:gd name="connsiteX504" fmla="*/ 1726491 w 2979516"/>
                <a:gd name="connsiteY504" fmla="*/ 1889401 h 3309298"/>
                <a:gd name="connsiteX505" fmla="*/ 1693438 w 2979516"/>
                <a:gd name="connsiteY505" fmla="*/ 1835266 h 3309298"/>
                <a:gd name="connsiteX506" fmla="*/ 1690433 w 2979516"/>
                <a:gd name="connsiteY506" fmla="*/ 1802183 h 3309298"/>
                <a:gd name="connsiteX507" fmla="*/ 1699448 w 2979516"/>
                <a:gd name="connsiteY507" fmla="*/ 1754062 h 3309298"/>
                <a:gd name="connsiteX508" fmla="*/ 1726491 w 2979516"/>
                <a:gd name="connsiteY508" fmla="*/ 1714964 h 3309298"/>
                <a:gd name="connsiteX509" fmla="*/ 1765555 w 2979516"/>
                <a:gd name="connsiteY509" fmla="*/ 1687896 h 3309298"/>
                <a:gd name="connsiteX510" fmla="*/ 1813632 w 2979516"/>
                <a:gd name="connsiteY510" fmla="*/ 1675866 h 3309298"/>
                <a:gd name="connsiteX511" fmla="*/ 140779 w 2979516"/>
                <a:gd name="connsiteY511" fmla="*/ 1637296 h 3309298"/>
                <a:gd name="connsiteX512" fmla="*/ 147208 w 2979516"/>
                <a:gd name="connsiteY512" fmla="*/ 1640327 h 3309298"/>
                <a:gd name="connsiteX513" fmla="*/ 147208 w 2979516"/>
                <a:gd name="connsiteY513" fmla="*/ 1643357 h 3309298"/>
                <a:gd name="connsiteX514" fmla="*/ 150422 w 2979516"/>
                <a:gd name="connsiteY514" fmla="*/ 1646388 h 3309298"/>
                <a:gd name="connsiteX515" fmla="*/ 150422 w 2979516"/>
                <a:gd name="connsiteY515" fmla="*/ 1649418 h 3309298"/>
                <a:gd name="connsiteX516" fmla="*/ 150422 w 2979516"/>
                <a:gd name="connsiteY516" fmla="*/ 1652449 h 3309298"/>
                <a:gd name="connsiteX517" fmla="*/ 147208 w 2979516"/>
                <a:gd name="connsiteY517" fmla="*/ 1655480 h 3309298"/>
                <a:gd name="connsiteX518" fmla="*/ 143993 w 2979516"/>
                <a:gd name="connsiteY518" fmla="*/ 1655480 h 3309298"/>
                <a:gd name="connsiteX519" fmla="*/ 140779 w 2979516"/>
                <a:gd name="connsiteY519" fmla="*/ 1655480 h 3309298"/>
                <a:gd name="connsiteX520" fmla="*/ 137565 w 2979516"/>
                <a:gd name="connsiteY520" fmla="*/ 1655480 h 3309298"/>
                <a:gd name="connsiteX521" fmla="*/ 134351 w 2979516"/>
                <a:gd name="connsiteY521" fmla="*/ 1655480 h 3309298"/>
                <a:gd name="connsiteX522" fmla="*/ 131137 w 2979516"/>
                <a:gd name="connsiteY522" fmla="*/ 1652449 h 3309298"/>
                <a:gd name="connsiteX523" fmla="*/ 131137 w 2979516"/>
                <a:gd name="connsiteY523" fmla="*/ 1649418 h 3309298"/>
                <a:gd name="connsiteX524" fmla="*/ 131137 w 2979516"/>
                <a:gd name="connsiteY524" fmla="*/ 1646388 h 3309298"/>
                <a:gd name="connsiteX525" fmla="*/ 131137 w 2979516"/>
                <a:gd name="connsiteY525" fmla="*/ 1643357 h 3309298"/>
                <a:gd name="connsiteX526" fmla="*/ 134351 w 2979516"/>
                <a:gd name="connsiteY526" fmla="*/ 1640327 h 3309298"/>
                <a:gd name="connsiteX527" fmla="*/ 137565 w 2979516"/>
                <a:gd name="connsiteY527" fmla="*/ 1640327 h 3309298"/>
                <a:gd name="connsiteX528" fmla="*/ 140779 w 2979516"/>
                <a:gd name="connsiteY528" fmla="*/ 1637296 h 3309298"/>
                <a:gd name="connsiteX529" fmla="*/ 56568 w 2979516"/>
                <a:gd name="connsiteY529" fmla="*/ 1637296 h 3309298"/>
                <a:gd name="connsiteX530" fmla="*/ 59782 w 2979516"/>
                <a:gd name="connsiteY530" fmla="*/ 1640382 h 3309298"/>
                <a:gd name="connsiteX531" fmla="*/ 66211 w 2979516"/>
                <a:gd name="connsiteY531" fmla="*/ 1643467 h 3309298"/>
                <a:gd name="connsiteX532" fmla="*/ 69425 w 2979516"/>
                <a:gd name="connsiteY532" fmla="*/ 1652724 h 3309298"/>
                <a:gd name="connsiteX533" fmla="*/ 69425 w 2979516"/>
                <a:gd name="connsiteY533" fmla="*/ 1655810 h 3309298"/>
                <a:gd name="connsiteX534" fmla="*/ 66211 w 2979516"/>
                <a:gd name="connsiteY534" fmla="*/ 1661981 h 3309298"/>
                <a:gd name="connsiteX535" fmla="*/ 62996 w 2979516"/>
                <a:gd name="connsiteY535" fmla="*/ 1665067 h 3309298"/>
                <a:gd name="connsiteX536" fmla="*/ 59782 w 2979516"/>
                <a:gd name="connsiteY536" fmla="*/ 1668152 h 3309298"/>
                <a:gd name="connsiteX537" fmla="*/ 53354 w 2979516"/>
                <a:gd name="connsiteY537" fmla="*/ 1668152 h 3309298"/>
                <a:gd name="connsiteX538" fmla="*/ 46925 w 2979516"/>
                <a:gd name="connsiteY538" fmla="*/ 1665067 h 3309298"/>
                <a:gd name="connsiteX539" fmla="*/ 43711 w 2979516"/>
                <a:gd name="connsiteY539" fmla="*/ 1661981 h 3309298"/>
                <a:gd name="connsiteX540" fmla="*/ 40497 w 2979516"/>
                <a:gd name="connsiteY540" fmla="*/ 1655810 h 3309298"/>
                <a:gd name="connsiteX541" fmla="*/ 40497 w 2979516"/>
                <a:gd name="connsiteY541" fmla="*/ 1649639 h 3309298"/>
                <a:gd name="connsiteX542" fmla="*/ 43711 w 2979516"/>
                <a:gd name="connsiteY542" fmla="*/ 1643467 h 3309298"/>
                <a:gd name="connsiteX543" fmla="*/ 43711 w 2979516"/>
                <a:gd name="connsiteY543" fmla="*/ 1640382 h 3309298"/>
                <a:gd name="connsiteX544" fmla="*/ 50139 w 2979516"/>
                <a:gd name="connsiteY544" fmla="*/ 1640382 h 3309298"/>
                <a:gd name="connsiteX545" fmla="*/ 56568 w 2979516"/>
                <a:gd name="connsiteY545" fmla="*/ 1637296 h 3309298"/>
                <a:gd name="connsiteX546" fmla="*/ 2864451 w 2979516"/>
                <a:gd name="connsiteY546" fmla="*/ 1616084 h 3309298"/>
                <a:gd name="connsiteX547" fmla="*/ 2867665 w 2979516"/>
                <a:gd name="connsiteY547" fmla="*/ 1616084 h 3309298"/>
                <a:gd name="connsiteX548" fmla="*/ 2870879 w 2979516"/>
                <a:gd name="connsiteY548" fmla="*/ 1616084 h 3309298"/>
                <a:gd name="connsiteX549" fmla="*/ 2874093 w 2979516"/>
                <a:gd name="connsiteY549" fmla="*/ 1618977 h 3309298"/>
                <a:gd name="connsiteX550" fmla="*/ 2877307 w 2979516"/>
                <a:gd name="connsiteY550" fmla="*/ 1621870 h 3309298"/>
                <a:gd name="connsiteX551" fmla="*/ 2877307 w 2979516"/>
                <a:gd name="connsiteY551" fmla="*/ 1624763 h 3309298"/>
                <a:gd name="connsiteX552" fmla="*/ 2877307 w 2979516"/>
                <a:gd name="connsiteY552" fmla="*/ 1627655 h 3309298"/>
                <a:gd name="connsiteX553" fmla="*/ 2874093 w 2979516"/>
                <a:gd name="connsiteY553" fmla="*/ 1630548 h 3309298"/>
                <a:gd name="connsiteX554" fmla="*/ 2874093 w 2979516"/>
                <a:gd name="connsiteY554" fmla="*/ 1633441 h 3309298"/>
                <a:gd name="connsiteX555" fmla="*/ 2870879 w 2979516"/>
                <a:gd name="connsiteY555" fmla="*/ 1633441 h 3309298"/>
                <a:gd name="connsiteX556" fmla="*/ 2867665 w 2979516"/>
                <a:gd name="connsiteY556" fmla="*/ 1633441 h 3309298"/>
                <a:gd name="connsiteX557" fmla="*/ 2864451 w 2979516"/>
                <a:gd name="connsiteY557" fmla="*/ 1633441 h 3309298"/>
                <a:gd name="connsiteX558" fmla="*/ 2861236 w 2979516"/>
                <a:gd name="connsiteY558" fmla="*/ 1630548 h 3309298"/>
                <a:gd name="connsiteX559" fmla="*/ 2858022 w 2979516"/>
                <a:gd name="connsiteY559" fmla="*/ 1630548 h 3309298"/>
                <a:gd name="connsiteX560" fmla="*/ 2858022 w 2979516"/>
                <a:gd name="connsiteY560" fmla="*/ 1627655 h 3309298"/>
                <a:gd name="connsiteX561" fmla="*/ 2858022 w 2979516"/>
                <a:gd name="connsiteY561" fmla="*/ 1621870 h 3309298"/>
                <a:gd name="connsiteX562" fmla="*/ 2858022 w 2979516"/>
                <a:gd name="connsiteY562" fmla="*/ 1618977 h 3309298"/>
                <a:gd name="connsiteX563" fmla="*/ 2861236 w 2979516"/>
                <a:gd name="connsiteY563" fmla="*/ 1618977 h 3309298"/>
                <a:gd name="connsiteX564" fmla="*/ 2864451 w 2979516"/>
                <a:gd name="connsiteY564" fmla="*/ 1616084 h 3309298"/>
                <a:gd name="connsiteX565" fmla="*/ 2233191 w 2979516"/>
                <a:gd name="connsiteY565" fmla="*/ 1604513 h 3309298"/>
                <a:gd name="connsiteX566" fmla="*/ 2251270 w 2979516"/>
                <a:gd name="connsiteY566" fmla="*/ 1610526 h 3309298"/>
                <a:gd name="connsiteX567" fmla="*/ 2266337 w 2979516"/>
                <a:gd name="connsiteY567" fmla="*/ 1619544 h 3309298"/>
                <a:gd name="connsiteX568" fmla="*/ 2278390 w 2979516"/>
                <a:gd name="connsiteY568" fmla="*/ 1634575 h 3309298"/>
                <a:gd name="connsiteX569" fmla="*/ 2281403 w 2979516"/>
                <a:gd name="connsiteY569" fmla="*/ 1652612 h 3309298"/>
                <a:gd name="connsiteX570" fmla="*/ 2281403 w 2979516"/>
                <a:gd name="connsiteY570" fmla="*/ 1658625 h 3309298"/>
                <a:gd name="connsiteX571" fmla="*/ 2275377 w 2979516"/>
                <a:gd name="connsiteY571" fmla="*/ 1682674 h 3309298"/>
                <a:gd name="connsiteX572" fmla="*/ 2266337 w 2979516"/>
                <a:gd name="connsiteY572" fmla="*/ 1691693 h 3309298"/>
                <a:gd name="connsiteX573" fmla="*/ 2245244 w 2979516"/>
                <a:gd name="connsiteY573" fmla="*/ 1703718 h 3309298"/>
                <a:gd name="connsiteX574" fmla="*/ 2233191 w 2979516"/>
                <a:gd name="connsiteY574" fmla="*/ 1706724 h 3309298"/>
                <a:gd name="connsiteX575" fmla="*/ 2215111 w 2979516"/>
                <a:gd name="connsiteY575" fmla="*/ 1700712 h 3309298"/>
                <a:gd name="connsiteX576" fmla="*/ 2197031 w 2979516"/>
                <a:gd name="connsiteY576" fmla="*/ 1691693 h 3309298"/>
                <a:gd name="connsiteX577" fmla="*/ 2187992 w 2979516"/>
                <a:gd name="connsiteY577" fmla="*/ 1676662 h 3309298"/>
                <a:gd name="connsiteX578" fmla="*/ 2184978 w 2979516"/>
                <a:gd name="connsiteY578" fmla="*/ 1658625 h 3309298"/>
                <a:gd name="connsiteX579" fmla="*/ 2184978 w 2979516"/>
                <a:gd name="connsiteY579" fmla="*/ 1652612 h 3309298"/>
                <a:gd name="connsiteX580" fmla="*/ 2191005 w 2979516"/>
                <a:gd name="connsiteY580" fmla="*/ 1628563 h 3309298"/>
                <a:gd name="connsiteX581" fmla="*/ 2197031 w 2979516"/>
                <a:gd name="connsiteY581" fmla="*/ 1619544 h 3309298"/>
                <a:gd name="connsiteX582" fmla="*/ 2221138 w 2979516"/>
                <a:gd name="connsiteY582" fmla="*/ 1607519 h 3309298"/>
                <a:gd name="connsiteX583" fmla="*/ 2233191 w 2979516"/>
                <a:gd name="connsiteY583" fmla="*/ 1604513 h 3309298"/>
                <a:gd name="connsiteX584" fmla="*/ 381069 w 2979516"/>
                <a:gd name="connsiteY584" fmla="*/ 1589085 h 3309298"/>
                <a:gd name="connsiteX585" fmla="*/ 387241 w 2979516"/>
                <a:gd name="connsiteY585" fmla="*/ 1589085 h 3309298"/>
                <a:gd name="connsiteX586" fmla="*/ 396497 w 2979516"/>
                <a:gd name="connsiteY586" fmla="*/ 1592042 h 3309298"/>
                <a:gd name="connsiteX587" fmla="*/ 402669 w 2979516"/>
                <a:gd name="connsiteY587" fmla="*/ 1597956 h 3309298"/>
                <a:gd name="connsiteX588" fmla="*/ 408840 w 2979516"/>
                <a:gd name="connsiteY588" fmla="*/ 1603870 h 3309298"/>
                <a:gd name="connsiteX589" fmla="*/ 408840 w 2979516"/>
                <a:gd name="connsiteY589" fmla="*/ 1612742 h 3309298"/>
                <a:gd name="connsiteX590" fmla="*/ 408840 w 2979516"/>
                <a:gd name="connsiteY590" fmla="*/ 1615699 h 3309298"/>
                <a:gd name="connsiteX591" fmla="*/ 402669 w 2979516"/>
                <a:gd name="connsiteY591" fmla="*/ 1624570 h 3309298"/>
                <a:gd name="connsiteX592" fmla="*/ 399583 w 2979516"/>
                <a:gd name="connsiteY592" fmla="*/ 1630484 h 3309298"/>
                <a:gd name="connsiteX593" fmla="*/ 387241 w 2979516"/>
                <a:gd name="connsiteY593" fmla="*/ 1633441 h 3309298"/>
                <a:gd name="connsiteX594" fmla="*/ 381069 w 2979516"/>
                <a:gd name="connsiteY594" fmla="*/ 1633441 h 3309298"/>
                <a:gd name="connsiteX595" fmla="*/ 374898 w 2979516"/>
                <a:gd name="connsiteY595" fmla="*/ 1633441 h 3309298"/>
                <a:gd name="connsiteX596" fmla="*/ 365641 w 2979516"/>
                <a:gd name="connsiteY596" fmla="*/ 1627527 h 3309298"/>
                <a:gd name="connsiteX597" fmla="*/ 362556 w 2979516"/>
                <a:gd name="connsiteY597" fmla="*/ 1618656 h 3309298"/>
                <a:gd name="connsiteX598" fmla="*/ 362556 w 2979516"/>
                <a:gd name="connsiteY598" fmla="*/ 1609785 h 3309298"/>
                <a:gd name="connsiteX599" fmla="*/ 365641 w 2979516"/>
                <a:gd name="connsiteY599" fmla="*/ 1597956 h 3309298"/>
                <a:gd name="connsiteX600" fmla="*/ 371813 w 2979516"/>
                <a:gd name="connsiteY600" fmla="*/ 1592042 h 3309298"/>
                <a:gd name="connsiteX601" fmla="*/ 381069 w 2979516"/>
                <a:gd name="connsiteY601" fmla="*/ 1589085 h 3309298"/>
                <a:gd name="connsiteX602" fmla="*/ 2948018 w 2979516"/>
                <a:gd name="connsiteY602" fmla="*/ 1574621 h 3309298"/>
                <a:gd name="connsiteX603" fmla="*/ 2960017 w 2979516"/>
                <a:gd name="connsiteY603" fmla="*/ 1576871 h 3309298"/>
                <a:gd name="connsiteX604" fmla="*/ 2945018 w 2979516"/>
                <a:gd name="connsiteY604" fmla="*/ 1585870 h 3309298"/>
                <a:gd name="connsiteX605" fmla="*/ 2948018 w 2979516"/>
                <a:gd name="connsiteY605" fmla="*/ 1574621 h 3309298"/>
                <a:gd name="connsiteX606" fmla="*/ 2886249 w 2979516"/>
                <a:gd name="connsiteY606" fmla="*/ 1565943 h 3309298"/>
                <a:gd name="connsiteX607" fmla="*/ 2895190 w 2979516"/>
                <a:gd name="connsiteY607" fmla="*/ 1565943 h 3309298"/>
                <a:gd name="connsiteX608" fmla="*/ 2898170 w 2979516"/>
                <a:gd name="connsiteY608" fmla="*/ 1565943 h 3309298"/>
                <a:gd name="connsiteX609" fmla="*/ 2904131 w 2979516"/>
                <a:gd name="connsiteY609" fmla="*/ 1568836 h 3309298"/>
                <a:gd name="connsiteX610" fmla="*/ 2907112 w 2979516"/>
                <a:gd name="connsiteY610" fmla="*/ 1571729 h 3309298"/>
                <a:gd name="connsiteX611" fmla="*/ 2910092 w 2979516"/>
                <a:gd name="connsiteY611" fmla="*/ 1577514 h 3309298"/>
                <a:gd name="connsiteX612" fmla="*/ 2907112 w 2979516"/>
                <a:gd name="connsiteY612" fmla="*/ 1583300 h 3309298"/>
                <a:gd name="connsiteX613" fmla="*/ 2907112 w 2979516"/>
                <a:gd name="connsiteY613" fmla="*/ 1589086 h 3309298"/>
                <a:gd name="connsiteX614" fmla="*/ 2901151 w 2979516"/>
                <a:gd name="connsiteY614" fmla="*/ 1591978 h 3309298"/>
                <a:gd name="connsiteX615" fmla="*/ 2892210 w 2979516"/>
                <a:gd name="connsiteY615" fmla="*/ 1594871 h 3309298"/>
                <a:gd name="connsiteX616" fmla="*/ 2889229 w 2979516"/>
                <a:gd name="connsiteY616" fmla="*/ 1594871 h 3309298"/>
                <a:gd name="connsiteX617" fmla="*/ 2883268 w 2979516"/>
                <a:gd name="connsiteY617" fmla="*/ 1589086 h 3309298"/>
                <a:gd name="connsiteX618" fmla="*/ 2880288 w 2979516"/>
                <a:gd name="connsiteY618" fmla="*/ 1586193 h 3309298"/>
                <a:gd name="connsiteX619" fmla="*/ 2880288 w 2979516"/>
                <a:gd name="connsiteY619" fmla="*/ 1580407 h 3309298"/>
                <a:gd name="connsiteX620" fmla="*/ 2880288 w 2979516"/>
                <a:gd name="connsiteY620" fmla="*/ 1577514 h 3309298"/>
                <a:gd name="connsiteX621" fmla="*/ 2880288 w 2979516"/>
                <a:gd name="connsiteY621" fmla="*/ 1571729 h 3309298"/>
                <a:gd name="connsiteX622" fmla="*/ 2886249 w 2979516"/>
                <a:gd name="connsiteY622" fmla="*/ 1565943 h 3309298"/>
                <a:gd name="connsiteX623" fmla="*/ 2801975 w 2979516"/>
                <a:gd name="connsiteY623" fmla="*/ 1550515 h 3309298"/>
                <a:gd name="connsiteX624" fmla="*/ 2811015 w 2979516"/>
                <a:gd name="connsiteY624" fmla="*/ 1550515 h 3309298"/>
                <a:gd name="connsiteX625" fmla="*/ 2820055 w 2979516"/>
                <a:gd name="connsiteY625" fmla="*/ 1553528 h 3309298"/>
                <a:gd name="connsiteX626" fmla="*/ 2826082 w 2979516"/>
                <a:gd name="connsiteY626" fmla="*/ 1562568 h 3309298"/>
                <a:gd name="connsiteX627" fmla="*/ 2829095 w 2979516"/>
                <a:gd name="connsiteY627" fmla="*/ 1574622 h 3309298"/>
                <a:gd name="connsiteX628" fmla="*/ 2829095 w 2979516"/>
                <a:gd name="connsiteY628" fmla="*/ 1580648 h 3309298"/>
                <a:gd name="connsiteX629" fmla="*/ 2823069 w 2979516"/>
                <a:gd name="connsiteY629" fmla="*/ 1589688 h 3309298"/>
                <a:gd name="connsiteX630" fmla="*/ 2817042 w 2979516"/>
                <a:gd name="connsiteY630" fmla="*/ 1592702 h 3309298"/>
                <a:gd name="connsiteX631" fmla="*/ 2808002 w 2979516"/>
                <a:gd name="connsiteY631" fmla="*/ 1595715 h 3309298"/>
                <a:gd name="connsiteX632" fmla="*/ 2798962 w 2979516"/>
                <a:gd name="connsiteY632" fmla="*/ 1595715 h 3309298"/>
                <a:gd name="connsiteX633" fmla="*/ 2792935 w 2979516"/>
                <a:gd name="connsiteY633" fmla="*/ 1592702 h 3309298"/>
                <a:gd name="connsiteX634" fmla="*/ 2786909 w 2979516"/>
                <a:gd name="connsiteY634" fmla="*/ 1586675 h 3309298"/>
                <a:gd name="connsiteX635" fmla="*/ 2783896 w 2979516"/>
                <a:gd name="connsiteY635" fmla="*/ 1583662 h 3309298"/>
                <a:gd name="connsiteX636" fmla="*/ 2780882 w 2979516"/>
                <a:gd name="connsiteY636" fmla="*/ 1571608 h 3309298"/>
                <a:gd name="connsiteX637" fmla="*/ 2783896 w 2979516"/>
                <a:gd name="connsiteY637" fmla="*/ 1568595 h 3309298"/>
                <a:gd name="connsiteX638" fmla="*/ 2789922 w 2979516"/>
                <a:gd name="connsiteY638" fmla="*/ 1556542 h 3309298"/>
                <a:gd name="connsiteX639" fmla="*/ 2792935 w 2979516"/>
                <a:gd name="connsiteY639" fmla="*/ 1553528 h 3309298"/>
                <a:gd name="connsiteX640" fmla="*/ 2801975 w 2979516"/>
                <a:gd name="connsiteY640" fmla="*/ 1550515 h 3309298"/>
                <a:gd name="connsiteX641" fmla="*/ 218280 w 2979516"/>
                <a:gd name="connsiteY641" fmla="*/ 1511748 h 3309298"/>
                <a:gd name="connsiteX642" fmla="*/ 234311 w 2979516"/>
                <a:gd name="connsiteY642" fmla="*/ 1520585 h 3309298"/>
                <a:gd name="connsiteX643" fmla="*/ 197670 w 2979516"/>
                <a:gd name="connsiteY643" fmla="*/ 1550670 h 3309298"/>
                <a:gd name="connsiteX644" fmla="*/ 218280 w 2979516"/>
                <a:gd name="connsiteY644" fmla="*/ 1511748 h 3309298"/>
                <a:gd name="connsiteX645" fmla="*/ 2933618 w 2979516"/>
                <a:gd name="connsiteY645" fmla="*/ 1502302 h 3309298"/>
                <a:gd name="connsiteX646" fmla="*/ 2936704 w 2979516"/>
                <a:gd name="connsiteY646" fmla="*/ 1502302 h 3309298"/>
                <a:gd name="connsiteX647" fmla="*/ 2939790 w 2979516"/>
                <a:gd name="connsiteY647" fmla="*/ 1502302 h 3309298"/>
                <a:gd name="connsiteX648" fmla="*/ 2942875 w 2979516"/>
                <a:gd name="connsiteY648" fmla="*/ 1505388 h 3309298"/>
                <a:gd name="connsiteX649" fmla="*/ 2942875 w 2979516"/>
                <a:gd name="connsiteY649" fmla="*/ 1508473 h 3309298"/>
                <a:gd name="connsiteX650" fmla="*/ 2942875 w 2979516"/>
                <a:gd name="connsiteY650" fmla="*/ 1511559 h 3309298"/>
                <a:gd name="connsiteX651" fmla="*/ 2942875 w 2979516"/>
                <a:gd name="connsiteY651" fmla="*/ 1514645 h 3309298"/>
                <a:gd name="connsiteX652" fmla="*/ 2939790 w 2979516"/>
                <a:gd name="connsiteY652" fmla="*/ 1514645 h 3309298"/>
                <a:gd name="connsiteX653" fmla="*/ 2936704 w 2979516"/>
                <a:gd name="connsiteY653" fmla="*/ 1517730 h 3309298"/>
                <a:gd name="connsiteX654" fmla="*/ 2933618 w 2979516"/>
                <a:gd name="connsiteY654" fmla="*/ 1517730 h 3309298"/>
                <a:gd name="connsiteX655" fmla="*/ 2930533 w 2979516"/>
                <a:gd name="connsiteY655" fmla="*/ 1514645 h 3309298"/>
                <a:gd name="connsiteX656" fmla="*/ 2930533 w 2979516"/>
                <a:gd name="connsiteY656" fmla="*/ 1511559 h 3309298"/>
                <a:gd name="connsiteX657" fmla="*/ 2927447 w 2979516"/>
                <a:gd name="connsiteY657" fmla="*/ 1508473 h 3309298"/>
                <a:gd name="connsiteX658" fmla="*/ 2930533 w 2979516"/>
                <a:gd name="connsiteY658" fmla="*/ 1508473 h 3309298"/>
                <a:gd name="connsiteX659" fmla="*/ 2930533 w 2979516"/>
                <a:gd name="connsiteY659" fmla="*/ 1505388 h 3309298"/>
                <a:gd name="connsiteX660" fmla="*/ 2933618 w 2979516"/>
                <a:gd name="connsiteY660" fmla="*/ 1502302 h 3309298"/>
                <a:gd name="connsiteX661" fmla="*/ 2707424 w 2979516"/>
                <a:gd name="connsiteY661" fmla="*/ 1498445 h 3309298"/>
                <a:gd name="connsiteX662" fmla="*/ 2713736 w 2979516"/>
                <a:gd name="connsiteY662" fmla="*/ 1498445 h 3309298"/>
                <a:gd name="connsiteX663" fmla="*/ 2716892 w 2979516"/>
                <a:gd name="connsiteY663" fmla="*/ 1498445 h 3309298"/>
                <a:gd name="connsiteX664" fmla="*/ 2723203 w 2979516"/>
                <a:gd name="connsiteY664" fmla="*/ 1498445 h 3309298"/>
                <a:gd name="connsiteX665" fmla="*/ 2726359 w 2979516"/>
                <a:gd name="connsiteY665" fmla="*/ 1501531 h 3309298"/>
                <a:gd name="connsiteX666" fmla="*/ 2729515 w 2979516"/>
                <a:gd name="connsiteY666" fmla="*/ 1507702 h 3309298"/>
                <a:gd name="connsiteX667" fmla="*/ 2732670 w 2979516"/>
                <a:gd name="connsiteY667" fmla="*/ 1513873 h 3309298"/>
                <a:gd name="connsiteX668" fmla="*/ 2729515 w 2979516"/>
                <a:gd name="connsiteY668" fmla="*/ 1516959 h 3309298"/>
                <a:gd name="connsiteX669" fmla="*/ 2726359 w 2979516"/>
                <a:gd name="connsiteY669" fmla="*/ 1523130 h 3309298"/>
                <a:gd name="connsiteX670" fmla="*/ 2723203 w 2979516"/>
                <a:gd name="connsiteY670" fmla="*/ 1526216 h 3309298"/>
                <a:gd name="connsiteX671" fmla="*/ 2716892 w 2979516"/>
                <a:gd name="connsiteY671" fmla="*/ 1529301 h 3309298"/>
                <a:gd name="connsiteX672" fmla="*/ 2713736 w 2979516"/>
                <a:gd name="connsiteY672" fmla="*/ 1529301 h 3309298"/>
                <a:gd name="connsiteX673" fmla="*/ 2707424 w 2979516"/>
                <a:gd name="connsiteY673" fmla="*/ 1526216 h 3309298"/>
                <a:gd name="connsiteX674" fmla="*/ 2704269 w 2979516"/>
                <a:gd name="connsiteY674" fmla="*/ 1523130 h 3309298"/>
                <a:gd name="connsiteX675" fmla="*/ 2697957 w 2979516"/>
                <a:gd name="connsiteY675" fmla="*/ 1516959 h 3309298"/>
                <a:gd name="connsiteX676" fmla="*/ 2697957 w 2979516"/>
                <a:gd name="connsiteY676" fmla="*/ 1513873 h 3309298"/>
                <a:gd name="connsiteX677" fmla="*/ 2697957 w 2979516"/>
                <a:gd name="connsiteY677" fmla="*/ 1507702 h 3309298"/>
                <a:gd name="connsiteX678" fmla="*/ 2701113 w 2979516"/>
                <a:gd name="connsiteY678" fmla="*/ 1501531 h 3309298"/>
                <a:gd name="connsiteX679" fmla="*/ 2707424 w 2979516"/>
                <a:gd name="connsiteY679" fmla="*/ 1498445 h 3309298"/>
                <a:gd name="connsiteX680" fmla="*/ 2827938 w 2979516"/>
                <a:gd name="connsiteY680" fmla="*/ 1492660 h 3309298"/>
                <a:gd name="connsiteX681" fmla="*/ 2834109 w 2979516"/>
                <a:gd name="connsiteY681" fmla="*/ 1492660 h 3309298"/>
                <a:gd name="connsiteX682" fmla="*/ 2840280 w 2979516"/>
                <a:gd name="connsiteY682" fmla="*/ 1495746 h 3309298"/>
                <a:gd name="connsiteX683" fmla="*/ 2843366 w 2979516"/>
                <a:gd name="connsiteY683" fmla="*/ 1498831 h 3309298"/>
                <a:gd name="connsiteX684" fmla="*/ 2846451 w 2979516"/>
                <a:gd name="connsiteY684" fmla="*/ 1501917 h 3309298"/>
                <a:gd name="connsiteX685" fmla="*/ 2846451 w 2979516"/>
                <a:gd name="connsiteY685" fmla="*/ 1508088 h 3309298"/>
                <a:gd name="connsiteX686" fmla="*/ 2846451 w 2979516"/>
                <a:gd name="connsiteY686" fmla="*/ 1511174 h 3309298"/>
                <a:gd name="connsiteX687" fmla="*/ 2843366 w 2979516"/>
                <a:gd name="connsiteY687" fmla="*/ 1520431 h 3309298"/>
                <a:gd name="connsiteX688" fmla="*/ 2840280 w 2979516"/>
                <a:gd name="connsiteY688" fmla="*/ 1520431 h 3309298"/>
                <a:gd name="connsiteX689" fmla="*/ 2834109 w 2979516"/>
                <a:gd name="connsiteY689" fmla="*/ 1523516 h 3309298"/>
                <a:gd name="connsiteX690" fmla="*/ 2827938 w 2979516"/>
                <a:gd name="connsiteY690" fmla="*/ 1523516 h 3309298"/>
                <a:gd name="connsiteX691" fmla="*/ 2821766 w 2979516"/>
                <a:gd name="connsiteY691" fmla="*/ 1520431 h 3309298"/>
                <a:gd name="connsiteX692" fmla="*/ 2818681 w 2979516"/>
                <a:gd name="connsiteY692" fmla="*/ 1517345 h 3309298"/>
                <a:gd name="connsiteX693" fmla="*/ 2818681 w 2979516"/>
                <a:gd name="connsiteY693" fmla="*/ 1514259 h 3309298"/>
                <a:gd name="connsiteX694" fmla="*/ 2815595 w 2979516"/>
                <a:gd name="connsiteY694" fmla="*/ 1508088 h 3309298"/>
                <a:gd name="connsiteX695" fmla="*/ 2815595 w 2979516"/>
                <a:gd name="connsiteY695" fmla="*/ 1505003 h 3309298"/>
                <a:gd name="connsiteX696" fmla="*/ 2821766 w 2979516"/>
                <a:gd name="connsiteY696" fmla="*/ 1495746 h 3309298"/>
                <a:gd name="connsiteX697" fmla="*/ 2824852 w 2979516"/>
                <a:gd name="connsiteY697" fmla="*/ 1495746 h 3309298"/>
                <a:gd name="connsiteX698" fmla="*/ 2827938 w 2979516"/>
                <a:gd name="connsiteY698" fmla="*/ 1492660 h 3309298"/>
                <a:gd name="connsiteX699" fmla="*/ 1242115 w 2979516"/>
                <a:gd name="connsiteY699" fmla="*/ 1457947 h 3309298"/>
                <a:gd name="connsiteX700" fmla="*/ 1251171 w 2979516"/>
                <a:gd name="connsiteY700" fmla="*/ 1457947 h 3309298"/>
                <a:gd name="connsiteX701" fmla="*/ 1269282 w 2979516"/>
                <a:gd name="connsiteY701" fmla="*/ 1460882 h 3309298"/>
                <a:gd name="connsiteX702" fmla="*/ 1275319 w 2979516"/>
                <a:gd name="connsiteY702" fmla="*/ 1466751 h 3309298"/>
                <a:gd name="connsiteX703" fmla="*/ 1281356 w 2979516"/>
                <a:gd name="connsiteY703" fmla="*/ 1478490 h 3309298"/>
                <a:gd name="connsiteX704" fmla="*/ 1284374 w 2979516"/>
                <a:gd name="connsiteY704" fmla="*/ 1490229 h 3309298"/>
                <a:gd name="connsiteX705" fmla="*/ 1281356 w 2979516"/>
                <a:gd name="connsiteY705" fmla="*/ 1501968 h 3309298"/>
                <a:gd name="connsiteX706" fmla="*/ 1275319 w 2979516"/>
                <a:gd name="connsiteY706" fmla="*/ 1510772 h 3309298"/>
                <a:gd name="connsiteX707" fmla="*/ 1272300 w 2979516"/>
                <a:gd name="connsiteY707" fmla="*/ 1516641 h 3309298"/>
                <a:gd name="connsiteX708" fmla="*/ 1257208 w 2979516"/>
                <a:gd name="connsiteY708" fmla="*/ 1522510 h 3309298"/>
                <a:gd name="connsiteX709" fmla="*/ 1248152 w 2979516"/>
                <a:gd name="connsiteY709" fmla="*/ 1525445 h 3309298"/>
                <a:gd name="connsiteX710" fmla="*/ 1233059 w 2979516"/>
                <a:gd name="connsiteY710" fmla="*/ 1519576 h 3309298"/>
                <a:gd name="connsiteX711" fmla="*/ 1224004 w 2979516"/>
                <a:gd name="connsiteY711" fmla="*/ 1516641 h 3309298"/>
                <a:gd name="connsiteX712" fmla="*/ 1217967 w 2979516"/>
                <a:gd name="connsiteY712" fmla="*/ 1504902 h 3309298"/>
                <a:gd name="connsiteX713" fmla="*/ 1214948 w 2979516"/>
                <a:gd name="connsiteY713" fmla="*/ 1493163 h 3309298"/>
                <a:gd name="connsiteX714" fmla="*/ 1217967 w 2979516"/>
                <a:gd name="connsiteY714" fmla="*/ 1481425 h 3309298"/>
                <a:gd name="connsiteX715" fmla="*/ 1224004 w 2979516"/>
                <a:gd name="connsiteY715" fmla="*/ 1469686 h 3309298"/>
                <a:gd name="connsiteX716" fmla="*/ 1230041 w 2979516"/>
                <a:gd name="connsiteY716" fmla="*/ 1466751 h 3309298"/>
                <a:gd name="connsiteX717" fmla="*/ 1242115 w 2979516"/>
                <a:gd name="connsiteY717" fmla="*/ 1457947 h 3309298"/>
                <a:gd name="connsiteX718" fmla="*/ 2794381 w 2979516"/>
                <a:gd name="connsiteY718" fmla="*/ 1448304 h 3309298"/>
                <a:gd name="connsiteX719" fmla="*/ 2797756 w 2979516"/>
                <a:gd name="connsiteY719" fmla="*/ 1448304 h 3309298"/>
                <a:gd name="connsiteX720" fmla="*/ 2801131 w 2979516"/>
                <a:gd name="connsiteY720" fmla="*/ 1448304 h 3309298"/>
                <a:gd name="connsiteX721" fmla="*/ 2804506 w 2979516"/>
                <a:gd name="connsiteY721" fmla="*/ 1448304 h 3309298"/>
                <a:gd name="connsiteX722" fmla="*/ 2807881 w 2979516"/>
                <a:gd name="connsiteY722" fmla="*/ 1448304 h 3309298"/>
                <a:gd name="connsiteX723" fmla="*/ 2807881 w 2979516"/>
                <a:gd name="connsiteY723" fmla="*/ 1451197 h 3309298"/>
                <a:gd name="connsiteX724" fmla="*/ 2807881 w 2979516"/>
                <a:gd name="connsiteY724" fmla="*/ 1454089 h 3309298"/>
                <a:gd name="connsiteX725" fmla="*/ 2807881 w 2979516"/>
                <a:gd name="connsiteY725" fmla="*/ 1456982 h 3309298"/>
                <a:gd name="connsiteX726" fmla="*/ 2804506 w 2979516"/>
                <a:gd name="connsiteY726" fmla="*/ 1456982 h 3309298"/>
                <a:gd name="connsiteX727" fmla="*/ 2801131 w 2979516"/>
                <a:gd name="connsiteY727" fmla="*/ 1459875 h 3309298"/>
                <a:gd name="connsiteX728" fmla="*/ 2797756 w 2979516"/>
                <a:gd name="connsiteY728" fmla="*/ 1459875 h 3309298"/>
                <a:gd name="connsiteX729" fmla="*/ 2794381 w 2979516"/>
                <a:gd name="connsiteY729" fmla="*/ 1456982 h 3309298"/>
                <a:gd name="connsiteX730" fmla="*/ 2794381 w 2979516"/>
                <a:gd name="connsiteY730" fmla="*/ 1454089 h 3309298"/>
                <a:gd name="connsiteX731" fmla="*/ 2794381 w 2979516"/>
                <a:gd name="connsiteY731" fmla="*/ 1451197 h 3309298"/>
                <a:gd name="connsiteX732" fmla="*/ 2794381 w 2979516"/>
                <a:gd name="connsiteY732" fmla="*/ 1448304 h 3309298"/>
                <a:gd name="connsiteX733" fmla="*/ 2957917 w 2979516"/>
                <a:gd name="connsiteY733" fmla="*/ 1438662 h 3309298"/>
                <a:gd name="connsiteX734" fmla="*/ 2964088 w 2979516"/>
                <a:gd name="connsiteY734" fmla="*/ 1438662 h 3309298"/>
                <a:gd name="connsiteX735" fmla="*/ 2970259 w 2979516"/>
                <a:gd name="connsiteY735" fmla="*/ 1438662 h 3309298"/>
                <a:gd name="connsiteX736" fmla="*/ 2973345 w 2979516"/>
                <a:gd name="connsiteY736" fmla="*/ 1441747 h 3309298"/>
                <a:gd name="connsiteX737" fmla="*/ 2979516 w 2979516"/>
                <a:gd name="connsiteY737" fmla="*/ 1444833 h 3309298"/>
                <a:gd name="connsiteX738" fmla="*/ 2979516 w 2979516"/>
                <a:gd name="connsiteY738" fmla="*/ 1451004 h 3309298"/>
                <a:gd name="connsiteX739" fmla="*/ 2979516 w 2979516"/>
                <a:gd name="connsiteY739" fmla="*/ 1457175 h 3309298"/>
                <a:gd name="connsiteX740" fmla="*/ 2976431 w 2979516"/>
                <a:gd name="connsiteY740" fmla="*/ 1466433 h 3309298"/>
                <a:gd name="connsiteX741" fmla="*/ 2973345 w 2979516"/>
                <a:gd name="connsiteY741" fmla="*/ 1466433 h 3309298"/>
                <a:gd name="connsiteX742" fmla="*/ 2964088 w 2979516"/>
                <a:gd name="connsiteY742" fmla="*/ 1469518 h 3309298"/>
                <a:gd name="connsiteX743" fmla="*/ 2961003 w 2979516"/>
                <a:gd name="connsiteY743" fmla="*/ 1469518 h 3309298"/>
                <a:gd name="connsiteX744" fmla="*/ 2954831 w 2979516"/>
                <a:gd name="connsiteY744" fmla="*/ 1466433 h 3309298"/>
                <a:gd name="connsiteX745" fmla="*/ 2951746 w 2979516"/>
                <a:gd name="connsiteY745" fmla="*/ 1463347 h 3309298"/>
                <a:gd name="connsiteX746" fmla="*/ 2948660 w 2979516"/>
                <a:gd name="connsiteY746" fmla="*/ 1457175 h 3309298"/>
                <a:gd name="connsiteX747" fmla="*/ 2948660 w 2979516"/>
                <a:gd name="connsiteY747" fmla="*/ 1451004 h 3309298"/>
                <a:gd name="connsiteX748" fmla="*/ 2948660 w 2979516"/>
                <a:gd name="connsiteY748" fmla="*/ 1447919 h 3309298"/>
                <a:gd name="connsiteX749" fmla="*/ 2954831 w 2979516"/>
                <a:gd name="connsiteY749" fmla="*/ 1441747 h 3309298"/>
                <a:gd name="connsiteX750" fmla="*/ 2957917 w 2979516"/>
                <a:gd name="connsiteY750" fmla="*/ 1438662 h 3309298"/>
                <a:gd name="connsiteX751" fmla="*/ 2741027 w 2979516"/>
                <a:gd name="connsiteY751" fmla="*/ 1438662 h 3309298"/>
                <a:gd name="connsiteX752" fmla="*/ 2744241 w 2979516"/>
                <a:gd name="connsiteY752" fmla="*/ 1438662 h 3309298"/>
                <a:gd name="connsiteX753" fmla="*/ 2747455 w 2979516"/>
                <a:gd name="connsiteY753" fmla="*/ 1438662 h 3309298"/>
                <a:gd name="connsiteX754" fmla="*/ 2750669 w 2979516"/>
                <a:gd name="connsiteY754" fmla="*/ 1441876 h 3309298"/>
                <a:gd name="connsiteX755" fmla="*/ 2753883 w 2979516"/>
                <a:gd name="connsiteY755" fmla="*/ 1441876 h 3309298"/>
                <a:gd name="connsiteX756" fmla="*/ 2753883 w 2979516"/>
                <a:gd name="connsiteY756" fmla="*/ 1445090 h 3309298"/>
                <a:gd name="connsiteX757" fmla="*/ 2753883 w 2979516"/>
                <a:gd name="connsiteY757" fmla="*/ 1448304 h 3309298"/>
                <a:gd name="connsiteX758" fmla="*/ 2753883 w 2979516"/>
                <a:gd name="connsiteY758" fmla="*/ 1451519 h 3309298"/>
                <a:gd name="connsiteX759" fmla="*/ 2753883 w 2979516"/>
                <a:gd name="connsiteY759" fmla="*/ 1454733 h 3309298"/>
                <a:gd name="connsiteX760" fmla="*/ 2750669 w 2979516"/>
                <a:gd name="connsiteY760" fmla="*/ 1457947 h 3309298"/>
                <a:gd name="connsiteX761" fmla="*/ 2747455 w 2979516"/>
                <a:gd name="connsiteY761" fmla="*/ 1457947 h 3309298"/>
                <a:gd name="connsiteX762" fmla="*/ 2744241 w 2979516"/>
                <a:gd name="connsiteY762" fmla="*/ 1457947 h 3309298"/>
                <a:gd name="connsiteX763" fmla="*/ 2741027 w 2979516"/>
                <a:gd name="connsiteY763" fmla="*/ 1457947 h 3309298"/>
                <a:gd name="connsiteX764" fmla="*/ 2737812 w 2979516"/>
                <a:gd name="connsiteY764" fmla="*/ 1454733 h 3309298"/>
                <a:gd name="connsiteX765" fmla="*/ 2737812 w 2979516"/>
                <a:gd name="connsiteY765" fmla="*/ 1451519 h 3309298"/>
                <a:gd name="connsiteX766" fmla="*/ 2734598 w 2979516"/>
                <a:gd name="connsiteY766" fmla="*/ 1448304 h 3309298"/>
                <a:gd name="connsiteX767" fmla="*/ 2734598 w 2979516"/>
                <a:gd name="connsiteY767" fmla="*/ 1445090 h 3309298"/>
                <a:gd name="connsiteX768" fmla="*/ 2737812 w 2979516"/>
                <a:gd name="connsiteY768" fmla="*/ 1441876 h 3309298"/>
                <a:gd name="connsiteX769" fmla="*/ 2741027 w 2979516"/>
                <a:gd name="connsiteY769" fmla="*/ 1438662 h 3309298"/>
                <a:gd name="connsiteX770" fmla="*/ 1588112 w 2979516"/>
                <a:gd name="connsiteY770" fmla="*/ 1417448 h 3309298"/>
                <a:gd name="connsiteX771" fmla="*/ 1591108 w 2979516"/>
                <a:gd name="connsiteY771" fmla="*/ 1417448 h 3309298"/>
                <a:gd name="connsiteX772" fmla="*/ 1630056 w 2979516"/>
                <a:gd name="connsiteY772" fmla="*/ 1429447 h 3309298"/>
                <a:gd name="connsiteX773" fmla="*/ 1648033 w 2979516"/>
                <a:gd name="connsiteY773" fmla="*/ 1441447 h 3309298"/>
                <a:gd name="connsiteX774" fmla="*/ 1669005 w 2979516"/>
                <a:gd name="connsiteY774" fmla="*/ 1477446 h 3309298"/>
                <a:gd name="connsiteX775" fmla="*/ 1672001 w 2979516"/>
                <a:gd name="connsiteY775" fmla="*/ 1498445 h 3309298"/>
                <a:gd name="connsiteX776" fmla="*/ 1663013 w 2979516"/>
                <a:gd name="connsiteY776" fmla="*/ 1531443 h 3309298"/>
                <a:gd name="connsiteX777" fmla="*/ 1648033 w 2979516"/>
                <a:gd name="connsiteY777" fmla="*/ 1555442 h 3309298"/>
                <a:gd name="connsiteX778" fmla="*/ 1621068 w 2979516"/>
                <a:gd name="connsiteY778" fmla="*/ 1573441 h 3309298"/>
                <a:gd name="connsiteX779" fmla="*/ 1591108 w 2979516"/>
                <a:gd name="connsiteY779" fmla="*/ 1579441 h 3309298"/>
                <a:gd name="connsiteX780" fmla="*/ 1588112 w 2979516"/>
                <a:gd name="connsiteY780" fmla="*/ 1579441 h 3309298"/>
                <a:gd name="connsiteX781" fmla="*/ 1546167 w 2979516"/>
                <a:gd name="connsiteY781" fmla="*/ 1567442 h 3309298"/>
                <a:gd name="connsiteX782" fmla="*/ 1528191 w 2979516"/>
                <a:gd name="connsiteY782" fmla="*/ 1555442 h 3309298"/>
                <a:gd name="connsiteX783" fmla="*/ 1510214 w 2979516"/>
                <a:gd name="connsiteY783" fmla="*/ 1519444 h 3309298"/>
                <a:gd name="connsiteX784" fmla="*/ 1507218 w 2979516"/>
                <a:gd name="connsiteY784" fmla="*/ 1498445 h 3309298"/>
                <a:gd name="connsiteX785" fmla="*/ 1513210 w 2979516"/>
                <a:gd name="connsiteY785" fmla="*/ 1468446 h 3309298"/>
                <a:gd name="connsiteX786" fmla="*/ 1528191 w 2979516"/>
                <a:gd name="connsiteY786" fmla="*/ 1441447 h 3309298"/>
                <a:gd name="connsiteX787" fmla="*/ 1555155 w 2979516"/>
                <a:gd name="connsiteY787" fmla="*/ 1426447 h 3309298"/>
                <a:gd name="connsiteX788" fmla="*/ 1588112 w 2979516"/>
                <a:gd name="connsiteY788" fmla="*/ 1417448 h 3309298"/>
                <a:gd name="connsiteX789" fmla="*/ 2865754 w 2979516"/>
                <a:gd name="connsiteY789" fmla="*/ 1372397 h 3309298"/>
                <a:gd name="connsiteX790" fmla="*/ 2876150 w 2979516"/>
                <a:gd name="connsiteY790" fmla="*/ 1378517 h 3309298"/>
                <a:gd name="connsiteX791" fmla="*/ 2849536 w 2979516"/>
                <a:gd name="connsiteY791" fmla="*/ 1393584 h 3309298"/>
                <a:gd name="connsiteX792" fmla="*/ 2865754 w 2979516"/>
                <a:gd name="connsiteY792" fmla="*/ 1372397 h 3309298"/>
                <a:gd name="connsiteX793" fmla="*/ 2088554 w 2979516"/>
                <a:gd name="connsiteY793" fmla="*/ 1324881 h 3309298"/>
                <a:gd name="connsiteX794" fmla="*/ 2118552 w 2979516"/>
                <a:gd name="connsiteY794" fmla="*/ 1333869 h 3309298"/>
                <a:gd name="connsiteX795" fmla="*/ 2145551 w 2979516"/>
                <a:gd name="connsiteY795" fmla="*/ 1348849 h 3309298"/>
                <a:gd name="connsiteX796" fmla="*/ 2160551 w 2979516"/>
                <a:gd name="connsiteY796" fmla="*/ 1375814 h 3309298"/>
                <a:gd name="connsiteX797" fmla="*/ 2169550 w 2979516"/>
                <a:gd name="connsiteY797" fmla="*/ 1405774 h 3309298"/>
                <a:gd name="connsiteX798" fmla="*/ 2169550 w 2979516"/>
                <a:gd name="connsiteY798" fmla="*/ 1411766 h 3309298"/>
                <a:gd name="connsiteX799" fmla="*/ 2157551 w 2979516"/>
                <a:gd name="connsiteY799" fmla="*/ 1450715 h 3309298"/>
                <a:gd name="connsiteX800" fmla="*/ 2145551 w 2979516"/>
                <a:gd name="connsiteY800" fmla="*/ 1468692 h 3309298"/>
                <a:gd name="connsiteX801" fmla="*/ 2109553 w 2979516"/>
                <a:gd name="connsiteY801" fmla="*/ 1489664 h 3309298"/>
                <a:gd name="connsiteX802" fmla="*/ 2088554 w 2979516"/>
                <a:gd name="connsiteY802" fmla="*/ 1492660 h 3309298"/>
                <a:gd name="connsiteX803" fmla="*/ 2055555 w 2979516"/>
                <a:gd name="connsiteY803" fmla="*/ 1483672 h 3309298"/>
                <a:gd name="connsiteX804" fmla="*/ 2031556 w 2979516"/>
                <a:gd name="connsiteY804" fmla="*/ 1468692 h 3309298"/>
                <a:gd name="connsiteX805" fmla="*/ 2013557 w 2979516"/>
                <a:gd name="connsiteY805" fmla="*/ 1441727 h 3309298"/>
                <a:gd name="connsiteX806" fmla="*/ 2007557 w 2979516"/>
                <a:gd name="connsiteY806" fmla="*/ 1411766 h 3309298"/>
                <a:gd name="connsiteX807" fmla="*/ 2007557 w 2979516"/>
                <a:gd name="connsiteY807" fmla="*/ 1405774 h 3309298"/>
                <a:gd name="connsiteX808" fmla="*/ 2016557 w 2979516"/>
                <a:gd name="connsiteY808" fmla="*/ 1366826 h 3309298"/>
                <a:gd name="connsiteX809" fmla="*/ 2031556 w 2979516"/>
                <a:gd name="connsiteY809" fmla="*/ 1348849 h 3309298"/>
                <a:gd name="connsiteX810" fmla="*/ 2067555 w 2979516"/>
                <a:gd name="connsiteY810" fmla="*/ 1327877 h 3309298"/>
                <a:gd name="connsiteX811" fmla="*/ 2088554 w 2979516"/>
                <a:gd name="connsiteY811" fmla="*/ 1324881 h 3309298"/>
                <a:gd name="connsiteX812" fmla="*/ 2256756 w 2979516"/>
                <a:gd name="connsiteY812" fmla="*/ 1093462 h 3309298"/>
                <a:gd name="connsiteX813" fmla="*/ 2256756 w 2979516"/>
                <a:gd name="connsiteY813" fmla="*/ 1189887 h 3309298"/>
                <a:gd name="connsiteX814" fmla="*/ 2256756 w 2979516"/>
                <a:gd name="connsiteY814" fmla="*/ 1093462 h 3309298"/>
                <a:gd name="connsiteX815" fmla="*/ 1874344 w 2979516"/>
                <a:gd name="connsiteY815" fmla="*/ 979682 h 3309298"/>
                <a:gd name="connsiteX816" fmla="*/ 1877385 w 2979516"/>
                <a:gd name="connsiteY816" fmla="*/ 979682 h 3309298"/>
                <a:gd name="connsiteX817" fmla="*/ 1895631 w 2979516"/>
                <a:gd name="connsiteY817" fmla="*/ 985764 h 3309298"/>
                <a:gd name="connsiteX818" fmla="*/ 1904755 w 2979516"/>
                <a:gd name="connsiteY818" fmla="*/ 991846 h 3309298"/>
                <a:gd name="connsiteX819" fmla="*/ 1913878 w 2979516"/>
                <a:gd name="connsiteY819" fmla="*/ 1007052 h 3309298"/>
                <a:gd name="connsiteX820" fmla="*/ 1916919 w 2979516"/>
                <a:gd name="connsiteY820" fmla="*/ 1019216 h 3309298"/>
                <a:gd name="connsiteX821" fmla="*/ 1913878 w 2979516"/>
                <a:gd name="connsiteY821" fmla="*/ 1034422 h 3309298"/>
                <a:gd name="connsiteX822" fmla="*/ 1904755 w 2979516"/>
                <a:gd name="connsiteY822" fmla="*/ 1046586 h 3309298"/>
                <a:gd name="connsiteX823" fmla="*/ 1892590 w 2979516"/>
                <a:gd name="connsiteY823" fmla="*/ 1052669 h 3309298"/>
                <a:gd name="connsiteX824" fmla="*/ 1877385 w 2979516"/>
                <a:gd name="connsiteY824" fmla="*/ 1055710 h 3309298"/>
                <a:gd name="connsiteX825" fmla="*/ 1874344 w 2979516"/>
                <a:gd name="connsiteY825" fmla="*/ 1055710 h 3309298"/>
                <a:gd name="connsiteX826" fmla="*/ 1856097 w 2979516"/>
                <a:gd name="connsiteY826" fmla="*/ 1052669 h 3309298"/>
                <a:gd name="connsiteX827" fmla="*/ 1846974 w 2979516"/>
                <a:gd name="connsiteY827" fmla="*/ 1046586 h 3309298"/>
                <a:gd name="connsiteX828" fmla="*/ 1837850 w 2979516"/>
                <a:gd name="connsiteY828" fmla="*/ 1028340 h 3309298"/>
                <a:gd name="connsiteX829" fmla="*/ 1837850 w 2979516"/>
                <a:gd name="connsiteY829" fmla="*/ 1019216 h 3309298"/>
                <a:gd name="connsiteX830" fmla="*/ 1840891 w 2979516"/>
                <a:gd name="connsiteY830" fmla="*/ 1004011 h 3309298"/>
                <a:gd name="connsiteX831" fmla="*/ 1846974 w 2979516"/>
                <a:gd name="connsiteY831" fmla="*/ 991846 h 3309298"/>
                <a:gd name="connsiteX832" fmla="*/ 1862179 w 2979516"/>
                <a:gd name="connsiteY832" fmla="*/ 982723 h 3309298"/>
                <a:gd name="connsiteX833" fmla="*/ 1874344 w 2979516"/>
                <a:gd name="connsiteY833" fmla="*/ 979682 h 3309298"/>
                <a:gd name="connsiteX834" fmla="*/ 1107371 w 2979516"/>
                <a:gd name="connsiteY834" fmla="*/ 948826 h 3309298"/>
                <a:gd name="connsiteX835" fmla="*/ 1107371 w 2979516"/>
                <a:gd name="connsiteY835" fmla="*/ 1108891 h 3309298"/>
                <a:gd name="connsiteX836" fmla="*/ 1107371 w 2979516"/>
                <a:gd name="connsiteY836" fmla="*/ 948826 h 3309298"/>
                <a:gd name="connsiteX837" fmla="*/ 378412 w 2979516"/>
                <a:gd name="connsiteY837" fmla="*/ 779119 h 3309298"/>
                <a:gd name="connsiteX838" fmla="*/ 381412 w 2979516"/>
                <a:gd name="connsiteY838" fmla="*/ 779119 h 3309298"/>
                <a:gd name="connsiteX839" fmla="*/ 387412 w 2979516"/>
                <a:gd name="connsiteY839" fmla="*/ 782012 h 3309298"/>
                <a:gd name="connsiteX840" fmla="*/ 387412 w 2979516"/>
                <a:gd name="connsiteY840" fmla="*/ 784904 h 3309298"/>
                <a:gd name="connsiteX841" fmla="*/ 390412 w 2979516"/>
                <a:gd name="connsiteY841" fmla="*/ 787797 h 3309298"/>
                <a:gd name="connsiteX842" fmla="*/ 390412 w 2979516"/>
                <a:gd name="connsiteY842" fmla="*/ 790690 h 3309298"/>
                <a:gd name="connsiteX843" fmla="*/ 390412 w 2979516"/>
                <a:gd name="connsiteY843" fmla="*/ 796475 h 3309298"/>
                <a:gd name="connsiteX844" fmla="*/ 387412 w 2979516"/>
                <a:gd name="connsiteY844" fmla="*/ 799368 h 3309298"/>
                <a:gd name="connsiteX845" fmla="*/ 381412 w 2979516"/>
                <a:gd name="connsiteY845" fmla="*/ 802261 h 3309298"/>
                <a:gd name="connsiteX846" fmla="*/ 378412 w 2979516"/>
                <a:gd name="connsiteY846" fmla="*/ 802261 h 3309298"/>
                <a:gd name="connsiteX847" fmla="*/ 372413 w 2979516"/>
                <a:gd name="connsiteY847" fmla="*/ 802261 h 3309298"/>
                <a:gd name="connsiteX848" fmla="*/ 369413 w 2979516"/>
                <a:gd name="connsiteY848" fmla="*/ 799368 h 3309298"/>
                <a:gd name="connsiteX849" fmla="*/ 369413 w 2979516"/>
                <a:gd name="connsiteY849" fmla="*/ 796475 h 3309298"/>
                <a:gd name="connsiteX850" fmla="*/ 366413 w 2979516"/>
                <a:gd name="connsiteY850" fmla="*/ 790690 h 3309298"/>
                <a:gd name="connsiteX851" fmla="*/ 369413 w 2979516"/>
                <a:gd name="connsiteY851" fmla="*/ 787797 h 3309298"/>
                <a:gd name="connsiteX852" fmla="*/ 372413 w 2979516"/>
                <a:gd name="connsiteY852" fmla="*/ 784904 h 3309298"/>
                <a:gd name="connsiteX853" fmla="*/ 372413 w 2979516"/>
                <a:gd name="connsiteY853" fmla="*/ 782012 h 3309298"/>
                <a:gd name="connsiteX854" fmla="*/ 378412 w 2979516"/>
                <a:gd name="connsiteY854" fmla="*/ 779119 h 3309298"/>
                <a:gd name="connsiteX855" fmla="*/ 526477 w 2979516"/>
                <a:gd name="connsiteY855" fmla="*/ 767548 h 3309298"/>
                <a:gd name="connsiteX856" fmla="*/ 529370 w 2979516"/>
                <a:gd name="connsiteY856" fmla="*/ 767548 h 3309298"/>
                <a:gd name="connsiteX857" fmla="*/ 532263 w 2979516"/>
                <a:gd name="connsiteY857" fmla="*/ 770248 h 3309298"/>
                <a:gd name="connsiteX858" fmla="*/ 532263 w 2979516"/>
                <a:gd name="connsiteY858" fmla="*/ 772948 h 3309298"/>
                <a:gd name="connsiteX859" fmla="*/ 532263 w 2979516"/>
                <a:gd name="connsiteY859" fmla="*/ 775648 h 3309298"/>
                <a:gd name="connsiteX860" fmla="*/ 532263 w 2979516"/>
                <a:gd name="connsiteY860" fmla="*/ 778348 h 3309298"/>
                <a:gd name="connsiteX861" fmla="*/ 532263 w 2979516"/>
                <a:gd name="connsiteY861" fmla="*/ 781048 h 3309298"/>
                <a:gd name="connsiteX862" fmla="*/ 529370 w 2979516"/>
                <a:gd name="connsiteY862" fmla="*/ 781048 h 3309298"/>
                <a:gd name="connsiteX863" fmla="*/ 526477 w 2979516"/>
                <a:gd name="connsiteY863" fmla="*/ 781048 h 3309298"/>
                <a:gd name="connsiteX864" fmla="*/ 523585 w 2979516"/>
                <a:gd name="connsiteY864" fmla="*/ 781048 h 3309298"/>
                <a:gd name="connsiteX865" fmla="*/ 520692 w 2979516"/>
                <a:gd name="connsiteY865" fmla="*/ 778348 h 3309298"/>
                <a:gd name="connsiteX866" fmla="*/ 520692 w 2979516"/>
                <a:gd name="connsiteY866" fmla="*/ 775648 h 3309298"/>
                <a:gd name="connsiteX867" fmla="*/ 520692 w 2979516"/>
                <a:gd name="connsiteY867" fmla="*/ 772948 h 3309298"/>
                <a:gd name="connsiteX868" fmla="*/ 520692 w 2979516"/>
                <a:gd name="connsiteY868" fmla="*/ 770248 h 3309298"/>
                <a:gd name="connsiteX869" fmla="*/ 523585 w 2979516"/>
                <a:gd name="connsiteY869" fmla="*/ 770248 h 3309298"/>
                <a:gd name="connsiteX870" fmla="*/ 526477 w 2979516"/>
                <a:gd name="connsiteY870" fmla="*/ 767548 h 3309298"/>
                <a:gd name="connsiteX871" fmla="*/ 459944 w 2979516"/>
                <a:gd name="connsiteY871" fmla="*/ 759834 h 3309298"/>
                <a:gd name="connsiteX872" fmla="*/ 468622 w 2979516"/>
                <a:gd name="connsiteY872" fmla="*/ 759834 h 3309298"/>
                <a:gd name="connsiteX873" fmla="*/ 474407 w 2979516"/>
                <a:gd name="connsiteY873" fmla="*/ 765941 h 3309298"/>
                <a:gd name="connsiteX874" fmla="*/ 477300 w 2979516"/>
                <a:gd name="connsiteY874" fmla="*/ 768994 h 3309298"/>
                <a:gd name="connsiteX875" fmla="*/ 480193 w 2979516"/>
                <a:gd name="connsiteY875" fmla="*/ 778155 h 3309298"/>
                <a:gd name="connsiteX876" fmla="*/ 480193 w 2979516"/>
                <a:gd name="connsiteY876" fmla="*/ 784262 h 3309298"/>
                <a:gd name="connsiteX877" fmla="*/ 477300 w 2979516"/>
                <a:gd name="connsiteY877" fmla="*/ 790369 h 3309298"/>
                <a:gd name="connsiteX878" fmla="*/ 471515 w 2979516"/>
                <a:gd name="connsiteY878" fmla="*/ 793422 h 3309298"/>
                <a:gd name="connsiteX879" fmla="*/ 465729 w 2979516"/>
                <a:gd name="connsiteY879" fmla="*/ 796476 h 3309298"/>
                <a:gd name="connsiteX880" fmla="*/ 457051 w 2979516"/>
                <a:gd name="connsiteY880" fmla="*/ 796476 h 3309298"/>
                <a:gd name="connsiteX881" fmla="*/ 448373 w 2979516"/>
                <a:gd name="connsiteY881" fmla="*/ 790369 h 3309298"/>
                <a:gd name="connsiteX882" fmla="*/ 448373 w 2979516"/>
                <a:gd name="connsiteY882" fmla="*/ 787315 h 3309298"/>
                <a:gd name="connsiteX883" fmla="*/ 445480 w 2979516"/>
                <a:gd name="connsiteY883" fmla="*/ 778155 h 3309298"/>
                <a:gd name="connsiteX884" fmla="*/ 445480 w 2979516"/>
                <a:gd name="connsiteY884" fmla="*/ 772048 h 3309298"/>
                <a:gd name="connsiteX885" fmla="*/ 448373 w 2979516"/>
                <a:gd name="connsiteY885" fmla="*/ 765941 h 3309298"/>
                <a:gd name="connsiteX886" fmla="*/ 454158 w 2979516"/>
                <a:gd name="connsiteY886" fmla="*/ 762887 h 3309298"/>
                <a:gd name="connsiteX887" fmla="*/ 459944 w 2979516"/>
                <a:gd name="connsiteY887" fmla="*/ 759834 h 3309298"/>
                <a:gd name="connsiteX888" fmla="*/ 363713 w 2979516"/>
                <a:gd name="connsiteY888" fmla="*/ 732834 h 3309298"/>
                <a:gd name="connsiteX889" fmla="*/ 364099 w 2979516"/>
                <a:gd name="connsiteY889" fmla="*/ 733991 h 3309298"/>
                <a:gd name="connsiteX890" fmla="*/ 367184 w 2979516"/>
                <a:gd name="connsiteY890" fmla="*/ 733991 h 3309298"/>
                <a:gd name="connsiteX891" fmla="*/ 370270 w 2979516"/>
                <a:gd name="connsiteY891" fmla="*/ 737077 h 3309298"/>
                <a:gd name="connsiteX892" fmla="*/ 370270 w 2979516"/>
                <a:gd name="connsiteY892" fmla="*/ 740163 h 3309298"/>
                <a:gd name="connsiteX893" fmla="*/ 370270 w 2979516"/>
                <a:gd name="connsiteY893" fmla="*/ 743248 h 3309298"/>
                <a:gd name="connsiteX894" fmla="*/ 367184 w 2979516"/>
                <a:gd name="connsiteY894" fmla="*/ 746334 h 3309298"/>
                <a:gd name="connsiteX895" fmla="*/ 364099 w 2979516"/>
                <a:gd name="connsiteY895" fmla="*/ 746334 h 3309298"/>
                <a:gd name="connsiteX896" fmla="*/ 361013 w 2979516"/>
                <a:gd name="connsiteY896" fmla="*/ 746334 h 3309298"/>
                <a:gd name="connsiteX897" fmla="*/ 357927 w 2979516"/>
                <a:gd name="connsiteY897" fmla="*/ 743248 h 3309298"/>
                <a:gd name="connsiteX898" fmla="*/ 354842 w 2979516"/>
                <a:gd name="connsiteY898" fmla="*/ 740163 h 3309298"/>
                <a:gd name="connsiteX899" fmla="*/ 354842 w 2979516"/>
                <a:gd name="connsiteY899" fmla="*/ 737077 h 3309298"/>
                <a:gd name="connsiteX900" fmla="*/ 357927 w 2979516"/>
                <a:gd name="connsiteY900" fmla="*/ 733991 h 3309298"/>
                <a:gd name="connsiteX901" fmla="*/ 361013 w 2979516"/>
                <a:gd name="connsiteY901" fmla="*/ 733991 h 3309298"/>
                <a:gd name="connsiteX902" fmla="*/ 363713 w 2979516"/>
                <a:gd name="connsiteY902" fmla="*/ 732834 h 3309298"/>
                <a:gd name="connsiteX903" fmla="*/ 516835 w 2979516"/>
                <a:gd name="connsiteY903" fmla="*/ 721264 h 3309298"/>
                <a:gd name="connsiteX904" fmla="*/ 519728 w 2979516"/>
                <a:gd name="connsiteY904" fmla="*/ 724398 h 3309298"/>
                <a:gd name="connsiteX905" fmla="*/ 522620 w 2979516"/>
                <a:gd name="connsiteY905" fmla="*/ 724398 h 3309298"/>
                <a:gd name="connsiteX906" fmla="*/ 525513 w 2979516"/>
                <a:gd name="connsiteY906" fmla="*/ 730665 h 3309298"/>
                <a:gd name="connsiteX907" fmla="*/ 528406 w 2979516"/>
                <a:gd name="connsiteY907" fmla="*/ 733799 h 3309298"/>
                <a:gd name="connsiteX908" fmla="*/ 525513 w 2979516"/>
                <a:gd name="connsiteY908" fmla="*/ 736933 h 3309298"/>
                <a:gd name="connsiteX909" fmla="*/ 525513 w 2979516"/>
                <a:gd name="connsiteY909" fmla="*/ 740067 h 3309298"/>
                <a:gd name="connsiteX910" fmla="*/ 522620 w 2979516"/>
                <a:gd name="connsiteY910" fmla="*/ 743201 h 3309298"/>
                <a:gd name="connsiteX911" fmla="*/ 522620 w 2979516"/>
                <a:gd name="connsiteY911" fmla="*/ 746335 h 3309298"/>
                <a:gd name="connsiteX912" fmla="*/ 516835 w 2979516"/>
                <a:gd name="connsiteY912" fmla="*/ 746335 h 3309298"/>
                <a:gd name="connsiteX913" fmla="*/ 513942 w 2979516"/>
                <a:gd name="connsiteY913" fmla="*/ 746335 h 3309298"/>
                <a:gd name="connsiteX914" fmla="*/ 508157 w 2979516"/>
                <a:gd name="connsiteY914" fmla="*/ 746335 h 3309298"/>
                <a:gd name="connsiteX915" fmla="*/ 505264 w 2979516"/>
                <a:gd name="connsiteY915" fmla="*/ 740067 h 3309298"/>
                <a:gd name="connsiteX916" fmla="*/ 505264 w 2979516"/>
                <a:gd name="connsiteY916" fmla="*/ 736933 h 3309298"/>
                <a:gd name="connsiteX917" fmla="*/ 505264 w 2979516"/>
                <a:gd name="connsiteY917" fmla="*/ 730665 h 3309298"/>
                <a:gd name="connsiteX918" fmla="*/ 508157 w 2979516"/>
                <a:gd name="connsiteY918" fmla="*/ 727532 h 3309298"/>
                <a:gd name="connsiteX919" fmla="*/ 511049 w 2979516"/>
                <a:gd name="connsiteY919" fmla="*/ 724398 h 3309298"/>
                <a:gd name="connsiteX920" fmla="*/ 516835 w 2979516"/>
                <a:gd name="connsiteY920" fmla="*/ 721264 h 3309298"/>
                <a:gd name="connsiteX921" fmla="*/ 438249 w 2979516"/>
                <a:gd name="connsiteY921" fmla="*/ 715478 h 3309298"/>
                <a:gd name="connsiteX922" fmla="*/ 441382 w 2979516"/>
                <a:gd name="connsiteY922" fmla="*/ 715478 h 3309298"/>
                <a:gd name="connsiteX923" fmla="*/ 447650 w 2979516"/>
                <a:gd name="connsiteY923" fmla="*/ 715478 h 3309298"/>
                <a:gd name="connsiteX924" fmla="*/ 450784 w 2979516"/>
                <a:gd name="connsiteY924" fmla="*/ 718612 h 3309298"/>
                <a:gd name="connsiteX925" fmla="*/ 453918 w 2979516"/>
                <a:gd name="connsiteY925" fmla="*/ 721746 h 3309298"/>
                <a:gd name="connsiteX926" fmla="*/ 457052 w 2979516"/>
                <a:gd name="connsiteY926" fmla="*/ 728013 h 3309298"/>
                <a:gd name="connsiteX927" fmla="*/ 453918 w 2979516"/>
                <a:gd name="connsiteY927" fmla="*/ 731147 h 3309298"/>
                <a:gd name="connsiteX928" fmla="*/ 453918 w 2979516"/>
                <a:gd name="connsiteY928" fmla="*/ 734281 h 3309298"/>
                <a:gd name="connsiteX929" fmla="*/ 450784 w 2979516"/>
                <a:gd name="connsiteY929" fmla="*/ 737415 h 3309298"/>
                <a:gd name="connsiteX930" fmla="*/ 444516 w 2979516"/>
                <a:gd name="connsiteY930" fmla="*/ 740549 h 3309298"/>
                <a:gd name="connsiteX931" fmla="*/ 441382 w 2979516"/>
                <a:gd name="connsiteY931" fmla="*/ 740549 h 3309298"/>
                <a:gd name="connsiteX932" fmla="*/ 438249 w 2979516"/>
                <a:gd name="connsiteY932" fmla="*/ 740549 h 3309298"/>
                <a:gd name="connsiteX933" fmla="*/ 435115 w 2979516"/>
                <a:gd name="connsiteY933" fmla="*/ 734281 h 3309298"/>
                <a:gd name="connsiteX934" fmla="*/ 431981 w 2979516"/>
                <a:gd name="connsiteY934" fmla="*/ 734281 h 3309298"/>
                <a:gd name="connsiteX935" fmla="*/ 431981 w 2979516"/>
                <a:gd name="connsiteY935" fmla="*/ 728013 h 3309298"/>
                <a:gd name="connsiteX936" fmla="*/ 431981 w 2979516"/>
                <a:gd name="connsiteY936" fmla="*/ 724879 h 3309298"/>
                <a:gd name="connsiteX937" fmla="*/ 435115 w 2979516"/>
                <a:gd name="connsiteY937" fmla="*/ 718612 h 3309298"/>
                <a:gd name="connsiteX938" fmla="*/ 438249 w 2979516"/>
                <a:gd name="connsiteY938" fmla="*/ 715478 h 3309298"/>
                <a:gd name="connsiteX939" fmla="*/ 397267 w 2979516"/>
                <a:gd name="connsiteY939" fmla="*/ 705836 h 3309298"/>
                <a:gd name="connsiteX940" fmla="*/ 400160 w 2979516"/>
                <a:gd name="connsiteY940" fmla="*/ 705836 h 3309298"/>
                <a:gd name="connsiteX941" fmla="*/ 400160 w 2979516"/>
                <a:gd name="connsiteY941" fmla="*/ 709050 h 3309298"/>
                <a:gd name="connsiteX942" fmla="*/ 403053 w 2979516"/>
                <a:gd name="connsiteY942" fmla="*/ 709050 h 3309298"/>
                <a:gd name="connsiteX943" fmla="*/ 403053 w 2979516"/>
                <a:gd name="connsiteY943" fmla="*/ 712265 h 3309298"/>
                <a:gd name="connsiteX944" fmla="*/ 400160 w 2979516"/>
                <a:gd name="connsiteY944" fmla="*/ 715479 h 3309298"/>
                <a:gd name="connsiteX945" fmla="*/ 397267 w 2979516"/>
                <a:gd name="connsiteY945" fmla="*/ 715479 h 3309298"/>
                <a:gd name="connsiteX946" fmla="*/ 394375 w 2979516"/>
                <a:gd name="connsiteY946" fmla="*/ 715479 h 3309298"/>
                <a:gd name="connsiteX947" fmla="*/ 391482 w 2979516"/>
                <a:gd name="connsiteY947" fmla="*/ 712265 h 3309298"/>
                <a:gd name="connsiteX948" fmla="*/ 394375 w 2979516"/>
                <a:gd name="connsiteY948" fmla="*/ 709050 h 3309298"/>
                <a:gd name="connsiteX949" fmla="*/ 397267 w 2979516"/>
                <a:gd name="connsiteY949" fmla="*/ 705836 h 3309298"/>
                <a:gd name="connsiteX950" fmla="*/ 552925 w 2979516"/>
                <a:gd name="connsiteY950" fmla="*/ 697295 h 3309298"/>
                <a:gd name="connsiteX951" fmla="*/ 550170 w 2979516"/>
                <a:gd name="connsiteY951" fmla="*/ 712448 h 3309298"/>
                <a:gd name="connsiteX952" fmla="*/ 552925 w 2979516"/>
                <a:gd name="connsiteY952" fmla="*/ 697295 h 3309298"/>
                <a:gd name="connsiteX953" fmla="*/ 498514 w 2979516"/>
                <a:gd name="connsiteY953" fmla="*/ 667266 h 3309298"/>
                <a:gd name="connsiteX954" fmla="*/ 501406 w 2979516"/>
                <a:gd name="connsiteY954" fmla="*/ 667266 h 3309298"/>
                <a:gd name="connsiteX955" fmla="*/ 504299 w 2979516"/>
                <a:gd name="connsiteY955" fmla="*/ 667266 h 3309298"/>
                <a:gd name="connsiteX956" fmla="*/ 507192 w 2979516"/>
                <a:gd name="connsiteY956" fmla="*/ 667266 h 3309298"/>
                <a:gd name="connsiteX957" fmla="*/ 507192 w 2979516"/>
                <a:gd name="connsiteY957" fmla="*/ 670480 h 3309298"/>
                <a:gd name="connsiteX958" fmla="*/ 507192 w 2979516"/>
                <a:gd name="connsiteY958" fmla="*/ 673695 h 3309298"/>
                <a:gd name="connsiteX959" fmla="*/ 507192 w 2979516"/>
                <a:gd name="connsiteY959" fmla="*/ 676909 h 3309298"/>
                <a:gd name="connsiteX960" fmla="*/ 504299 w 2979516"/>
                <a:gd name="connsiteY960" fmla="*/ 676909 h 3309298"/>
                <a:gd name="connsiteX961" fmla="*/ 501406 w 2979516"/>
                <a:gd name="connsiteY961" fmla="*/ 676909 h 3309298"/>
                <a:gd name="connsiteX962" fmla="*/ 498514 w 2979516"/>
                <a:gd name="connsiteY962" fmla="*/ 676909 h 3309298"/>
                <a:gd name="connsiteX963" fmla="*/ 498514 w 2979516"/>
                <a:gd name="connsiteY963" fmla="*/ 673695 h 3309298"/>
                <a:gd name="connsiteX964" fmla="*/ 495621 w 2979516"/>
                <a:gd name="connsiteY964" fmla="*/ 673695 h 3309298"/>
                <a:gd name="connsiteX965" fmla="*/ 498514 w 2979516"/>
                <a:gd name="connsiteY965" fmla="*/ 670480 h 3309298"/>
                <a:gd name="connsiteX966" fmla="*/ 498514 w 2979516"/>
                <a:gd name="connsiteY966" fmla="*/ 667266 h 3309298"/>
                <a:gd name="connsiteX967" fmla="*/ 1693635 w 2979516"/>
                <a:gd name="connsiteY967" fmla="*/ 655695 h 3309298"/>
                <a:gd name="connsiteX968" fmla="*/ 1726805 w 2979516"/>
                <a:gd name="connsiteY968" fmla="*/ 661726 h 3309298"/>
                <a:gd name="connsiteX969" fmla="*/ 1750928 w 2979516"/>
                <a:gd name="connsiteY969" fmla="*/ 679819 h 3309298"/>
                <a:gd name="connsiteX970" fmla="*/ 1756959 w 2979516"/>
                <a:gd name="connsiteY970" fmla="*/ 682834 h 3309298"/>
                <a:gd name="connsiteX971" fmla="*/ 1775052 w 2979516"/>
                <a:gd name="connsiteY971" fmla="*/ 719019 h 3309298"/>
                <a:gd name="connsiteX972" fmla="*/ 1778067 w 2979516"/>
                <a:gd name="connsiteY972" fmla="*/ 740128 h 3309298"/>
                <a:gd name="connsiteX973" fmla="*/ 1769021 w 2979516"/>
                <a:gd name="connsiteY973" fmla="*/ 782344 h 3309298"/>
                <a:gd name="connsiteX974" fmla="*/ 1756959 w 2979516"/>
                <a:gd name="connsiteY974" fmla="*/ 797421 h 3309298"/>
                <a:gd name="connsiteX975" fmla="*/ 1729820 w 2979516"/>
                <a:gd name="connsiteY975" fmla="*/ 815514 h 3309298"/>
                <a:gd name="connsiteX976" fmla="*/ 1699665 w 2979516"/>
                <a:gd name="connsiteY976" fmla="*/ 821545 h 3309298"/>
                <a:gd name="connsiteX977" fmla="*/ 1666495 w 2979516"/>
                <a:gd name="connsiteY977" fmla="*/ 815514 h 3309298"/>
                <a:gd name="connsiteX978" fmla="*/ 1642372 w 2979516"/>
                <a:gd name="connsiteY978" fmla="*/ 797421 h 3309298"/>
                <a:gd name="connsiteX979" fmla="*/ 1636341 w 2979516"/>
                <a:gd name="connsiteY979" fmla="*/ 794406 h 3309298"/>
                <a:gd name="connsiteX980" fmla="*/ 1615233 w 2979516"/>
                <a:gd name="connsiteY980" fmla="*/ 758220 h 3309298"/>
                <a:gd name="connsiteX981" fmla="*/ 1612217 w 2979516"/>
                <a:gd name="connsiteY981" fmla="*/ 737112 h 3309298"/>
                <a:gd name="connsiteX982" fmla="*/ 1624279 w 2979516"/>
                <a:gd name="connsiteY982" fmla="*/ 694896 h 3309298"/>
                <a:gd name="connsiteX983" fmla="*/ 1636341 w 2979516"/>
                <a:gd name="connsiteY983" fmla="*/ 679819 h 3309298"/>
                <a:gd name="connsiteX984" fmla="*/ 1663480 w 2979516"/>
                <a:gd name="connsiteY984" fmla="*/ 661726 h 3309298"/>
                <a:gd name="connsiteX985" fmla="*/ 1693635 w 2979516"/>
                <a:gd name="connsiteY985" fmla="*/ 655695 h 3309298"/>
                <a:gd name="connsiteX986" fmla="*/ 399358 w 2979516"/>
                <a:gd name="connsiteY986" fmla="*/ 631590 h 3309298"/>
                <a:gd name="connsiteX987" fmla="*/ 393251 w 2979516"/>
                <a:gd name="connsiteY987" fmla="*/ 651839 h 3309298"/>
                <a:gd name="connsiteX988" fmla="*/ 399358 w 2979516"/>
                <a:gd name="connsiteY988" fmla="*/ 631590 h 3309298"/>
                <a:gd name="connsiteX989" fmla="*/ 486943 w 2979516"/>
                <a:gd name="connsiteY989" fmla="*/ 613269 h 3309298"/>
                <a:gd name="connsiteX990" fmla="*/ 492729 w 2979516"/>
                <a:gd name="connsiteY990" fmla="*/ 613269 h 3309298"/>
                <a:gd name="connsiteX991" fmla="*/ 495621 w 2979516"/>
                <a:gd name="connsiteY991" fmla="*/ 616403 h 3309298"/>
                <a:gd name="connsiteX992" fmla="*/ 498514 w 2979516"/>
                <a:gd name="connsiteY992" fmla="*/ 619537 h 3309298"/>
                <a:gd name="connsiteX993" fmla="*/ 501407 w 2979516"/>
                <a:gd name="connsiteY993" fmla="*/ 625804 h 3309298"/>
                <a:gd name="connsiteX994" fmla="*/ 501407 w 2979516"/>
                <a:gd name="connsiteY994" fmla="*/ 628938 h 3309298"/>
                <a:gd name="connsiteX995" fmla="*/ 498514 w 2979516"/>
                <a:gd name="connsiteY995" fmla="*/ 635206 h 3309298"/>
                <a:gd name="connsiteX996" fmla="*/ 495621 w 2979516"/>
                <a:gd name="connsiteY996" fmla="*/ 638340 h 3309298"/>
                <a:gd name="connsiteX997" fmla="*/ 489836 w 2979516"/>
                <a:gd name="connsiteY997" fmla="*/ 638340 h 3309298"/>
                <a:gd name="connsiteX998" fmla="*/ 486943 w 2979516"/>
                <a:gd name="connsiteY998" fmla="*/ 638340 h 3309298"/>
                <a:gd name="connsiteX999" fmla="*/ 484050 w 2979516"/>
                <a:gd name="connsiteY999" fmla="*/ 635206 h 3309298"/>
                <a:gd name="connsiteX1000" fmla="*/ 481158 w 2979516"/>
                <a:gd name="connsiteY1000" fmla="*/ 632072 h 3309298"/>
                <a:gd name="connsiteX1001" fmla="*/ 478265 w 2979516"/>
                <a:gd name="connsiteY1001" fmla="*/ 632072 h 3309298"/>
                <a:gd name="connsiteX1002" fmla="*/ 478265 w 2979516"/>
                <a:gd name="connsiteY1002" fmla="*/ 625804 h 3309298"/>
                <a:gd name="connsiteX1003" fmla="*/ 478265 w 2979516"/>
                <a:gd name="connsiteY1003" fmla="*/ 622670 h 3309298"/>
                <a:gd name="connsiteX1004" fmla="*/ 481158 w 2979516"/>
                <a:gd name="connsiteY1004" fmla="*/ 616403 h 3309298"/>
                <a:gd name="connsiteX1005" fmla="*/ 484050 w 2979516"/>
                <a:gd name="connsiteY1005" fmla="*/ 616403 h 3309298"/>
                <a:gd name="connsiteX1006" fmla="*/ 486943 w 2979516"/>
                <a:gd name="connsiteY1006" fmla="*/ 613269 h 3309298"/>
                <a:gd name="connsiteX1007" fmla="*/ 2244762 w 2979516"/>
                <a:gd name="connsiteY1007" fmla="*/ 366422 h 3309298"/>
                <a:gd name="connsiteX1008" fmla="*/ 2250547 w 2979516"/>
                <a:gd name="connsiteY1008" fmla="*/ 366422 h 3309298"/>
                <a:gd name="connsiteX1009" fmla="*/ 2253440 w 2979516"/>
                <a:gd name="connsiteY1009" fmla="*/ 366422 h 3309298"/>
                <a:gd name="connsiteX1010" fmla="*/ 2262119 w 2979516"/>
                <a:gd name="connsiteY1010" fmla="*/ 366422 h 3309298"/>
                <a:gd name="connsiteX1011" fmla="*/ 2265011 w 2979516"/>
                <a:gd name="connsiteY1011" fmla="*/ 369422 h 3309298"/>
                <a:gd name="connsiteX1012" fmla="*/ 2265011 w 2979516"/>
                <a:gd name="connsiteY1012" fmla="*/ 375422 h 3309298"/>
                <a:gd name="connsiteX1013" fmla="*/ 2267904 w 2979516"/>
                <a:gd name="connsiteY1013" fmla="*/ 381421 h 3309298"/>
                <a:gd name="connsiteX1014" fmla="*/ 2265011 w 2979516"/>
                <a:gd name="connsiteY1014" fmla="*/ 384421 h 3309298"/>
                <a:gd name="connsiteX1015" fmla="*/ 2262119 w 2979516"/>
                <a:gd name="connsiteY1015" fmla="*/ 390421 h 3309298"/>
                <a:gd name="connsiteX1016" fmla="*/ 2253440 w 2979516"/>
                <a:gd name="connsiteY1016" fmla="*/ 393421 h 3309298"/>
                <a:gd name="connsiteX1017" fmla="*/ 2250547 w 2979516"/>
                <a:gd name="connsiteY1017" fmla="*/ 393421 h 3309298"/>
                <a:gd name="connsiteX1018" fmla="*/ 2244762 w 2979516"/>
                <a:gd name="connsiteY1018" fmla="*/ 390421 h 3309298"/>
                <a:gd name="connsiteX1019" fmla="*/ 2241869 w 2979516"/>
                <a:gd name="connsiteY1019" fmla="*/ 387421 h 3309298"/>
                <a:gd name="connsiteX1020" fmla="*/ 2238976 w 2979516"/>
                <a:gd name="connsiteY1020" fmla="*/ 384421 h 3309298"/>
                <a:gd name="connsiteX1021" fmla="*/ 2238976 w 2979516"/>
                <a:gd name="connsiteY1021" fmla="*/ 378421 h 3309298"/>
                <a:gd name="connsiteX1022" fmla="*/ 2241869 w 2979516"/>
                <a:gd name="connsiteY1022" fmla="*/ 372422 h 3309298"/>
                <a:gd name="connsiteX1023" fmla="*/ 2244762 w 2979516"/>
                <a:gd name="connsiteY1023" fmla="*/ 369422 h 3309298"/>
                <a:gd name="connsiteX1024" fmla="*/ 2244762 w 2979516"/>
                <a:gd name="connsiteY1024" fmla="*/ 366422 h 3309298"/>
                <a:gd name="connsiteX1025" fmla="*/ 2372055 w 2979516"/>
                <a:gd name="connsiteY1025" fmla="*/ 281166 h 3309298"/>
                <a:gd name="connsiteX1026" fmla="*/ 2382236 w 2979516"/>
                <a:gd name="connsiteY1026" fmla="*/ 286710 h 3309298"/>
                <a:gd name="connsiteX1027" fmla="*/ 2357992 w 2979516"/>
                <a:gd name="connsiteY1027" fmla="*/ 304453 h 3309298"/>
                <a:gd name="connsiteX1028" fmla="*/ 2372055 w 2979516"/>
                <a:gd name="connsiteY1028" fmla="*/ 281166 h 3309298"/>
                <a:gd name="connsiteX1029" fmla="*/ 2277933 w 2979516"/>
                <a:gd name="connsiteY1029" fmla="*/ 279639 h 3309298"/>
                <a:gd name="connsiteX1030" fmla="*/ 2283847 w 2979516"/>
                <a:gd name="connsiteY1030" fmla="*/ 279639 h 3309298"/>
                <a:gd name="connsiteX1031" fmla="*/ 2295675 w 2979516"/>
                <a:gd name="connsiteY1031" fmla="*/ 285665 h 3309298"/>
                <a:gd name="connsiteX1032" fmla="*/ 2298632 w 2979516"/>
                <a:gd name="connsiteY1032" fmla="*/ 288679 h 3309298"/>
                <a:gd name="connsiteX1033" fmla="*/ 2304546 w 2979516"/>
                <a:gd name="connsiteY1033" fmla="*/ 297719 h 3309298"/>
                <a:gd name="connsiteX1034" fmla="*/ 2304546 w 2979516"/>
                <a:gd name="connsiteY1034" fmla="*/ 306759 h 3309298"/>
                <a:gd name="connsiteX1035" fmla="*/ 2301589 w 2979516"/>
                <a:gd name="connsiteY1035" fmla="*/ 315799 h 3309298"/>
                <a:gd name="connsiteX1036" fmla="*/ 2295675 w 2979516"/>
                <a:gd name="connsiteY1036" fmla="*/ 321825 h 3309298"/>
                <a:gd name="connsiteX1037" fmla="*/ 2283847 w 2979516"/>
                <a:gd name="connsiteY1037" fmla="*/ 327852 h 3309298"/>
                <a:gd name="connsiteX1038" fmla="*/ 2277933 w 2979516"/>
                <a:gd name="connsiteY1038" fmla="*/ 327852 h 3309298"/>
                <a:gd name="connsiteX1039" fmla="*/ 2269061 w 2979516"/>
                <a:gd name="connsiteY1039" fmla="*/ 321825 h 3309298"/>
                <a:gd name="connsiteX1040" fmla="*/ 2263147 w 2979516"/>
                <a:gd name="connsiteY1040" fmla="*/ 318812 h 3309298"/>
                <a:gd name="connsiteX1041" fmla="*/ 2260190 w 2979516"/>
                <a:gd name="connsiteY1041" fmla="*/ 309772 h 3309298"/>
                <a:gd name="connsiteX1042" fmla="*/ 2260190 w 2979516"/>
                <a:gd name="connsiteY1042" fmla="*/ 300732 h 3309298"/>
                <a:gd name="connsiteX1043" fmla="*/ 2263147 w 2979516"/>
                <a:gd name="connsiteY1043" fmla="*/ 294705 h 3309298"/>
                <a:gd name="connsiteX1044" fmla="*/ 2266104 w 2979516"/>
                <a:gd name="connsiteY1044" fmla="*/ 285665 h 3309298"/>
                <a:gd name="connsiteX1045" fmla="*/ 2269061 w 2979516"/>
                <a:gd name="connsiteY1045" fmla="*/ 285665 h 3309298"/>
                <a:gd name="connsiteX1046" fmla="*/ 2277933 w 2979516"/>
                <a:gd name="connsiteY1046" fmla="*/ 279639 h 3309298"/>
                <a:gd name="connsiteX1047" fmla="*/ 2143757 w 2979516"/>
                <a:gd name="connsiteY1047" fmla="*/ 279591 h 3309298"/>
                <a:gd name="connsiteX1048" fmla="*/ 2151391 w 2979516"/>
                <a:gd name="connsiteY1048" fmla="*/ 280719 h 3309298"/>
                <a:gd name="connsiteX1049" fmla="*/ 2163605 w 2979516"/>
                <a:gd name="connsiteY1049" fmla="*/ 283728 h 3309298"/>
                <a:gd name="connsiteX1050" fmla="*/ 2175819 w 2979516"/>
                <a:gd name="connsiteY1050" fmla="*/ 292753 h 3309298"/>
                <a:gd name="connsiteX1051" fmla="*/ 2181926 w 2979516"/>
                <a:gd name="connsiteY1051" fmla="*/ 310804 h 3309298"/>
                <a:gd name="connsiteX1052" fmla="*/ 2184979 w 2979516"/>
                <a:gd name="connsiteY1052" fmla="*/ 319830 h 3309298"/>
                <a:gd name="connsiteX1053" fmla="*/ 2175819 w 2979516"/>
                <a:gd name="connsiteY1053" fmla="*/ 337880 h 3309298"/>
                <a:gd name="connsiteX1054" fmla="*/ 2169712 w 2979516"/>
                <a:gd name="connsiteY1054" fmla="*/ 343897 h 3309298"/>
                <a:gd name="connsiteX1055" fmla="*/ 2157498 w 2979516"/>
                <a:gd name="connsiteY1055" fmla="*/ 349914 h 3309298"/>
                <a:gd name="connsiteX1056" fmla="*/ 2145284 w 2979516"/>
                <a:gd name="connsiteY1056" fmla="*/ 349914 h 3309298"/>
                <a:gd name="connsiteX1057" fmla="*/ 2130017 w 2979516"/>
                <a:gd name="connsiteY1057" fmla="*/ 346906 h 3309298"/>
                <a:gd name="connsiteX1058" fmla="*/ 2120857 w 2979516"/>
                <a:gd name="connsiteY1058" fmla="*/ 337880 h 3309298"/>
                <a:gd name="connsiteX1059" fmla="*/ 2117803 w 2979516"/>
                <a:gd name="connsiteY1059" fmla="*/ 337880 h 3309298"/>
                <a:gd name="connsiteX1060" fmla="*/ 2111696 w 2979516"/>
                <a:gd name="connsiteY1060" fmla="*/ 319830 h 3309298"/>
                <a:gd name="connsiteX1061" fmla="*/ 2111696 w 2979516"/>
                <a:gd name="connsiteY1061" fmla="*/ 310804 h 3309298"/>
                <a:gd name="connsiteX1062" fmla="*/ 2117803 w 2979516"/>
                <a:gd name="connsiteY1062" fmla="*/ 292753 h 3309298"/>
                <a:gd name="connsiteX1063" fmla="*/ 2123910 w 2979516"/>
                <a:gd name="connsiteY1063" fmla="*/ 286736 h 3309298"/>
                <a:gd name="connsiteX1064" fmla="*/ 2136124 w 2979516"/>
                <a:gd name="connsiteY1064" fmla="*/ 280719 h 3309298"/>
                <a:gd name="connsiteX1065" fmla="*/ 2143757 w 2979516"/>
                <a:gd name="connsiteY1065" fmla="*/ 279591 h 3309298"/>
                <a:gd name="connsiteX1066" fmla="*/ 1997348 w 2979516"/>
                <a:gd name="connsiteY1066" fmla="*/ 219857 h 3309298"/>
                <a:gd name="connsiteX1067" fmla="*/ 2009600 w 2979516"/>
                <a:gd name="connsiteY1067" fmla="*/ 222870 h 3309298"/>
                <a:gd name="connsiteX1068" fmla="*/ 2012662 w 2979516"/>
                <a:gd name="connsiteY1068" fmla="*/ 225883 h 3309298"/>
                <a:gd name="connsiteX1069" fmla="*/ 2021851 w 2979516"/>
                <a:gd name="connsiteY1069" fmla="*/ 234923 h 3309298"/>
                <a:gd name="connsiteX1070" fmla="*/ 2021851 w 2979516"/>
                <a:gd name="connsiteY1070" fmla="*/ 240950 h 3309298"/>
                <a:gd name="connsiteX1071" fmla="*/ 2021851 w 2979516"/>
                <a:gd name="connsiteY1071" fmla="*/ 249990 h 3309298"/>
                <a:gd name="connsiteX1072" fmla="*/ 2018788 w 2979516"/>
                <a:gd name="connsiteY1072" fmla="*/ 256017 h 3309298"/>
                <a:gd name="connsiteX1073" fmla="*/ 2012662 w 2979516"/>
                <a:gd name="connsiteY1073" fmla="*/ 262043 h 3309298"/>
                <a:gd name="connsiteX1074" fmla="*/ 2003474 w 2979516"/>
                <a:gd name="connsiteY1074" fmla="*/ 265057 h 3309298"/>
                <a:gd name="connsiteX1075" fmla="*/ 2000411 w 2979516"/>
                <a:gd name="connsiteY1075" fmla="*/ 268070 h 3309298"/>
                <a:gd name="connsiteX1076" fmla="*/ 1988159 w 2979516"/>
                <a:gd name="connsiteY1076" fmla="*/ 265057 h 3309298"/>
                <a:gd name="connsiteX1077" fmla="*/ 1985096 w 2979516"/>
                <a:gd name="connsiteY1077" fmla="*/ 262043 h 3309298"/>
                <a:gd name="connsiteX1078" fmla="*/ 1975907 w 2979516"/>
                <a:gd name="connsiteY1078" fmla="*/ 253003 h 3309298"/>
                <a:gd name="connsiteX1079" fmla="*/ 1975907 w 2979516"/>
                <a:gd name="connsiteY1079" fmla="*/ 246977 h 3309298"/>
                <a:gd name="connsiteX1080" fmla="*/ 1975907 w 2979516"/>
                <a:gd name="connsiteY1080" fmla="*/ 237937 h 3309298"/>
                <a:gd name="connsiteX1081" fmla="*/ 1978970 w 2979516"/>
                <a:gd name="connsiteY1081" fmla="*/ 231910 h 3309298"/>
                <a:gd name="connsiteX1082" fmla="*/ 1985096 w 2979516"/>
                <a:gd name="connsiteY1082" fmla="*/ 225883 h 3309298"/>
                <a:gd name="connsiteX1083" fmla="*/ 1994285 w 2979516"/>
                <a:gd name="connsiteY1083" fmla="*/ 222870 h 3309298"/>
                <a:gd name="connsiteX1084" fmla="*/ 1997348 w 2979516"/>
                <a:gd name="connsiteY1084" fmla="*/ 219857 h 3309298"/>
                <a:gd name="connsiteX1085" fmla="*/ 2174950 w 2979516"/>
                <a:gd name="connsiteY1085" fmla="*/ 187072 h 3309298"/>
                <a:gd name="connsiteX1086" fmla="*/ 2184207 w 2979516"/>
                <a:gd name="connsiteY1086" fmla="*/ 190085 h 3309298"/>
                <a:gd name="connsiteX1087" fmla="*/ 2190378 w 2979516"/>
                <a:gd name="connsiteY1087" fmla="*/ 196112 h 3309298"/>
                <a:gd name="connsiteX1088" fmla="*/ 2193464 w 2979516"/>
                <a:gd name="connsiteY1088" fmla="*/ 196112 h 3309298"/>
                <a:gd name="connsiteX1089" fmla="*/ 2196549 w 2979516"/>
                <a:gd name="connsiteY1089" fmla="*/ 208165 h 3309298"/>
                <a:gd name="connsiteX1090" fmla="*/ 2196549 w 2979516"/>
                <a:gd name="connsiteY1090" fmla="*/ 214192 h 3309298"/>
                <a:gd name="connsiteX1091" fmla="*/ 2193464 w 2979516"/>
                <a:gd name="connsiteY1091" fmla="*/ 226245 h 3309298"/>
                <a:gd name="connsiteX1092" fmla="*/ 2187292 w 2979516"/>
                <a:gd name="connsiteY1092" fmla="*/ 229258 h 3309298"/>
                <a:gd name="connsiteX1093" fmla="*/ 2181121 w 2979516"/>
                <a:gd name="connsiteY1093" fmla="*/ 232272 h 3309298"/>
                <a:gd name="connsiteX1094" fmla="*/ 2171864 w 2979516"/>
                <a:gd name="connsiteY1094" fmla="*/ 235285 h 3309298"/>
                <a:gd name="connsiteX1095" fmla="*/ 2162608 w 2979516"/>
                <a:gd name="connsiteY1095" fmla="*/ 232272 h 3309298"/>
                <a:gd name="connsiteX1096" fmla="*/ 2156436 w 2979516"/>
                <a:gd name="connsiteY1096" fmla="*/ 226245 h 3309298"/>
                <a:gd name="connsiteX1097" fmla="*/ 2153351 w 2979516"/>
                <a:gd name="connsiteY1097" fmla="*/ 226245 h 3309298"/>
                <a:gd name="connsiteX1098" fmla="*/ 2150265 w 2979516"/>
                <a:gd name="connsiteY1098" fmla="*/ 214192 h 3309298"/>
                <a:gd name="connsiteX1099" fmla="*/ 2150265 w 2979516"/>
                <a:gd name="connsiteY1099" fmla="*/ 208165 h 3309298"/>
                <a:gd name="connsiteX1100" fmla="*/ 2153351 w 2979516"/>
                <a:gd name="connsiteY1100" fmla="*/ 196112 h 3309298"/>
                <a:gd name="connsiteX1101" fmla="*/ 2159522 w 2979516"/>
                <a:gd name="connsiteY1101" fmla="*/ 193098 h 3309298"/>
                <a:gd name="connsiteX1102" fmla="*/ 2165693 w 2979516"/>
                <a:gd name="connsiteY1102" fmla="*/ 190085 h 3309298"/>
                <a:gd name="connsiteX1103" fmla="*/ 2174950 w 2979516"/>
                <a:gd name="connsiteY1103" fmla="*/ 187072 h 3309298"/>
                <a:gd name="connsiteX1104" fmla="*/ 2329065 w 2979516"/>
                <a:gd name="connsiteY1104" fmla="*/ 177430 h 3309298"/>
                <a:gd name="connsiteX1105" fmla="*/ 2332096 w 2979516"/>
                <a:gd name="connsiteY1105" fmla="*/ 177430 h 3309298"/>
                <a:gd name="connsiteX1106" fmla="*/ 2335126 w 2979516"/>
                <a:gd name="connsiteY1106" fmla="*/ 177430 h 3309298"/>
                <a:gd name="connsiteX1107" fmla="*/ 2338157 w 2979516"/>
                <a:gd name="connsiteY1107" fmla="*/ 180460 h 3309298"/>
                <a:gd name="connsiteX1108" fmla="*/ 2341187 w 2979516"/>
                <a:gd name="connsiteY1108" fmla="*/ 180460 h 3309298"/>
                <a:gd name="connsiteX1109" fmla="*/ 2341187 w 2979516"/>
                <a:gd name="connsiteY1109" fmla="*/ 186522 h 3309298"/>
                <a:gd name="connsiteX1110" fmla="*/ 2341187 w 2979516"/>
                <a:gd name="connsiteY1110" fmla="*/ 189552 h 3309298"/>
                <a:gd name="connsiteX1111" fmla="*/ 2341187 w 2979516"/>
                <a:gd name="connsiteY1111" fmla="*/ 195613 h 3309298"/>
                <a:gd name="connsiteX1112" fmla="*/ 2338157 w 2979516"/>
                <a:gd name="connsiteY1112" fmla="*/ 198644 h 3309298"/>
                <a:gd name="connsiteX1113" fmla="*/ 2335126 w 2979516"/>
                <a:gd name="connsiteY1113" fmla="*/ 198644 h 3309298"/>
                <a:gd name="connsiteX1114" fmla="*/ 2329065 w 2979516"/>
                <a:gd name="connsiteY1114" fmla="*/ 198644 h 3309298"/>
                <a:gd name="connsiteX1115" fmla="*/ 2326034 w 2979516"/>
                <a:gd name="connsiteY1115" fmla="*/ 198644 h 3309298"/>
                <a:gd name="connsiteX1116" fmla="*/ 2323004 w 2979516"/>
                <a:gd name="connsiteY1116" fmla="*/ 195613 h 3309298"/>
                <a:gd name="connsiteX1117" fmla="*/ 2319973 w 2979516"/>
                <a:gd name="connsiteY1117" fmla="*/ 189552 h 3309298"/>
                <a:gd name="connsiteX1118" fmla="*/ 2319973 w 2979516"/>
                <a:gd name="connsiteY1118" fmla="*/ 186522 h 3309298"/>
                <a:gd name="connsiteX1119" fmla="*/ 2323004 w 2979516"/>
                <a:gd name="connsiteY1119" fmla="*/ 180460 h 3309298"/>
                <a:gd name="connsiteX1120" fmla="*/ 2329065 w 2979516"/>
                <a:gd name="connsiteY1120" fmla="*/ 177430 h 3309298"/>
                <a:gd name="connsiteX1121" fmla="*/ 2108804 w 2979516"/>
                <a:gd name="connsiteY1121" fmla="*/ 127289 h 3309298"/>
                <a:gd name="connsiteX1122" fmla="*/ 2111697 w 2979516"/>
                <a:gd name="connsiteY1122" fmla="*/ 127289 h 3309298"/>
                <a:gd name="connsiteX1123" fmla="*/ 2114590 w 2979516"/>
                <a:gd name="connsiteY1123" fmla="*/ 127289 h 3309298"/>
                <a:gd name="connsiteX1124" fmla="*/ 2117483 w 2979516"/>
                <a:gd name="connsiteY1124" fmla="*/ 127289 h 3309298"/>
                <a:gd name="connsiteX1125" fmla="*/ 2120375 w 2979516"/>
                <a:gd name="connsiteY1125" fmla="*/ 127289 h 3309298"/>
                <a:gd name="connsiteX1126" fmla="*/ 2123268 w 2979516"/>
                <a:gd name="connsiteY1126" fmla="*/ 130182 h 3309298"/>
                <a:gd name="connsiteX1127" fmla="*/ 2123268 w 2979516"/>
                <a:gd name="connsiteY1127" fmla="*/ 133075 h 3309298"/>
                <a:gd name="connsiteX1128" fmla="*/ 2123268 w 2979516"/>
                <a:gd name="connsiteY1128" fmla="*/ 135967 h 3309298"/>
                <a:gd name="connsiteX1129" fmla="*/ 2123268 w 2979516"/>
                <a:gd name="connsiteY1129" fmla="*/ 138860 h 3309298"/>
                <a:gd name="connsiteX1130" fmla="*/ 2120375 w 2979516"/>
                <a:gd name="connsiteY1130" fmla="*/ 141753 h 3309298"/>
                <a:gd name="connsiteX1131" fmla="*/ 2117483 w 2979516"/>
                <a:gd name="connsiteY1131" fmla="*/ 144646 h 3309298"/>
                <a:gd name="connsiteX1132" fmla="*/ 2114590 w 2979516"/>
                <a:gd name="connsiteY1132" fmla="*/ 144646 h 3309298"/>
                <a:gd name="connsiteX1133" fmla="*/ 2108804 w 2979516"/>
                <a:gd name="connsiteY1133" fmla="*/ 141753 h 3309298"/>
                <a:gd name="connsiteX1134" fmla="*/ 2105911 w 2979516"/>
                <a:gd name="connsiteY1134" fmla="*/ 135967 h 3309298"/>
                <a:gd name="connsiteX1135" fmla="*/ 2105911 w 2979516"/>
                <a:gd name="connsiteY1135" fmla="*/ 133075 h 3309298"/>
                <a:gd name="connsiteX1136" fmla="*/ 2105911 w 2979516"/>
                <a:gd name="connsiteY1136" fmla="*/ 130182 h 3309298"/>
                <a:gd name="connsiteX1137" fmla="*/ 2108804 w 2979516"/>
                <a:gd name="connsiteY1137" fmla="*/ 127289 h 3309298"/>
                <a:gd name="connsiteX1138" fmla="*/ 2024271 w 2979516"/>
                <a:gd name="connsiteY1138" fmla="*/ 127289 h 3309298"/>
                <a:gd name="connsiteX1139" fmla="*/ 2030271 w 2979516"/>
                <a:gd name="connsiteY1139" fmla="*/ 127289 h 3309298"/>
                <a:gd name="connsiteX1140" fmla="*/ 2036270 w 2979516"/>
                <a:gd name="connsiteY1140" fmla="*/ 127289 h 3309298"/>
                <a:gd name="connsiteX1141" fmla="*/ 2039270 w 2979516"/>
                <a:gd name="connsiteY1141" fmla="*/ 130289 h 3309298"/>
                <a:gd name="connsiteX1142" fmla="*/ 2039270 w 2979516"/>
                <a:gd name="connsiteY1142" fmla="*/ 133289 h 3309298"/>
                <a:gd name="connsiteX1143" fmla="*/ 2042270 w 2979516"/>
                <a:gd name="connsiteY1143" fmla="*/ 139288 h 3309298"/>
                <a:gd name="connsiteX1144" fmla="*/ 2042270 w 2979516"/>
                <a:gd name="connsiteY1144" fmla="*/ 142288 h 3309298"/>
                <a:gd name="connsiteX1145" fmla="*/ 2042270 w 2979516"/>
                <a:gd name="connsiteY1145" fmla="*/ 148288 h 3309298"/>
                <a:gd name="connsiteX1146" fmla="*/ 2039270 w 2979516"/>
                <a:gd name="connsiteY1146" fmla="*/ 151288 h 3309298"/>
                <a:gd name="connsiteX1147" fmla="*/ 2033271 w 2979516"/>
                <a:gd name="connsiteY1147" fmla="*/ 154288 h 3309298"/>
                <a:gd name="connsiteX1148" fmla="*/ 2027271 w 2979516"/>
                <a:gd name="connsiteY1148" fmla="*/ 154288 h 3309298"/>
                <a:gd name="connsiteX1149" fmla="*/ 2024271 w 2979516"/>
                <a:gd name="connsiteY1149" fmla="*/ 154288 h 3309298"/>
                <a:gd name="connsiteX1150" fmla="*/ 2018271 w 2979516"/>
                <a:gd name="connsiteY1150" fmla="*/ 148288 h 3309298"/>
                <a:gd name="connsiteX1151" fmla="*/ 2015271 w 2979516"/>
                <a:gd name="connsiteY1151" fmla="*/ 142288 h 3309298"/>
                <a:gd name="connsiteX1152" fmla="*/ 2015271 w 2979516"/>
                <a:gd name="connsiteY1152" fmla="*/ 139288 h 3309298"/>
                <a:gd name="connsiteX1153" fmla="*/ 2018271 w 2979516"/>
                <a:gd name="connsiteY1153" fmla="*/ 133289 h 3309298"/>
                <a:gd name="connsiteX1154" fmla="*/ 2021271 w 2979516"/>
                <a:gd name="connsiteY1154" fmla="*/ 130289 h 3309298"/>
                <a:gd name="connsiteX1155" fmla="*/ 2024271 w 2979516"/>
                <a:gd name="connsiteY1155" fmla="*/ 127289 h 3309298"/>
                <a:gd name="connsiteX1156" fmla="*/ 2358929 w 2979516"/>
                <a:gd name="connsiteY1156" fmla="*/ 75219 h 3309298"/>
                <a:gd name="connsiteX1157" fmla="*/ 2362015 w 2979516"/>
                <a:gd name="connsiteY1157" fmla="*/ 75219 h 3309298"/>
                <a:gd name="connsiteX1158" fmla="*/ 2371272 w 2979516"/>
                <a:gd name="connsiteY1158" fmla="*/ 78232 h 3309298"/>
                <a:gd name="connsiteX1159" fmla="*/ 2380529 w 2979516"/>
                <a:gd name="connsiteY1159" fmla="*/ 84259 h 3309298"/>
                <a:gd name="connsiteX1160" fmla="*/ 2383614 w 2979516"/>
                <a:gd name="connsiteY1160" fmla="*/ 93299 h 3309298"/>
                <a:gd name="connsiteX1161" fmla="*/ 2383614 w 2979516"/>
                <a:gd name="connsiteY1161" fmla="*/ 99325 h 3309298"/>
                <a:gd name="connsiteX1162" fmla="*/ 2383614 w 2979516"/>
                <a:gd name="connsiteY1162" fmla="*/ 102339 h 3309298"/>
                <a:gd name="connsiteX1163" fmla="*/ 2380529 w 2979516"/>
                <a:gd name="connsiteY1163" fmla="*/ 114392 h 3309298"/>
                <a:gd name="connsiteX1164" fmla="*/ 2374357 w 2979516"/>
                <a:gd name="connsiteY1164" fmla="*/ 117405 h 3309298"/>
                <a:gd name="connsiteX1165" fmla="*/ 2365101 w 2979516"/>
                <a:gd name="connsiteY1165" fmla="*/ 123432 h 3309298"/>
                <a:gd name="connsiteX1166" fmla="*/ 2358929 w 2979516"/>
                <a:gd name="connsiteY1166" fmla="*/ 123432 h 3309298"/>
                <a:gd name="connsiteX1167" fmla="*/ 2349673 w 2979516"/>
                <a:gd name="connsiteY1167" fmla="*/ 120419 h 3309298"/>
                <a:gd name="connsiteX1168" fmla="*/ 2343501 w 2979516"/>
                <a:gd name="connsiteY1168" fmla="*/ 114392 h 3309298"/>
                <a:gd name="connsiteX1169" fmla="*/ 2337330 w 2979516"/>
                <a:gd name="connsiteY1169" fmla="*/ 105352 h 3309298"/>
                <a:gd name="connsiteX1170" fmla="*/ 2337330 w 2979516"/>
                <a:gd name="connsiteY1170" fmla="*/ 96312 h 3309298"/>
                <a:gd name="connsiteX1171" fmla="*/ 2343501 w 2979516"/>
                <a:gd name="connsiteY1171" fmla="*/ 84259 h 3309298"/>
                <a:gd name="connsiteX1172" fmla="*/ 2346587 w 2979516"/>
                <a:gd name="connsiteY1172" fmla="*/ 81245 h 3309298"/>
                <a:gd name="connsiteX1173" fmla="*/ 2358929 w 2979516"/>
                <a:gd name="connsiteY1173" fmla="*/ 75219 h 3309298"/>
                <a:gd name="connsiteX1174" fmla="*/ 2194632 w 2979516"/>
                <a:gd name="connsiteY1174" fmla="*/ 0 h 3309298"/>
                <a:gd name="connsiteX1175" fmla="*/ 2211495 w 2979516"/>
                <a:gd name="connsiteY1175" fmla="*/ 7568 h 3309298"/>
                <a:gd name="connsiteX1176" fmla="*/ 2175818 w 2979516"/>
                <a:gd name="connsiteY1176" fmla="*/ 37653 h 3309298"/>
                <a:gd name="connsiteX1177" fmla="*/ 2194632 w 2979516"/>
                <a:gd name="connsiteY1177" fmla="*/ 0 h 330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Lst>
              <a:rect l="l" t="t" r="r" b="b"/>
              <a:pathLst>
                <a:path w="2979516" h="3309298">
                  <a:moveTo>
                    <a:pt x="1299527" y="3266871"/>
                  </a:moveTo>
                  <a:cubicBezTo>
                    <a:pt x="1302557" y="3266871"/>
                    <a:pt x="1305588" y="3266871"/>
                    <a:pt x="1305588" y="3266871"/>
                  </a:cubicBezTo>
                  <a:cubicBezTo>
                    <a:pt x="1308618" y="3266871"/>
                    <a:pt x="1314679" y="3266871"/>
                    <a:pt x="1317710" y="3269902"/>
                  </a:cubicBezTo>
                  <a:cubicBezTo>
                    <a:pt x="1317710" y="3269902"/>
                    <a:pt x="1320740" y="3272932"/>
                    <a:pt x="1320740" y="3272932"/>
                  </a:cubicBezTo>
                  <a:cubicBezTo>
                    <a:pt x="1323771" y="3275963"/>
                    <a:pt x="1323771" y="3278993"/>
                    <a:pt x="1323771" y="3278993"/>
                  </a:cubicBezTo>
                  <a:cubicBezTo>
                    <a:pt x="1326801" y="3282024"/>
                    <a:pt x="1326801" y="3285054"/>
                    <a:pt x="1326801" y="3288085"/>
                  </a:cubicBezTo>
                  <a:cubicBezTo>
                    <a:pt x="1326801" y="3291115"/>
                    <a:pt x="1326801" y="3294146"/>
                    <a:pt x="1323771" y="3297176"/>
                  </a:cubicBezTo>
                  <a:cubicBezTo>
                    <a:pt x="1323771" y="3297176"/>
                    <a:pt x="1320740" y="3300207"/>
                    <a:pt x="1320740" y="3303237"/>
                  </a:cubicBezTo>
                  <a:cubicBezTo>
                    <a:pt x="1317710" y="3303237"/>
                    <a:pt x="1317710" y="3303237"/>
                    <a:pt x="1317710" y="3303237"/>
                  </a:cubicBezTo>
                  <a:cubicBezTo>
                    <a:pt x="1314679" y="3306268"/>
                    <a:pt x="1311649" y="3309298"/>
                    <a:pt x="1308618" y="3309298"/>
                  </a:cubicBezTo>
                  <a:cubicBezTo>
                    <a:pt x="1308618" y="3309298"/>
                    <a:pt x="1305588" y="3309298"/>
                    <a:pt x="1302557" y="3309298"/>
                  </a:cubicBezTo>
                  <a:cubicBezTo>
                    <a:pt x="1299527" y="3309298"/>
                    <a:pt x="1296496" y="3309298"/>
                    <a:pt x="1293466" y="3306268"/>
                  </a:cubicBezTo>
                  <a:cubicBezTo>
                    <a:pt x="1293466" y="3306268"/>
                    <a:pt x="1290435" y="3303237"/>
                    <a:pt x="1290435" y="3303237"/>
                  </a:cubicBezTo>
                  <a:cubicBezTo>
                    <a:pt x="1287405" y="3300207"/>
                    <a:pt x="1287405" y="3300207"/>
                    <a:pt x="1284374" y="3297176"/>
                  </a:cubicBezTo>
                  <a:cubicBezTo>
                    <a:pt x="1284374" y="3294146"/>
                    <a:pt x="1284374" y="3291115"/>
                    <a:pt x="1284374" y="3288085"/>
                  </a:cubicBezTo>
                  <a:cubicBezTo>
                    <a:pt x="1284374" y="3285054"/>
                    <a:pt x="1284374" y="3285054"/>
                    <a:pt x="1284374" y="3282024"/>
                  </a:cubicBezTo>
                  <a:cubicBezTo>
                    <a:pt x="1287405" y="3278993"/>
                    <a:pt x="1287405" y="3275963"/>
                    <a:pt x="1290435" y="3275963"/>
                  </a:cubicBezTo>
                  <a:cubicBezTo>
                    <a:pt x="1290435" y="3272932"/>
                    <a:pt x="1290435" y="3272932"/>
                    <a:pt x="1290435" y="3272932"/>
                  </a:cubicBezTo>
                  <a:cubicBezTo>
                    <a:pt x="1293466" y="3269902"/>
                    <a:pt x="1296496" y="3269902"/>
                    <a:pt x="1299527" y="3266871"/>
                  </a:cubicBezTo>
                  <a:close/>
                  <a:moveTo>
                    <a:pt x="1558220" y="3245657"/>
                  </a:moveTo>
                  <a:cubicBezTo>
                    <a:pt x="1561113" y="3245657"/>
                    <a:pt x="1561113" y="3245657"/>
                    <a:pt x="1564006" y="3245657"/>
                  </a:cubicBezTo>
                  <a:cubicBezTo>
                    <a:pt x="1564006" y="3245657"/>
                    <a:pt x="1566898" y="3248657"/>
                    <a:pt x="1566898" y="3248657"/>
                  </a:cubicBezTo>
                  <a:cubicBezTo>
                    <a:pt x="1566898" y="3248657"/>
                    <a:pt x="1569791" y="3251657"/>
                    <a:pt x="1569791" y="3251657"/>
                  </a:cubicBezTo>
                  <a:cubicBezTo>
                    <a:pt x="1569791" y="3254657"/>
                    <a:pt x="1569791" y="3254657"/>
                    <a:pt x="1569791" y="3257657"/>
                  </a:cubicBezTo>
                  <a:cubicBezTo>
                    <a:pt x="1569791" y="3257657"/>
                    <a:pt x="1569791" y="3260657"/>
                    <a:pt x="1569791" y="3260657"/>
                  </a:cubicBezTo>
                  <a:cubicBezTo>
                    <a:pt x="1569791" y="3260657"/>
                    <a:pt x="1569791" y="3260657"/>
                    <a:pt x="1569791" y="3263657"/>
                  </a:cubicBezTo>
                  <a:cubicBezTo>
                    <a:pt x="1569791" y="3263657"/>
                    <a:pt x="1569791" y="3266656"/>
                    <a:pt x="1566898" y="3269656"/>
                  </a:cubicBezTo>
                  <a:cubicBezTo>
                    <a:pt x="1566898" y="3269656"/>
                    <a:pt x="1566898" y="3269656"/>
                    <a:pt x="1564006" y="3269656"/>
                  </a:cubicBezTo>
                  <a:cubicBezTo>
                    <a:pt x="1564006" y="3269656"/>
                    <a:pt x="1561113" y="3272656"/>
                    <a:pt x="1558220" y="3272656"/>
                  </a:cubicBezTo>
                  <a:cubicBezTo>
                    <a:pt x="1558220" y="3272656"/>
                    <a:pt x="1558220" y="3269656"/>
                    <a:pt x="1555327" y="3269656"/>
                  </a:cubicBezTo>
                  <a:cubicBezTo>
                    <a:pt x="1555327" y="3269656"/>
                    <a:pt x="1552435" y="3269656"/>
                    <a:pt x="1552435" y="3269656"/>
                  </a:cubicBezTo>
                  <a:cubicBezTo>
                    <a:pt x="1549542" y="3266656"/>
                    <a:pt x="1549542" y="3266656"/>
                    <a:pt x="1549542" y="3263657"/>
                  </a:cubicBezTo>
                  <a:cubicBezTo>
                    <a:pt x="1546649" y="3263657"/>
                    <a:pt x="1546649" y="3263657"/>
                    <a:pt x="1546649" y="3260657"/>
                  </a:cubicBezTo>
                  <a:cubicBezTo>
                    <a:pt x="1546649" y="3257657"/>
                    <a:pt x="1546649" y="3257657"/>
                    <a:pt x="1546649" y="3254657"/>
                  </a:cubicBezTo>
                  <a:cubicBezTo>
                    <a:pt x="1546649" y="3254657"/>
                    <a:pt x="1546649" y="3254657"/>
                    <a:pt x="1549542" y="3254657"/>
                  </a:cubicBezTo>
                  <a:cubicBezTo>
                    <a:pt x="1549542" y="3251657"/>
                    <a:pt x="1549542" y="3251657"/>
                    <a:pt x="1552435" y="3248657"/>
                  </a:cubicBezTo>
                  <a:cubicBezTo>
                    <a:pt x="1555327" y="3245657"/>
                    <a:pt x="1558220" y="3245657"/>
                    <a:pt x="1558220" y="3245657"/>
                  </a:cubicBezTo>
                  <a:close/>
                  <a:moveTo>
                    <a:pt x="1443887" y="3234086"/>
                  </a:moveTo>
                  <a:cubicBezTo>
                    <a:pt x="1449765" y="3234086"/>
                    <a:pt x="1452703" y="3234086"/>
                    <a:pt x="1455642" y="3234086"/>
                  </a:cubicBezTo>
                  <a:cubicBezTo>
                    <a:pt x="1455642" y="3234086"/>
                    <a:pt x="1455642" y="3234086"/>
                    <a:pt x="1458581" y="3234086"/>
                  </a:cubicBezTo>
                  <a:cubicBezTo>
                    <a:pt x="1464458" y="3237117"/>
                    <a:pt x="1467397" y="3240147"/>
                    <a:pt x="1473274" y="3243178"/>
                  </a:cubicBezTo>
                  <a:cubicBezTo>
                    <a:pt x="1473274" y="3246208"/>
                    <a:pt x="1476213" y="3249239"/>
                    <a:pt x="1476213" y="3249239"/>
                  </a:cubicBezTo>
                  <a:cubicBezTo>
                    <a:pt x="1479151" y="3255300"/>
                    <a:pt x="1479151" y="3261361"/>
                    <a:pt x="1479151" y="3267422"/>
                  </a:cubicBezTo>
                  <a:cubicBezTo>
                    <a:pt x="1479151" y="3270453"/>
                    <a:pt x="1479151" y="3270453"/>
                    <a:pt x="1479151" y="3273483"/>
                  </a:cubicBezTo>
                  <a:cubicBezTo>
                    <a:pt x="1479151" y="3279544"/>
                    <a:pt x="1476213" y="3282575"/>
                    <a:pt x="1473274" y="3285605"/>
                  </a:cubicBezTo>
                  <a:cubicBezTo>
                    <a:pt x="1470335" y="3288636"/>
                    <a:pt x="1467397" y="3291666"/>
                    <a:pt x="1464458" y="3294697"/>
                  </a:cubicBezTo>
                  <a:cubicBezTo>
                    <a:pt x="1461519" y="3294697"/>
                    <a:pt x="1455642" y="3297727"/>
                    <a:pt x="1452703" y="3297727"/>
                  </a:cubicBezTo>
                  <a:cubicBezTo>
                    <a:pt x="1449765" y="3297727"/>
                    <a:pt x="1443887" y="3297727"/>
                    <a:pt x="1440949" y="3294697"/>
                  </a:cubicBezTo>
                  <a:cubicBezTo>
                    <a:pt x="1440949" y="3294697"/>
                    <a:pt x="1440949" y="3294697"/>
                    <a:pt x="1438010" y="3294697"/>
                  </a:cubicBezTo>
                  <a:cubicBezTo>
                    <a:pt x="1435071" y="3294697"/>
                    <a:pt x="1429194" y="3291666"/>
                    <a:pt x="1426255" y="3285605"/>
                  </a:cubicBezTo>
                  <a:cubicBezTo>
                    <a:pt x="1423317" y="3285605"/>
                    <a:pt x="1423317" y="3282575"/>
                    <a:pt x="1420378" y="3279544"/>
                  </a:cubicBezTo>
                  <a:cubicBezTo>
                    <a:pt x="1417439" y="3276514"/>
                    <a:pt x="1417439" y="3270453"/>
                    <a:pt x="1417439" y="3264391"/>
                  </a:cubicBezTo>
                  <a:cubicBezTo>
                    <a:pt x="1417439" y="3261361"/>
                    <a:pt x="1417439" y="3258330"/>
                    <a:pt x="1417439" y="3255300"/>
                  </a:cubicBezTo>
                  <a:cubicBezTo>
                    <a:pt x="1420378" y="3252269"/>
                    <a:pt x="1420378" y="3249239"/>
                    <a:pt x="1423317" y="3246208"/>
                  </a:cubicBezTo>
                  <a:cubicBezTo>
                    <a:pt x="1426255" y="3243178"/>
                    <a:pt x="1429194" y="3240147"/>
                    <a:pt x="1432133" y="3237117"/>
                  </a:cubicBezTo>
                  <a:cubicBezTo>
                    <a:pt x="1438010" y="3234086"/>
                    <a:pt x="1440949" y="3234086"/>
                    <a:pt x="1443887" y="3234086"/>
                  </a:cubicBezTo>
                  <a:close/>
                  <a:moveTo>
                    <a:pt x="1276232" y="3185821"/>
                  </a:moveTo>
                  <a:cubicBezTo>
                    <a:pt x="1276982" y="3186196"/>
                    <a:pt x="1277732" y="3186946"/>
                    <a:pt x="1279232" y="3186946"/>
                  </a:cubicBezTo>
                  <a:cubicBezTo>
                    <a:pt x="1282231" y="3186946"/>
                    <a:pt x="1282231" y="3186946"/>
                    <a:pt x="1285231" y="3189946"/>
                  </a:cubicBezTo>
                  <a:cubicBezTo>
                    <a:pt x="1285231" y="3189946"/>
                    <a:pt x="1285231" y="3189946"/>
                    <a:pt x="1285231" y="3192946"/>
                  </a:cubicBezTo>
                  <a:cubicBezTo>
                    <a:pt x="1288231" y="3192946"/>
                    <a:pt x="1288231" y="3195946"/>
                    <a:pt x="1288231" y="3198946"/>
                  </a:cubicBezTo>
                  <a:cubicBezTo>
                    <a:pt x="1288231" y="3198946"/>
                    <a:pt x="1288231" y="3198946"/>
                    <a:pt x="1288231" y="3201946"/>
                  </a:cubicBezTo>
                  <a:cubicBezTo>
                    <a:pt x="1288231" y="3201946"/>
                    <a:pt x="1285231" y="3204945"/>
                    <a:pt x="1285231" y="3204945"/>
                  </a:cubicBezTo>
                  <a:cubicBezTo>
                    <a:pt x="1285231" y="3207945"/>
                    <a:pt x="1282231" y="3207945"/>
                    <a:pt x="1282231" y="3207945"/>
                  </a:cubicBezTo>
                  <a:cubicBezTo>
                    <a:pt x="1279232" y="3210945"/>
                    <a:pt x="1279232" y="3210945"/>
                    <a:pt x="1276232" y="3210945"/>
                  </a:cubicBezTo>
                  <a:cubicBezTo>
                    <a:pt x="1276232" y="3210945"/>
                    <a:pt x="1273232" y="3210945"/>
                    <a:pt x="1273232" y="3210945"/>
                  </a:cubicBezTo>
                  <a:cubicBezTo>
                    <a:pt x="1273232" y="3210945"/>
                    <a:pt x="1273232" y="3210945"/>
                    <a:pt x="1270232" y="3207945"/>
                  </a:cubicBezTo>
                  <a:cubicBezTo>
                    <a:pt x="1270232" y="3207945"/>
                    <a:pt x="1267232" y="3207945"/>
                    <a:pt x="1267232" y="3204945"/>
                  </a:cubicBezTo>
                  <a:cubicBezTo>
                    <a:pt x="1264232" y="3204945"/>
                    <a:pt x="1264232" y="3204945"/>
                    <a:pt x="1264232" y="3204945"/>
                  </a:cubicBezTo>
                  <a:cubicBezTo>
                    <a:pt x="1264232" y="3201946"/>
                    <a:pt x="1261232" y="3198946"/>
                    <a:pt x="1261232" y="3198946"/>
                  </a:cubicBezTo>
                  <a:cubicBezTo>
                    <a:pt x="1264232" y="3195946"/>
                    <a:pt x="1264232" y="3195946"/>
                    <a:pt x="1264232" y="3192946"/>
                  </a:cubicBezTo>
                  <a:cubicBezTo>
                    <a:pt x="1264232" y="3192946"/>
                    <a:pt x="1264232" y="3189946"/>
                    <a:pt x="1264232" y="3189946"/>
                  </a:cubicBezTo>
                  <a:cubicBezTo>
                    <a:pt x="1267232" y="3189946"/>
                    <a:pt x="1267232" y="3186946"/>
                    <a:pt x="1270232" y="3186946"/>
                  </a:cubicBezTo>
                  <a:cubicBezTo>
                    <a:pt x="1270232" y="3186946"/>
                    <a:pt x="1273232" y="3186946"/>
                    <a:pt x="1273232" y="3186946"/>
                  </a:cubicBezTo>
                  <a:cubicBezTo>
                    <a:pt x="1274732" y="3185446"/>
                    <a:pt x="1275482" y="3185446"/>
                    <a:pt x="1276232" y="3185821"/>
                  </a:cubicBezTo>
                  <a:close/>
                  <a:moveTo>
                    <a:pt x="1543385" y="3168518"/>
                  </a:moveTo>
                  <a:cubicBezTo>
                    <a:pt x="1543385" y="3168518"/>
                    <a:pt x="1546501" y="3168518"/>
                    <a:pt x="1549616" y="3171549"/>
                  </a:cubicBezTo>
                  <a:cubicBezTo>
                    <a:pt x="1549616" y="3171549"/>
                    <a:pt x="1552731" y="3171549"/>
                    <a:pt x="1555847" y="3174579"/>
                  </a:cubicBezTo>
                  <a:cubicBezTo>
                    <a:pt x="1558962" y="3174579"/>
                    <a:pt x="1558962" y="3177610"/>
                    <a:pt x="1562077" y="3180640"/>
                  </a:cubicBezTo>
                  <a:cubicBezTo>
                    <a:pt x="1562077" y="3183671"/>
                    <a:pt x="1562077" y="3183671"/>
                    <a:pt x="1562077" y="3186701"/>
                  </a:cubicBezTo>
                  <a:cubicBezTo>
                    <a:pt x="1562077" y="3189732"/>
                    <a:pt x="1562077" y="3192762"/>
                    <a:pt x="1562077" y="3195793"/>
                  </a:cubicBezTo>
                  <a:cubicBezTo>
                    <a:pt x="1562077" y="3198823"/>
                    <a:pt x="1558962" y="3201854"/>
                    <a:pt x="1555847" y="3204884"/>
                  </a:cubicBezTo>
                  <a:cubicBezTo>
                    <a:pt x="1555847" y="3207915"/>
                    <a:pt x="1552731" y="3207915"/>
                    <a:pt x="1552731" y="3207915"/>
                  </a:cubicBezTo>
                  <a:cubicBezTo>
                    <a:pt x="1549616" y="3210945"/>
                    <a:pt x="1546501" y="3210945"/>
                    <a:pt x="1540270" y="3210945"/>
                  </a:cubicBezTo>
                  <a:cubicBezTo>
                    <a:pt x="1540270" y="3210945"/>
                    <a:pt x="1537155" y="3210945"/>
                    <a:pt x="1537155" y="3210945"/>
                  </a:cubicBezTo>
                  <a:cubicBezTo>
                    <a:pt x="1534039" y="3210945"/>
                    <a:pt x="1530924" y="3207915"/>
                    <a:pt x="1527809" y="3207915"/>
                  </a:cubicBezTo>
                  <a:cubicBezTo>
                    <a:pt x="1527809" y="3204884"/>
                    <a:pt x="1524694" y="3201854"/>
                    <a:pt x="1524694" y="3201854"/>
                  </a:cubicBezTo>
                  <a:cubicBezTo>
                    <a:pt x="1521578" y="3198823"/>
                    <a:pt x="1521578" y="3195793"/>
                    <a:pt x="1521578" y="3192762"/>
                  </a:cubicBezTo>
                  <a:cubicBezTo>
                    <a:pt x="1521578" y="3189732"/>
                    <a:pt x="1521578" y="3186701"/>
                    <a:pt x="1521578" y="3183671"/>
                  </a:cubicBezTo>
                  <a:cubicBezTo>
                    <a:pt x="1524694" y="3180640"/>
                    <a:pt x="1524694" y="3177610"/>
                    <a:pt x="1527809" y="3174579"/>
                  </a:cubicBezTo>
                  <a:cubicBezTo>
                    <a:pt x="1527809" y="3174579"/>
                    <a:pt x="1530924" y="3171549"/>
                    <a:pt x="1530924" y="3171549"/>
                  </a:cubicBezTo>
                  <a:cubicBezTo>
                    <a:pt x="1534039" y="3171549"/>
                    <a:pt x="1540270" y="3168518"/>
                    <a:pt x="1543385" y="3168518"/>
                  </a:cubicBezTo>
                  <a:close/>
                  <a:moveTo>
                    <a:pt x="1414409" y="3156947"/>
                  </a:moveTo>
                  <a:cubicBezTo>
                    <a:pt x="1417440" y="3156947"/>
                    <a:pt x="1417440" y="3156947"/>
                    <a:pt x="1420470" y="3156947"/>
                  </a:cubicBezTo>
                  <a:cubicBezTo>
                    <a:pt x="1420470" y="3156947"/>
                    <a:pt x="1420470" y="3156947"/>
                    <a:pt x="1423501" y="3156947"/>
                  </a:cubicBezTo>
                  <a:cubicBezTo>
                    <a:pt x="1426531" y="3159978"/>
                    <a:pt x="1429562" y="3159978"/>
                    <a:pt x="1432592" y="3163008"/>
                  </a:cubicBezTo>
                  <a:cubicBezTo>
                    <a:pt x="1432592" y="3166039"/>
                    <a:pt x="1432592" y="3166039"/>
                    <a:pt x="1435623" y="3166039"/>
                  </a:cubicBezTo>
                  <a:cubicBezTo>
                    <a:pt x="1435623" y="3172100"/>
                    <a:pt x="1438653" y="3175130"/>
                    <a:pt x="1435623" y="3178161"/>
                  </a:cubicBezTo>
                  <a:cubicBezTo>
                    <a:pt x="1435623" y="3178161"/>
                    <a:pt x="1435623" y="3181191"/>
                    <a:pt x="1435623" y="3184222"/>
                  </a:cubicBezTo>
                  <a:cubicBezTo>
                    <a:pt x="1435623" y="3187252"/>
                    <a:pt x="1435623" y="3187252"/>
                    <a:pt x="1432592" y="3190283"/>
                  </a:cubicBezTo>
                  <a:cubicBezTo>
                    <a:pt x="1429562" y="3193313"/>
                    <a:pt x="1429562" y="3193313"/>
                    <a:pt x="1426531" y="3196344"/>
                  </a:cubicBezTo>
                  <a:cubicBezTo>
                    <a:pt x="1423501" y="3196344"/>
                    <a:pt x="1420470" y="3196344"/>
                    <a:pt x="1417440" y="3196344"/>
                  </a:cubicBezTo>
                  <a:cubicBezTo>
                    <a:pt x="1417440" y="3199374"/>
                    <a:pt x="1414409" y="3196344"/>
                    <a:pt x="1411379" y="3196344"/>
                  </a:cubicBezTo>
                  <a:cubicBezTo>
                    <a:pt x="1411379" y="3196344"/>
                    <a:pt x="1411379" y="3196344"/>
                    <a:pt x="1408348" y="3196344"/>
                  </a:cubicBezTo>
                  <a:cubicBezTo>
                    <a:pt x="1405318" y="3196344"/>
                    <a:pt x="1402287" y="3193313"/>
                    <a:pt x="1399257" y="3190283"/>
                  </a:cubicBezTo>
                  <a:cubicBezTo>
                    <a:pt x="1399257" y="3190283"/>
                    <a:pt x="1399257" y="3187252"/>
                    <a:pt x="1396226" y="3187252"/>
                  </a:cubicBezTo>
                  <a:cubicBezTo>
                    <a:pt x="1396226" y="3184222"/>
                    <a:pt x="1396226" y="3181191"/>
                    <a:pt x="1396226" y="3175130"/>
                  </a:cubicBezTo>
                  <a:cubicBezTo>
                    <a:pt x="1396226" y="3175130"/>
                    <a:pt x="1396226" y="3172100"/>
                    <a:pt x="1396226" y="3172100"/>
                  </a:cubicBezTo>
                  <a:cubicBezTo>
                    <a:pt x="1396226" y="3169069"/>
                    <a:pt x="1399257" y="3166039"/>
                    <a:pt x="1399257" y="3163008"/>
                  </a:cubicBezTo>
                  <a:cubicBezTo>
                    <a:pt x="1402287" y="3163008"/>
                    <a:pt x="1402287" y="3159978"/>
                    <a:pt x="1405318" y="3159978"/>
                  </a:cubicBezTo>
                  <a:cubicBezTo>
                    <a:pt x="1408348" y="3156947"/>
                    <a:pt x="1411379" y="3156947"/>
                    <a:pt x="1414409" y="3156947"/>
                  </a:cubicBezTo>
                  <a:close/>
                  <a:moveTo>
                    <a:pt x="1332587" y="3141519"/>
                  </a:moveTo>
                  <a:cubicBezTo>
                    <a:pt x="1332587" y="3141519"/>
                    <a:pt x="1332587" y="3141519"/>
                    <a:pt x="1335480" y="3141519"/>
                  </a:cubicBezTo>
                  <a:cubicBezTo>
                    <a:pt x="1335480" y="3141519"/>
                    <a:pt x="1335480" y="3141519"/>
                    <a:pt x="1338373" y="3141519"/>
                  </a:cubicBezTo>
                  <a:cubicBezTo>
                    <a:pt x="1338373" y="3141519"/>
                    <a:pt x="1338373" y="3144412"/>
                    <a:pt x="1341265" y="3144412"/>
                  </a:cubicBezTo>
                  <a:cubicBezTo>
                    <a:pt x="1341265" y="3144412"/>
                    <a:pt x="1341265" y="3144412"/>
                    <a:pt x="1341265" y="3147305"/>
                  </a:cubicBezTo>
                  <a:cubicBezTo>
                    <a:pt x="1341265" y="3147305"/>
                    <a:pt x="1344158" y="3147305"/>
                    <a:pt x="1344158" y="3150198"/>
                  </a:cubicBezTo>
                  <a:cubicBezTo>
                    <a:pt x="1344158" y="3150198"/>
                    <a:pt x="1344158" y="3150198"/>
                    <a:pt x="1341265" y="3153091"/>
                  </a:cubicBezTo>
                  <a:cubicBezTo>
                    <a:pt x="1341265" y="3153091"/>
                    <a:pt x="1341265" y="3153091"/>
                    <a:pt x="1341265" y="3155983"/>
                  </a:cubicBezTo>
                  <a:cubicBezTo>
                    <a:pt x="1341265" y="3155983"/>
                    <a:pt x="1338373" y="3155983"/>
                    <a:pt x="1338373" y="3155983"/>
                  </a:cubicBezTo>
                  <a:cubicBezTo>
                    <a:pt x="1335480" y="3158876"/>
                    <a:pt x="1335480" y="3158876"/>
                    <a:pt x="1332587" y="3158876"/>
                  </a:cubicBezTo>
                  <a:cubicBezTo>
                    <a:pt x="1329694" y="3158876"/>
                    <a:pt x="1329694" y="3155983"/>
                    <a:pt x="1326801" y="3155983"/>
                  </a:cubicBezTo>
                  <a:cubicBezTo>
                    <a:pt x="1326801" y="3155983"/>
                    <a:pt x="1326801" y="3155983"/>
                    <a:pt x="1326801" y="3153091"/>
                  </a:cubicBezTo>
                  <a:cubicBezTo>
                    <a:pt x="1326801" y="3153091"/>
                    <a:pt x="1326801" y="3153091"/>
                    <a:pt x="1326801" y="3150198"/>
                  </a:cubicBezTo>
                  <a:cubicBezTo>
                    <a:pt x="1326801" y="3150198"/>
                    <a:pt x="1326801" y="3150198"/>
                    <a:pt x="1326801" y="3147305"/>
                  </a:cubicBezTo>
                  <a:cubicBezTo>
                    <a:pt x="1326801" y="3147305"/>
                    <a:pt x="1326801" y="3147305"/>
                    <a:pt x="1326801" y="3144412"/>
                  </a:cubicBezTo>
                  <a:cubicBezTo>
                    <a:pt x="1329694" y="3144412"/>
                    <a:pt x="1329694" y="3144412"/>
                    <a:pt x="1329694" y="3144412"/>
                  </a:cubicBezTo>
                  <a:cubicBezTo>
                    <a:pt x="1329694" y="3144412"/>
                    <a:pt x="1329694" y="3144412"/>
                    <a:pt x="1332587" y="3141519"/>
                  </a:cubicBezTo>
                  <a:close/>
                  <a:moveTo>
                    <a:pt x="1607025" y="3126267"/>
                  </a:moveTo>
                  <a:cubicBezTo>
                    <a:pt x="1621859" y="3129248"/>
                    <a:pt x="1612958" y="3153091"/>
                    <a:pt x="1598124" y="3150111"/>
                  </a:cubicBezTo>
                  <a:cubicBezTo>
                    <a:pt x="1583289" y="3144150"/>
                    <a:pt x="1592190" y="3120306"/>
                    <a:pt x="1607025" y="3126267"/>
                  </a:cubicBezTo>
                  <a:close/>
                  <a:moveTo>
                    <a:pt x="1512900" y="3072093"/>
                  </a:moveTo>
                  <a:cubicBezTo>
                    <a:pt x="1515793" y="3072093"/>
                    <a:pt x="1515793" y="3072093"/>
                    <a:pt x="1518686" y="3072093"/>
                  </a:cubicBezTo>
                  <a:cubicBezTo>
                    <a:pt x="1518686" y="3072093"/>
                    <a:pt x="1518686" y="3072093"/>
                    <a:pt x="1521579" y="3072093"/>
                  </a:cubicBezTo>
                  <a:cubicBezTo>
                    <a:pt x="1524471" y="3072093"/>
                    <a:pt x="1524471" y="3072093"/>
                    <a:pt x="1524471" y="3074986"/>
                  </a:cubicBezTo>
                  <a:cubicBezTo>
                    <a:pt x="1527364" y="3074986"/>
                    <a:pt x="1527364" y="3074986"/>
                    <a:pt x="1527364" y="3074986"/>
                  </a:cubicBezTo>
                  <a:cubicBezTo>
                    <a:pt x="1527364" y="3077879"/>
                    <a:pt x="1527364" y="3077879"/>
                    <a:pt x="1527364" y="3080772"/>
                  </a:cubicBezTo>
                  <a:cubicBezTo>
                    <a:pt x="1527364" y="3080772"/>
                    <a:pt x="1527364" y="3080772"/>
                    <a:pt x="1527364" y="3083665"/>
                  </a:cubicBezTo>
                  <a:cubicBezTo>
                    <a:pt x="1527364" y="3083665"/>
                    <a:pt x="1527364" y="3086557"/>
                    <a:pt x="1527364" y="3086557"/>
                  </a:cubicBezTo>
                  <a:cubicBezTo>
                    <a:pt x="1524471" y="3086557"/>
                    <a:pt x="1524471" y="3086557"/>
                    <a:pt x="1524471" y="3089450"/>
                  </a:cubicBezTo>
                  <a:cubicBezTo>
                    <a:pt x="1521579" y="3089450"/>
                    <a:pt x="1521579" y="3089450"/>
                    <a:pt x="1518686" y="3089450"/>
                  </a:cubicBezTo>
                  <a:cubicBezTo>
                    <a:pt x="1518686" y="3089450"/>
                    <a:pt x="1518686" y="3089450"/>
                    <a:pt x="1515793" y="3089450"/>
                  </a:cubicBezTo>
                  <a:cubicBezTo>
                    <a:pt x="1512900" y="3089450"/>
                    <a:pt x="1512900" y="3086557"/>
                    <a:pt x="1512900" y="3086557"/>
                  </a:cubicBezTo>
                  <a:cubicBezTo>
                    <a:pt x="1510007" y="3086557"/>
                    <a:pt x="1510007" y="3086557"/>
                    <a:pt x="1510007" y="3083665"/>
                  </a:cubicBezTo>
                  <a:cubicBezTo>
                    <a:pt x="1510007" y="3083665"/>
                    <a:pt x="1510007" y="3080772"/>
                    <a:pt x="1510007" y="3080772"/>
                  </a:cubicBezTo>
                  <a:cubicBezTo>
                    <a:pt x="1510007" y="3077879"/>
                    <a:pt x="1510007" y="3077879"/>
                    <a:pt x="1510007" y="3077879"/>
                  </a:cubicBezTo>
                  <a:cubicBezTo>
                    <a:pt x="1510007" y="3074986"/>
                    <a:pt x="1510007" y="3074986"/>
                    <a:pt x="1510007" y="3074986"/>
                  </a:cubicBezTo>
                  <a:cubicBezTo>
                    <a:pt x="1512900" y="3072093"/>
                    <a:pt x="1512900" y="3072093"/>
                    <a:pt x="1512900" y="3072093"/>
                  </a:cubicBezTo>
                  <a:close/>
                  <a:moveTo>
                    <a:pt x="1338097" y="3008667"/>
                  </a:moveTo>
                  <a:cubicBezTo>
                    <a:pt x="1365371" y="3017667"/>
                    <a:pt x="1353249" y="3056665"/>
                    <a:pt x="1325974" y="3047666"/>
                  </a:cubicBezTo>
                  <a:cubicBezTo>
                    <a:pt x="1301730" y="3041666"/>
                    <a:pt x="1313852" y="3002667"/>
                    <a:pt x="1338097" y="3008667"/>
                  </a:cubicBezTo>
                  <a:close/>
                  <a:moveTo>
                    <a:pt x="1491549" y="2979526"/>
                  </a:moveTo>
                  <a:cubicBezTo>
                    <a:pt x="1494580" y="2979526"/>
                    <a:pt x="1497610" y="2979526"/>
                    <a:pt x="1500641" y="2979526"/>
                  </a:cubicBezTo>
                  <a:cubicBezTo>
                    <a:pt x="1503671" y="2982557"/>
                    <a:pt x="1506702" y="2982557"/>
                    <a:pt x="1506702" y="2985587"/>
                  </a:cubicBezTo>
                  <a:cubicBezTo>
                    <a:pt x="1509732" y="2985587"/>
                    <a:pt x="1512763" y="2988618"/>
                    <a:pt x="1512763" y="2991648"/>
                  </a:cubicBezTo>
                  <a:cubicBezTo>
                    <a:pt x="1515793" y="2994679"/>
                    <a:pt x="1515793" y="2997709"/>
                    <a:pt x="1515793" y="3000740"/>
                  </a:cubicBezTo>
                  <a:cubicBezTo>
                    <a:pt x="1515793" y="3003770"/>
                    <a:pt x="1515793" y="3006801"/>
                    <a:pt x="1515793" y="3006801"/>
                  </a:cubicBezTo>
                  <a:cubicBezTo>
                    <a:pt x="1512763" y="3009831"/>
                    <a:pt x="1512763" y="3012862"/>
                    <a:pt x="1509732" y="3015892"/>
                  </a:cubicBezTo>
                  <a:cubicBezTo>
                    <a:pt x="1509732" y="3018923"/>
                    <a:pt x="1506702" y="3018923"/>
                    <a:pt x="1506702" y="3018923"/>
                  </a:cubicBezTo>
                  <a:cubicBezTo>
                    <a:pt x="1503671" y="3021953"/>
                    <a:pt x="1500641" y="3021953"/>
                    <a:pt x="1497610" y="3021953"/>
                  </a:cubicBezTo>
                  <a:cubicBezTo>
                    <a:pt x="1494580" y="3021953"/>
                    <a:pt x="1491549" y="3021953"/>
                    <a:pt x="1488519" y="3021953"/>
                  </a:cubicBezTo>
                  <a:cubicBezTo>
                    <a:pt x="1488519" y="3021953"/>
                    <a:pt x="1485488" y="3018923"/>
                    <a:pt x="1482458" y="3015892"/>
                  </a:cubicBezTo>
                  <a:cubicBezTo>
                    <a:pt x="1479427" y="3015892"/>
                    <a:pt x="1479427" y="3012862"/>
                    <a:pt x="1476397" y="3012862"/>
                  </a:cubicBezTo>
                  <a:cubicBezTo>
                    <a:pt x="1476397" y="3009831"/>
                    <a:pt x="1476397" y="3009831"/>
                    <a:pt x="1476397" y="3009831"/>
                  </a:cubicBezTo>
                  <a:cubicBezTo>
                    <a:pt x="1476397" y="3006801"/>
                    <a:pt x="1473366" y="3003770"/>
                    <a:pt x="1473366" y="3000740"/>
                  </a:cubicBezTo>
                  <a:cubicBezTo>
                    <a:pt x="1473366" y="2997709"/>
                    <a:pt x="1476397" y="2997709"/>
                    <a:pt x="1476397" y="2994679"/>
                  </a:cubicBezTo>
                  <a:cubicBezTo>
                    <a:pt x="1476397" y="2991648"/>
                    <a:pt x="1479427" y="2988618"/>
                    <a:pt x="1482458" y="2985587"/>
                  </a:cubicBezTo>
                  <a:cubicBezTo>
                    <a:pt x="1482458" y="2985587"/>
                    <a:pt x="1482458" y="2982557"/>
                    <a:pt x="1485488" y="2982557"/>
                  </a:cubicBezTo>
                  <a:cubicBezTo>
                    <a:pt x="1488519" y="2979526"/>
                    <a:pt x="1491549" y="2979526"/>
                    <a:pt x="1491549" y="2979526"/>
                  </a:cubicBezTo>
                  <a:close/>
                  <a:moveTo>
                    <a:pt x="2439379" y="2655539"/>
                  </a:moveTo>
                  <a:cubicBezTo>
                    <a:pt x="2442432" y="2655539"/>
                    <a:pt x="2442432" y="2655539"/>
                    <a:pt x="2445486" y="2655539"/>
                  </a:cubicBezTo>
                  <a:cubicBezTo>
                    <a:pt x="2448539" y="2655539"/>
                    <a:pt x="2451593" y="2658506"/>
                    <a:pt x="2454646" y="2658506"/>
                  </a:cubicBezTo>
                  <a:cubicBezTo>
                    <a:pt x="2454646" y="2661473"/>
                    <a:pt x="2457700" y="2661473"/>
                    <a:pt x="2457700" y="2661473"/>
                  </a:cubicBezTo>
                  <a:cubicBezTo>
                    <a:pt x="2460753" y="2664440"/>
                    <a:pt x="2460753" y="2667407"/>
                    <a:pt x="2460753" y="2667407"/>
                  </a:cubicBezTo>
                  <a:cubicBezTo>
                    <a:pt x="2460753" y="2670374"/>
                    <a:pt x="2460753" y="2673341"/>
                    <a:pt x="2460753" y="2676308"/>
                  </a:cubicBezTo>
                  <a:cubicBezTo>
                    <a:pt x="2460753" y="2679275"/>
                    <a:pt x="2460753" y="2679275"/>
                    <a:pt x="2460753" y="2682242"/>
                  </a:cubicBezTo>
                  <a:cubicBezTo>
                    <a:pt x="2457700" y="2685208"/>
                    <a:pt x="2457700" y="2685208"/>
                    <a:pt x="2454646" y="2688175"/>
                  </a:cubicBezTo>
                  <a:cubicBezTo>
                    <a:pt x="2451593" y="2691142"/>
                    <a:pt x="2448539" y="2691142"/>
                    <a:pt x="2445486" y="2694109"/>
                  </a:cubicBezTo>
                  <a:cubicBezTo>
                    <a:pt x="2442432" y="2694109"/>
                    <a:pt x="2442432" y="2694109"/>
                    <a:pt x="2439379" y="2694109"/>
                  </a:cubicBezTo>
                  <a:cubicBezTo>
                    <a:pt x="2436325" y="2691142"/>
                    <a:pt x="2433272" y="2691142"/>
                    <a:pt x="2430218" y="2688175"/>
                  </a:cubicBezTo>
                  <a:cubicBezTo>
                    <a:pt x="2430218" y="2688175"/>
                    <a:pt x="2427165" y="2688175"/>
                    <a:pt x="2427165" y="2685208"/>
                  </a:cubicBezTo>
                  <a:cubicBezTo>
                    <a:pt x="2424111" y="2685208"/>
                    <a:pt x="2424111" y="2682242"/>
                    <a:pt x="2424111" y="2679275"/>
                  </a:cubicBezTo>
                  <a:cubicBezTo>
                    <a:pt x="2424111" y="2676308"/>
                    <a:pt x="2424111" y="2676308"/>
                    <a:pt x="2424111" y="2673341"/>
                  </a:cubicBezTo>
                  <a:cubicBezTo>
                    <a:pt x="2424111" y="2670374"/>
                    <a:pt x="2424111" y="2667407"/>
                    <a:pt x="2424111" y="2667407"/>
                  </a:cubicBezTo>
                  <a:cubicBezTo>
                    <a:pt x="2427165" y="2664440"/>
                    <a:pt x="2427165" y="2661473"/>
                    <a:pt x="2430218" y="2661473"/>
                  </a:cubicBezTo>
                  <a:cubicBezTo>
                    <a:pt x="2430218" y="2661473"/>
                    <a:pt x="2430218" y="2661473"/>
                    <a:pt x="2430218" y="2658506"/>
                  </a:cubicBezTo>
                  <a:cubicBezTo>
                    <a:pt x="2433272" y="2658506"/>
                    <a:pt x="2436325" y="2655539"/>
                    <a:pt x="2439379" y="2655539"/>
                  </a:cubicBezTo>
                  <a:close/>
                  <a:moveTo>
                    <a:pt x="2479487" y="2541759"/>
                  </a:moveTo>
                  <a:cubicBezTo>
                    <a:pt x="2479487" y="2541759"/>
                    <a:pt x="2482518" y="2541759"/>
                    <a:pt x="2485549" y="2541759"/>
                  </a:cubicBezTo>
                  <a:cubicBezTo>
                    <a:pt x="2491610" y="2541759"/>
                    <a:pt x="2497671" y="2544698"/>
                    <a:pt x="2500701" y="2547637"/>
                  </a:cubicBezTo>
                  <a:cubicBezTo>
                    <a:pt x="2503732" y="2550575"/>
                    <a:pt x="2503732" y="2550575"/>
                    <a:pt x="2506762" y="2553514"/>
                  </a:cubicBezTo>
                  <a:cubicBezTo>
                    <a:pt x="2509793" y="2556453"/>
                    <a:pt x="2512823" y="2559391"/>
                    <a:pt x="2512823" y="2565269"/>
                  </a:cubicBezTo>
                  <a:cubicBezTo>
                    <a:pt x="2512823" y="2568207"/>
                    <a:pt x="2512823" y="2571146"/>
                    <a:pt x="2512823" y="2577023"/>
                  </a:cubicBezTo>
                  <a:cubicBezTo>
                    <a:pt x="2512823" y="2579962"/>
                    <a:pt x="2512823" y="2582901"/>
                    <a:pt x="2509793" y="2585839"/>
                  </a:cubicBezTo>
                  <a:cubicBezTo>
                    <a:pt x="2506762" y="2588778"/>
                    <a:pt x="2506762" y="2594655"/>
                    <a:pt x="2500701" y="2594655"/>
                  </a:cubicBezTo>
                  <a:cubicBezTo>
                    <a:pt x="2500701" y="2594655"/>
                    <a:pt x="2500701" y="2594655"/>
                    <a:pt x="2500701" y="2597594"/>
                  </a:cubicBezTo>
                  <a:cubicBezTo>
                    <a:pt x="2497671" y="2600533"/>
                    <a:pt x="2491610" y="2603471"/>
                    <a:pt x="2485549" y="2603471"/>
                  </a:cubicBezTo>
                  <a:cubicBezTo>
                    <a:pt x="2482518" y="2603471"/>
                    <a:pt x="2479487" y="2603471"/>
                    <a:pt x="2479487" y="2603471"/>
                  </a:cubicBezTo>
                  <a:cubicBezTo>
                    <a:pt x="2473426" y="2603471"/>
                    <a:pt x="2467365" y="2600533"/>
                    <a:pt x="2464335" y="2597594"/>
                  </a:cubicBezTo>
                  <a:cubicBezTo>
                    <a:pt x="2461304" y="2594655"/>
                    <a:pt x="2458274" y="2594655"/>
                    <a:pt x="2458274" y="2591717"/>
                  </a:cubicBezTo>
                  <a:cubicBezTo>
                    <a:pt x="2455243" y="2588778"/>
                    <a:pt x="2452213" y="2585839"/>
                    <a:pt x="2452213" y="2582901"/>
                  </a:cubicBezTo>
                  <a:cubicBezTo>
                    <a:pt x="2449182" y="2577023"/>
                    <a:pt x="2449182" y="2574085"/>
                    <a:pt x="2449182" y="2571146"/>
                  </a:cubicBezTo>
                  <a:cubicBezTo>
                    <a:pt x="2452213" y="2565269"/>
                    <a:pt x="2452213" y="2562330"/>
                    <a:pt x="2455243" y="2559391"/>
                  </a:cubicBezTo>
                  <a:cubicBezTo>
                    <a:pt x="2455243" y="2556453"/>
                    <a:pt x="2458274" y="2553514"/>
                    <a:pt x="2461304" y="2550575"/>
                  </a:cubicBezTo>
                  <a:cubicBezTo>
                    <a:pt x="2461304" y="2550575"/>
                    <a:pt x="2461304" y="2550575"/>
                    <a:pt x="2464335" y="2547637"/>
                  </a:cubicBezTo>
                  <a:cubicBezTo>
                    <a:pt x="2467365" y="2544698"/>
                    <a:pt x="2473426" y="2544698"/>
                    <a:pt x="2479487" y="2541759"/>
                  </a:cubicBezTo>
                  <a:close/>
                  <a:moveTo>
                    <a:pt x="2602389" y="2540216"/>
                  </a:moveTo>
                  <a:cubicBezTo>
                    <a:pt x="2606862" y="2540216"/>
                    <a:pt x="2611429" y="2542144"/>
                    <a:pt x="2615235" y="2546773"/>
                  </a:cubicBezTo>
                  <a:cubicBezTo>
                    <a:pt x="2630460" y="2568372"/>
                    <a:pt x="2603055" y="2589971"/>
                    <a:pt x="2587830" y="2571458"/>
                  </a:cubicBezTo>
                  <a:cubicBezTo>
                    <a:pt x="2576412" y="2557573"/>
                    <a:pt x="2588972" y="2540216"/>
                    <a:pt x="2602389" y="2540216"/>
                  </a:cubicBezTo>
                  <a:close/>
                  <a:moveTo>
                    <a:pt x="2304606" y="2537902"/>
                  </a:moveTo>
                  <a:cubicBezTo>
                    <a:pt x="2310512" y="2537902"/>
                    <a:pt x="2316418" y="2540916"/>
                    <a:pt x="2322324" y="2543929"/>
                  </a:cubicBezTo>
                  <a:cubicBezTo>
                    <a:pt x="2328230" y="2546942"/>
                    <a:pt x="2331183" y="2549955"/>
                    <a:pt x="2337089" y="2555982"/>
                  </a:cubicBezTo>
                  <a:cubicBezTo>
                    <a:pt x="2337089" y="2555982"/>
                    <a:pt x="2337089" y="2555982"/>
                    <a:pt x="2337089" y="2558995"/>
                  </a:cubicBezTo>
                  <a:cubicBezTo>
                    <a:pt x="2342995" y="2565022"/>
                    <a:pt x="2345948" y="2571048"/>
                    <a:pt x="2348901" y="2580088"/>
                  </a:cubicBezTo>
                  <a:cubicBezTo>
                    <a:pt x="2348901" y="2586115"/>
                    <a:pt x="2348901" y="2589128"/>
                    <a:pt x="2348901" y="2592141"/>
                  </a:cubicBezTo>
                  <a:cubicBezTo>
                    <a:pt x="2345948" y="2601181"/>
                    <a:pt x="2342995" y="2607208"/>
                    <a:pt x="2340042" y="2616248"/>
                  </a:cubicBezTo>
                  <a:cubicBezTo>
                    <a:pt x="2337089" y="2619261"/>
                    <a:pt x="2334136" y="2622274"/>
                    <a:pt x="2331183" y="2625287"/>
                  </a:cubicBezTo>
                  <a:cubicBezTo>
                    <a:pt x="2325277" y="2628301"/>
                    <a:pt x="2319371" y="2631314"/>
                    <a:pt x="2313465" y="2631314"/>
                  </a:cubicBezTo>
                  <a:cubicBezTo>
                    <a:pt x="2307559" y="2634327"/>
                    <a:pt x="2301653" y="2634327"/>
                    <a:pt x="2295747" y="2634327"/>
                  </a:cubicBezTo>
                  <a:cubicBezTo>
                    <a:pt x="2289841" y="2634327"/>
                    <a:pt x="2283935" y="2631314"/>
                    <a:pt x="2280982" y="2628301"/>
                  </a:cubicBezTo>
                  <a:cubicBezTo>
                    <a:pt x="2275075" y="2625287"/>
                    <a:pt x="2269169" y="2622274"/>
                    <a:pt x="2266216" y="2616248"/>
                  </a:cubicBezTo>
                  <a:cubicBezTo>
                    <a:pt x="2266216" y="2616248"/>
                    <a:pt x="2266216" y="2616248"/>
                    <a:pt x="2263263" y="2616248"/>
                  </a:cubicBezTo>
                  <a:cubicBezTo>
                    <a:pt x="2257357" y="2610221"/>
                    <a:pt x="2254404" y="2601181"/>
                    <a:pt x="2254404" y="2592141"/>
                  </a:cubicBezTo>
                  <a:cubicBezTo>
                    <a:pt x="2254404" y="2589128"/>
                    <a:pt x="2254404" y="2586115"/>
                    <a:pt x="2254404" y="2580088"/>
                  </a:cubicBezTo>
                  <a:cubicBezTo>
                    <a:pt x="2254404" y="2571048"/>
                    <a:pt x="2257357" y="2565022"/>
                    <a:pt x="2263263" y="2558995"/>
                  </a:cubicBezTo>
                  <a:cubicBezTo>
                    <a:pt x="2266216" y="2555982"/>
                    <a:pt x="2269169" y="2552969"/>
                    <a:pt x="2272122" y="2549955"/>
                  </a:cubicBezTo>
                  <a:cubicBezTo>
                    <a:pt x="2275075" y="2543929"/>
                    <a:pt x="2280982" y="2540916"/>
                    <a:pt x="2286888" y="2540916"/>
                  </a:cubicBezTo>
                  <a:cubicBezTo>
                    <a:pt x="2292794" y="2537902"/>
                    <a:pt x="2298700" y="2537902"/>
                    <a:pt x="2304606" y="2537902"/>
                  </a:cubicBezTo>
                  <a:close/>
                  <a:moveTo>
                    <a:pt x="2099574" y="2460762"/>
                  </a:moveTo>
                  <a:cubicBezTo>
                    <a:pt x="2102605" y="2460762"/>
                    <a:pt x="2108666" y="2460762"/>
                    <a:pt x="2114727" y="2463701"/>
                  </a:cubicBezTo>
                  <a:cubicBezTo>
                    <a:pt x="2117758" y="2463701"/>
                    <a:pt x="2117758" y="2466640"/>
                    <a:pt x="2120788" y="2466640"/>
                  </a:cubicBezTo>
                  <a:cubicBezTo>
                    <a:pt x="2126849" y="2469578"/>
                    <a:pt x="2129880" y="2475456"/>
                    <a:pt x="2132910" y="2478394"/>
                  </a:cubicBezTo>
                  <a:cubicBezTo>
                    <a:pt x="2132910" y="2481333"/>
                    <a:pt x="2132910" y="2484272"/>
                    <a:pt x="2132910" y="2487210"/>
                  </a:cubicBezTo>
                  <a:cubicBezTo>
                    <a:pt x="2132910" y="2490149"/>
                    <a:pt x="2132910" y="2496026"/>
                    <a:pt x="2132910" y="2498965"/>
                  </a:cubicBezTo>
                  <a:cubicBezTo>
                    <a:pt x="2132910" y="2501904"/>
                    <a:pt x="2129880" y="2504842"/>
                    <a:pt x="2126849" y="2507781"/>
                  </a:cubicBezTo>
                  <a:cubicBezTo>
                    <a:pt x="2126849" y="2513658"/>
                    <a:pt x="2123819" y="2516597"/>
                    <a:pt x="2117758" y="2516597"/>
                  </a:cubicBezTo>
                  <a:cubicBezTo>
                    <a:pt x="2114727" y="2519536"/>
                    <a:pt x="2111697" y="2519536"/>
                    <a:pt x="2108666" y="2522474"/>
                  </a:cubicBezTo>
                  <a:cubicBezTo>
                    <a:pt x="2105636" y="2522474"/>
                    <a:pt x="2105636" y="2522474"/>
                    <a:pt x="2105636" y="2522474"/>
                  </a:cubicBezTo>
                  <a:cubicBezTo>
                    <a:pt x="2099574" y="2522474"/>
                    <a:pt x="2093513" y="2522474"/>
                    <a:pt x="2087452" y="2519536"/>
                  </a:cubicBezTo>
                  <a:cubicBezTo>
                    <a:pt x="2087452" y="2519536"/>
                    <a:pt x="2084422" y="2519536"/>
                    <a:pt x="2081391" y="2516597"/>
                  </a:cubicBezTo>
                  <a:cubicBezTo>
                    <a:pt x="2078361" y="2513658"/>
                    <a:pt x="2072300" y="2510720"/>
                    <a:pt x="2072300" y="2504842"/>
                  </a:cubicBezTo>
                  <a:cubicBezTo>
                    <a:pt x="2069269" y="2501904"/>
                    <a:pt x="2069269" y="2498965"/>
                    <a:pt x="2069269" y="2496026"/>
                  </a:cubicBezTo>
                  <a:cubicBezTo>
                    <a:pt x="2069269" y="2493088"/>
                    <a:pt x="2069269" y="2490149"/>
                    <a:pt x="2069269" y="2484272"/>
                  </a:cubicBezTo>
                  <a:cubicBezTo>
                    <a:pt x="2069269" y="2481333"/>
                    <a:pt x="2072300" y="2478394"/>
                    <a:pt x="2075330" y="2475456"/>
                  </a:cubicBezTo>
                  <a:cubicBezTo>
                    <a:pt x="2078361" y="2472517"/>
                    <a:pt x="2081391" y="2469578"/>
                    <a:pt x="2084422" y="2466640"/>
                  </a:cubicBezTo>
                  <a:cubicBezTo>
                    <a:pt x="2087452" y="2463701"/>
                    <a:pt x="2090483" y="2463701"/>
                    <a:pt x="2096544" y="2463701"/>
                  </a:cubicBezTo>
                  <a:cubicBezTo>
                    <a:pt x="2096544" y="2463701"/>
                    <a:pt x="2096544" y="2463701"/>
                    <a:pt x="2099574" y="2460762"/>
                  </a:cubicBezTo>
                  <a:close/>
                  <a:moveTo>
                    <a:pt x="2337881" y="2414479"/>
                  </a:moveTo>
                  <a:cubicBezTo>
                    <a:pt x="2343942" y="2417510"/>
                    <a:pt x="2346973" y="2417510"/>
                    <a:pt x="2350003" y="2420540"/>
                  </a:cubicBezTo>
                  <a:cubicBezTo>
                    <a:pt x="2353034" y="2420540"/>
                    <a:pt x="2356064" y="2423571"/>
                    <a:pt x="2359095" y="2426601"/>
                  </a:cubicBezTo>
                  <a:cubicBezTo>
                    <a:pt x="2359095" y="2426601"/>
                    <a:pt x="2359095" y="2426601"/>
                    <a:pt x="2362125" y="2429632"/>
                  </a:cubicBezTo>
                  <a:cubicBezTo>
                    <a:pt x="2365156" y="2432662"/>
                    <a:pt x="2368186" y="2438723"/>
                    <a:pt x="2368186" y="2441754"/>
                  </a:cubicBezTo>
                  <a:cubicBezTo>
                    <a:pt x="2368186" y="2444784"/>
                    <a:pt x="2368186" y="2447815"/>
                    <a:pt x="2368186" y="2450846"/>
                  </a:cubicBezTo>
                  <a:cubicBezTo>
                    <a:pt x="2368186" y="2456907"/>
                    <a:pt x="2365156" y="2459937"/>
                    <a:pt x="2362125" y="2465998"/>
                  </a:cubicBezTo>
                  <a:cubicBezTo>
                    <a:pt x="2359095" y="2469029"/>
                    <a:pt x="2359095" y="2469029"/>
                    <a:pt x="2356064" y="2472059"/>
                  </a:cubicBezTo>
                  <a:cubicBezTo>
                    <a:pt x="2353034" y="2475090"/>
                    <a:pt x="2350003" y="2475090"/>
                    <a:pt x="2343942" y="2478120"/>
                  </a:cubicBezTo>
                  <a:cubicBezTo>
                    <a:pt x="2340912" y="2478120"/>
                    <a:pt x="2337881" y="2478120"/>
                    <a:pt x="2334850" y="2478120"/>
                  </a:cubicBezTo>
                  <a:cubicBezTo>
                    <a:pt x="2328789" y="2478120"/>
                    <a:pt x="2325759" y="2478120"/>
                    <a:pt x="2322728" y="2475090"/>
                  </a:cubicBezTo>
                  <a:cubicBezTo>
                    <a:pt x="2319698" y="2472059"/>
                    <a:pt x="2316667" y="2469029"/>
                    <a:pt x="2313637" y="2465998"/>
                  </a:cubicBezTo>
                  <a:cubicBezTo>
                    <a:pt x="2313637" y="2465998"/>
                    <a:pt x="2313637" y="2465998"/>
                    <a:pt x="2310606" y="2465998"/>
                  </a:cubicBezTo>
                  <a:cubicBezTo>
                    <a:pt x="2307576" y="2462968"/>
                    <a:pt x="2307576" y="2456907"/>
                    <a:pt x="2304545" y="2450846"/>
                  </a:cubicBezTo>
                  <a:cubicBezTo>
                    <a:pt x="2304545" y="2447815"/>
                    <a:pt x="2304545" y="2444784"/>
                    <a:pt x="2304545" y="2441754"/>
                  </a:cubicBezTo>
                  <a:cubicBezTo>
                    <a:pt x="2304545" y="2438723"/>
                    <a:pt x="2307576" y="2432662"/>
                    <a:pt x="2310606" y="2429632"/>
                  </a:cubicBezTo>
                  <a:cubicBezTo>
                    <a:pt x="2313637" y="2426601"/>
                    <a:pt x="2313637" y="2423571"/>
                    <a:pt x="2316667" y="2423571"/>
                  </a:cubicBezTo>
                  <a:cubicBezTo>
                    <a:pt x="2319698" y="2420540"/>
                    <a:pt x="2322728" y="2417510"/>
                    <a:pt x="2328789" y="2417510"/>
                  </a:cubicBezTo>
                  <a:cubicBezTo>
                    <a:pt x="2331820" y="2414479"/>
                    <a:pt x="2334850" y="2414479"/>
                    <a:pt x="2337881" y="2414479"/>
                  </a:cubicBezTo>
                  <a:close/>
                  <a:moveTo>
                    <a:pt x="2542715" y="2402908"/>
                  </a:moveTo>
                  <a:cubicBezTo>
                    <a:pt x="2545607" y="2402908"/>
                    <a:pt x="2548500" y="2402908"/>
                    <a:pt x="2548500" y="2402908"/>
                  </a:cubicBezTo>
                  <a:cubicBezTo>
                    <a:pt x="2551393" y="2402908"/>
                    <a:pt x="2551393" y="2402908"/>
                    <a:pt x="2554286" y="2405994"/>
                  </a:cubicBezTo>
                  <a:cubicBezTo>
                    <a:pt x="2557179" y="2405994"/>
                    <a:pt x="2557179" y="2405994"/>
                    <a:pt x="2557179" y="2409079"/>
                  </a:cubicBezTo>
                  <a:cubicBezTo>
                    <a:pt x="2557179" y="2409079"/>
                    <a:pt x="2557179" y="2409079"/>
                    <a:pt x="2560071" y="2409079"/>
                  </a:cubicBezTo>
                  <a:cubicBezTo>
                    <a:pt x="2560071" y="2412165"/>
                    <a:pt x="2560071" y="2412165"/>
                    <a:pt x="2562964" y="2415251"/>
                  </a:cubicBezTo>
                  <a:cubicBezTo>
                    <a:pt x="2562964" y="2418336"/>
                    <a:pt x="2562964" y="2418336"/>
                    <a:pt x="2562964" y="2421422"/>
                  </a:cubicBezTo>
                  <a:cubicBezTo>
                    <a:pt x="2562964" y="2421422"/>
                    <a:pt x="2560071" y="2424507"/>
                    <a:pt x="2560071" y="2427593"/>
                  </a:cubicBezTo>
                  <a:cubicBezTo>
                    <a:pt x="2557179" y="2427593"/>
                    <a:pt x="2557179" y="2427593"/>
                    <a:pt x="2557179" y="2430679"/>
                  </a:cubicBezTo>
                  <a:cubicBezTo>
                    <a:pt x="2554286" y="2430679"/>
                    <a:pt x="2554286" y="2430679"/>
                    <a:pt x="2551393" y="2433764"/>
                  </a:cubicBezTo>
                  <a:cubicBezTo>
                    <a:pt x="2551393" y="2433764"/>
                    <a:pt x="2548500" y="2433764"/>
                    <a:pt x="2545607" y="2433764"/>
                  </a:cubicBezTo>
                  <a:cubicBezTo>
                    <a:pt x="2545607" y="2433764"/>
                    <a:pt x="2542715" y="2433764"/>
                    <a:pt x="2542715" y="2430679"/>
                  </a:cubicBezTo>
                  <a:cubicBezTo>
                    <a:pt x="2539822" y="2430679"/>
                    <a:pt x="2536929" y="2430679"/>
                    <a:pt x="2536929" y="2427593"/>
                  </a:cubicBezTo>
                  <a:cubicBezTo>
                    <a:pt x="2534036" y="2424507"/>
                    <a:pt x="2534036" y="2421422"/>
                    <a:pt x="2534036" y="2421422"/>
                  </a:cubicBezTo>
                  <a:cubicBezTo>
                    <a:pt x="2534036" y="2418336"/>
                    <a:pt x="2534036" y="2418336"/>
                    <a:pt x="2534036" y="2415251"/>
                  </a:cubicBezTo>
                  <a:cubicBezTo>
                    <a:pt x="2534036" y="2412165"/>
                    <a:pt x="2534036" y="2412165"/>
                    <a:pt x="2536929" y="2409079"/>
                  </a:cubicBezTo>
                  <a:cubicBezTo>
                    <a:pt x="2536929" y="2409079"/>
                    <a:pt x="2536929" y="2405994"/>
                    <a:pt x="2539822" y="2405994"/>
                  </a:cubicBezTo>
                  <a:cubicBezTo>
                    <a:pt x="2539822" y="2405994"/>
                    <a:pt x="2542715" y="2402908"/>
                    <a:pt x="2542715" y="2402908"/>
                  </a:cubicBezTo>
                  <a:close/>
                  <a:moveTo>
                    <a:pt x="2253762" y="2333482"/>
                  </a:moveTo>
                  <a:cubicBezTo>
                    <a:pt x="2256762" y="2333482"/>
                    <a:pt x="2256762" y="2333482"/>
                    <a:pt x="2259762" y="2333482"/>
                  </a:cubicBezTo>
                  <a:cubicBezTo>
                    <a:pt x="2262762" y="2333482"/>
                    <a:pt x="2265761" y="2333482"/>
                    <a:pt x="2265761" y="2336616"/>
                  </a:cubicBezTo>
                  <a:cubicBezTo>
                    <a:pt x="2268761" y="2336616"/>
                    <a:pt x="2268761" y="2336616"/>
                    <a:pt x="2268761" y="2336616"/>
                  </a:cubicBezTo>
                  <a:cubicBezTo>
                    <a:pt x="2271761" y="2339750"/>
                    <a:pt x="2271761" y="2342884"/>
                    <a:pt x="2271761" y="2342884"/>
                  </a:cubicBezTo>
                  <a:cubicBezTo>
                    <a:pt x="2271761" y="2346018"/>
                    <a:pt x="2271761" y="2346018"/>
                    <a:pt x="2271761" y="2346018"/>
                  </a:cubicBezTo>
                  <a:cubicBezTo>
                    <a:pt x="2271761" y="2349152"/>
                    <a:pt x="2271761" y="2349152"/>
                    <a:pt x="2271761" y="2352285"/>
                  </a:cubicBezTo>
                  <a:cubicBezTo>
                    <a:pt x="2268761" y="2352285"/>
                    <a:pt x="2268761" y="2355419"/>
                    <a:pt x="2265761" y="2355419"/>
                  </a:cubicBezTo>
                  <a:cubicBezTo>
                    <a:pt x="2265761" y="2355419"/>
                    <a:pt x="2265761" y="2358553"/>
                    <a:pt x="2262762" y="2358553"/>
                  </a:cubicBezTo>
                  <a:cubicBezTo>
                    <a:pt x="2262762" y="2358553"/>
                    <a:pt x="2259762" y="2358553"/>
                    <a:pt x="2256762" y="2358553"/>
                  </a:cubicBezTo>
                  <a:cubicBezTo>
                    <a:pt x="2253762" y="2358553"/>
                    <a:pt x="2250762" y="2355419"/>
                    <a:pt x="2250762" y="2355419"/>
                  </a:cubicBezTo>
                  <a:cubicBezTo>
                    <a:pt x="2250762" y="2355419"/>
                    <a:pt x="2247762" y="2355419"/>
                    <a:pt x="2247762" y="2352285"/>
                  </a:cubicBezTo>
                  <a:cubicBezTo>
                    <a:pt x="2247762" y="2352285"/>
                    <a:pt x="2244762" y="2349152"/>
                    <a:pt x="2244762" y="2346018"/>
                  </a:cubicBezTo>
                  <a:cubicBezTo>
                    <a:pt x="2244762" y="2346018"/>
                    <a:pt x="2244762" y="2346018"/>
                    <a:pt x="2244762" y="2342884"/>
                  </a:cubicBezTo>
                  <a:cubicBezTo>
                    <a:pt x="2244762" y="2342884"/>
                    <a:pt x="2244762" y="2339750"/>
                    <a:pt x="2247762" y="2339750"/>
                  </a:cubicBezTo>
                  <a:cubicBezTo>
                    <a:pt x="2247762" y="2336616"/>
                    <a:pt x="2247762" y="2336616"/>
                    <a:pt x="2250762" y="2336616"/>
                  </a:cubicBezTo>
                  <a:cubicBezTo>
                    <a:pt x="2250762" y="2333482"/>
                    <a:pt x="2253762" y="2333482"/>
                    <a:pt x="2253762" y="2333482"/>
                  </a:cubicBezTo>
                  <a:close/>
                  <a:moveTo>
                    <a:pt x="2135728" y="2333482"/>
                  </a:moveTo>
                  <a:cubicBezTo>
                    <a:pt x="2138844" y="2333482"/>
                    <a:pt x="2141959" y="2333482"/>
                    <a:pt x="2145074" y="2333482"/>
                  </a:cubicBezTo>
                  <a:cubicBezTo>
                    <a:pt x="2148190" y="2333482"/>
                    <a:pt x="2148190" y="2333482"/>
                    <a:pt x="2151305" y="2336536"/>
                  </a:cubicBezTo>
                  <a:cubicBezTo>
                    <a:pt x="2154420" y="2336536"/>
                    <a:pt x="2154420" y="2336536"/>
                    <a:pt x="2157536" y="2339589"/>
                  </a:cubicBezTo>
                  <a:cubicBezTo>
                    <a:pt x="2160651" y="2342643"/>
                    <a:pt x="2160651" y="2345696"/>
                    <a:pt x="2163766" y="2348750"/>
                  </a:cubicBezTo>
                  <a:cubicBezTo>
                    <a:pt x="2163766" y="2351803"/>
                    <a:pt x="2163766" y="2351803"/>
                    <a:pt x="2163766" y="2354857"/>
                  </a:cubicBezTo>
                  <a:cubicBezTo>
                    <a:pt x="2160651" y="2357910"/>
                    <a:pt x="2160651" y="2360964"/>
                    <a:pt x="2157536" y="2364017"/>
                  </a:cubicBezTo>
                  <a:cubicBezTo>
                    <a:pt x="2157536" y="2364017"/>
                    <a:pt x="2157536" y="2367071"/>
                    <a:pt x="2154420" y="2367071"/>
                  </a:cubicBezTo>
                  <a:cubicBezTo>
                    <a:pt x="2154420" y="2370124"/>
                    <a:pt x="2151305" y="2370124"/>
                    <a:pt x="2148190" y="2370124"/>
                  </a:cubicBezTo>
                  <a:cubicBezTo>
                    <a:pt x="2145074" y="2370124"/>
                    <a:pt x="2145074" y="2370124"/>
                    <a:pt x="2141959" y="2370124"/>
                  </a:cubicBezTo>
                  <a:cubicBezTo>
                    <a:pt x="2138844" y="2370124"/>
                    <a:pt x="2135728" y="2370124"/>
                    <a:pt x="2135728" y="2370124"/>
                  </a:cubicBezTo>
                  <a:cubicBezTo>
                    <a:pt x="2132613" y="2367071"/>
                    <a:pt x="2129498" y="2367071"/>
                    <a:pt x="2129498" y="2364017"/>
                  </a:cubicBezTo>
                  <a:cubicBezTo>
                    <a:pt x="2129498" y="2364017"/>
                    <a:pt x="2129498" y="2364017"/>
                    <a:pt x="2126383" y="2364017"/>
                  </a:cubicBezTo>
                  <a:cubicBezTo>
                    <a:pt x="2126383" y="2360964"/>
                    <a:pt x="2123267" y="2357910"/>
                    <a:pt x="2123267" y="2354857"/>
                  </a:cubicBezTo>
                  <a:cubicBezTo>
                    <a:pt x="2123267" y="2351803"/>
                    <a:pt x="2123267" y="2351803"/>
                    <a:pt x="2123267" y="2348750"/>
                  </a:cubicBezTo>
                  <a:cubicBezTo>
                    <a:pt x="2123267" y="2345696"/>
                    <a:pt x="2126383" y="2342643"/>
                    <a:pt x="2126383" y="2339589"/>
                  </a:cubicBezTo>
                  <a:cubicBezTo>
                    <a:pt x="2129498" y="2339589"/>
                    <a:pt x="2129498" y="2336536"/>
                    <a:pt x="2129498" y="2336536"/>
                  </a:cubicBezTo>
                  <a:cubicBezTo>
                    <a:pt x="2132613" y="2336536"/>
                    <a:pt x="2135728" y="2333482"/>
                    <a:pt x="2135728" y="2333482"/>
                  </a:cubicBezTo>
                  <a:close/>
                  <a:moveTo>
                    <a:pt x="2584452" y="2264056"/>
                  </a:moveTo>
                  <a:cubicBezTo>
                    <a:pt x="2587482" y="2264056"/>
                    <a:pt x="2587482" y="2264056"/>
                    <a:pt x="2590513" y="2264056"/>
                  </a:cubicBezTo>
                  <a:cubicBezTo>
                    <a:pt x="2596574" y="2267087"/>
                    <a:pt x="2599605" y="2267087"/>
                    <a:pt x="2602635" y="2270117"/>
                  </a:cubicBezTo>
                  <a:cubicBezTo>
                    <a:pt x="2605666" y="2270117"/>
                    <a:pt x="2608696" y="2273148"/>
                    <a:pt x="2611727" y="2276178"/>
                  </a:cubicBezTo>
                  <a:cubicBezTo>
                    <a:pt x="2614757" y="2279209"/>
                    <a:pt x="2617788" y="2282239"/>
                    <a:pt x="2617788" y="2288300"/>
                  </a:cubicBezTo>
                  <a:cubicBezTo>
                    <a:pt x="2617788" y="2291331"/>
                    <a:pt x="2620818" y="2294361"/>
                    <a:pt x="2617788" y="2300423"/>
                  </a:cubicBezTo>
                  <a:cubicBezTo>
                    <a:pt x="2617788" y="2306484"/>
                    <a:pt x="2614757" y="2312545"/>
                    <a:pt x="2611727" y="2315575"/>
                  </a:cubicBezTo>
                  <a:cubicBezTo>
                    <a:pt x="2611727" y="2318606"/>
                    <a:pt x="2608696" y="2321636"/>
                    <a:pt x="2605666" y="2321636"/>
                  </a:cubicBezTo>
                  <a:cubicBezTo>
                    <a:pt x="2602635" y="2324667"/>
                    <a:pt x="2596574" y="2327697"/>
                    <a:pt x="2593544" y="2327697"/>
                  </a:cubicBezTo>
                  <a:cubicBezTo>
                    <a:pt x="2590513" y="2327697"/>
                    <a:pt x="2587482" y="2327697"/>
                    <a:pt x="2584452" y="2327697"/>
                  </a:cubicBezTo>
                  <a:cubicBezTo>
                    <a:pt x="2581421" y="2327697"/>
                    <a:pt x="2575360" y="2327697"/>
                    <a:pt x="2572330" y="2324667"/>
                  </a:cubicBezTo>
                  <a:cubicBezTo>
                    <a:pt x="2569299" y="2324667"/>
                    <a:pt x="2566269" y="2321636"/>
                    <a:pt x="2563238" y="2318606"/>
                  </a:cubicBezTo>
                  <a:cubicBezTo>
                    <a:pt x="2560208" y="2315575"/>
                    <a:pt x="2560208" y="2309514"/>
                    <a:pt x="2557177" y="2306484"/>
                  </a:cubicBezTo>
                  <a:cubicBezTo>
                    <a:pt x="2557177" y="2303453"/>
                    <a:pt x="2557177" y="2300423"/>
                    <a:pt x="2557177" y="2294361"/>
                  </a:cubicBezTo>
                  <a:cubicBezTo>
                    <a:pt x="2557177" y="2294361"/>
                    <a:pt x="2557177" y="2294361"/>
                    <a:pt x="2557177" y="2291331"/>
                  </a:cubicBezTo>
                  <a:cubicBezTo>
                    <a:pt x="2557177" y="2288300"/>
                    <a:pt x="2560208" y="2282239"/>
                    <a:pt x="2563238" y="2279209"/>
                  </a:cubicBezTo>
                  <a:cubicBezTo>
                    <a:pt x="2566269" y="2276178"/>
                    <a:pt x="2566269" y="2273148"/>
                    <a:pt x="2569299" y="2273148"/>
                  </a:cubicBezTo>
                  <a:cubicBezTo>
                    <a:pt x="2572330" y="2267087"/>
                    <a:pt x="2578391" y="2267087"/>
                    <a:pt x="2584452" y="2264056"/>
                  </a:cubicBezTo>
                  <a:close/>
                  <a:moveTo>
                    <a:pt x="2365414" y="2163164"/>
                  </a:moveTo>
                  <a:cubicBezTo>
                    <a:pt x="2372947" y="2163490"/>
                    <a:pt x="2380481" y="2166843"/>
                    <a:pt x="2386507" y="2174294"/>
                  </a:cubicBezTo>
                  <a:cubicBezTo>
                    <a:pt x="2410613" y="2204099"/>
                    <a:pt x="2362401" y="2242844"/>
                    <a:pt x="2338294" y="2213040"/>
                  </a:cubicBezTo>
                  <a:cubicBezTo>
                    <a:pt x="2320215" y="2188452"/>
                    <a:pt x="2342814" y="2162187"/>
                    <a:pt x="2365414" y="2163164"/>
                  </a:cubicBezTo>
                  <a:close/>
                  <a:moveTo>
                    <a:pt x="1275075" y="1970080"/>
                  </a:moveTo>
                  <a:cubicBezTo>
                    <a:pt x="1287060" y="1967069"/>
                    <a:pt x="1302040" y="1967069"/>
                    <a:pt x="1317020" y="1970080"/>
                  </a:cubicBezTo>
                  <a:cubicBezTo>
                    <a:pt x="1323012" y="1973091"/>
                    <a:pt x="1329004" y="1976103"/>
                    <a:pt x="1334996" y="1979114"/>
                  </a:cubicBezTo>
                  <a:cubicBezTo>
                    <a:pt x="1343985" y="1985136"/>
                    <a:pt x="1352973" y="1991158"/>
                    <a:pt x="1358965" y="2000192"/>
                  </a:cubicBezTo>
                  <a:cubicBezTo>
                    <a:pt x="1364957" y="2009225"/>
                    <a:pt x="1370949" y="2018259"/>
                    <a:pt x="1373945" y="2027292"/>
                  </a:cubicBezTo>
                  <a:cubicBezTo>
                    <a:pt x="1376941" y="2039337"/>
                    <a:pt x="1376941" y="2048370"/>
                    <a:pt x="1373945" y="2060415"/>
                  </a:cubicBezTo>
                  <a:cubicBezTo>
                    <a:pt x="1373945" y="2072460"/>
                    <a:pt x="1370949" y="2081493"/>
                    <a:pt x="1364957" y="2090527"/>
                  </a:cubicBezTo>
                  <a:cubicBezTo>
                    <a:pt x="1364957" y="2093538"/>
                    <a:pt x="1361961" y="2096549"/>
                    <a:pt x="1361961" y="2099560"/>
                  </a:cubicBezTo>
                  <a:cubicBezTo>
                    <a:pt x="1352973" y="2111605"/>
                    <a:pt x="1343985" y="2120638"/>
                    <a:pt x="1332000" y="2126661"/>
                  </a:cubicBezTo>
                  <a:cubicBezTo>
                    <a:pt x="1326008" y="2129672"/>
                    <a:pt x="1320016" y="2132683"/>
                    <a:pt x="1314024" y="2135694"/>
                  </a:cubicBezTo>
                  <a:cubicBezTo>
                    <a:pt x="1299044" y="2138705"/>
                    <a:pt x="1284064" y="2138705"/>
                    <a:pt x="1269083" y="2135694"/>
                  </a:cubicBezTo>
                  <a:cubicBezTo>
                    <a:pt x="1263091" y="2132683"/>
                    <a:pt x="1257099" y="2129672"/>
                    <a:pt x="1251107" y="2126661"/>
                  </a:cubicBezTo>
                  <a:cubicBezTo>
                    <a:pt x="1242119" y="2123649"/>
                    <a:pt x="1233131" y="2114616"/>
                    <a:pt x="1227139" y="2105583"/>
                  </a:cubicBezTo>
                  <a:cubicBezTo>
                    <a:pt x="1221146" y="2099560"/>
                    <a:pt x="1215154" y="2090527"/>
                    <a:pt x="1215154" y="2078482"/>
                  </a:cubicBezTo>
                  <a:cubicBezTo>
                    <a:pt x="1209162" y="2069448"/>
                    <a:pt x="1209162" y="2057404"/>
                    <a:pt x="1212158" y="2048370"/>
                  </a:cubicBezTo>
                  <a:cubicBezTo>
                    <a:pt x="1212158" y="2036326"/>
                    <a:pt x="1215154" y="2027292"/>
                    <a:pt x="1221146" y="2018259"/>
                  </a:cubicBezTo>
                  <a:cubicBezTo>
                    <a:pt x="1224143" y="2015248"/>
                    <a:pt x="1224143" y="2012236"/>
                    <a:pt x="1227139" y="2009225"/>
                  </a:cubicBezTo>
                  <a:cubicBezTo>
                    <a:pt x="1233131" y="1997181"/>
                    <a:pt x="1242119" y="1988147"/>
                    <a:pt x="1254103" y="1979114"/>
                  </a:cubicBezTo>
                  <a:cubicBezTo>
                    <a:pt x="1260095" y="1976103"/>
                    <a:pt x="1266087" y="1973091"/>
                    <a:pt x="1275075" y="1970080"/>
                  </a:cubicBezTo>
                  <a:close/>
                  <a:moveTo>
                    <a:pt x="276201" y="1878358"/>
                  </a:moveTo>
                  <a:cubicBezTo>
                    <a:pt x="276201" y="1878358"/>
                    <a:pt x="279201" y="1878358"/>
                    <a:pt x="279201" y="1878358"/>
                  </a:cubicBezTo>
                  <a:cubicBezTo>
                    <a:pt x="282201" y="1878358"/>
                    <a:pt x="285201" y="1881251"/>
                    <a:pt x="285201" y="1881251"/>
                  </a:cubicBezTo>
                  <a:cubicBezTo>
                    <a:pt x="288201" y="1881251"/>
                    <a:pt x="288201" y="1884144"/>
                    <a:pt x="288201" y="1884144"/>
                  </a:cubicBezTo>
                  <a:cubicBezTo>
                    <a:pt x="291201" y="1884144"/>
                    <a:pt x="291201" y="1887037"/>
                    <a:pt x="291201" y="1889929"/>
                  </a:cubicBezTo>
                  <a:cubicBezTo>
                    <a:pt x="291201" y="1889929"/>
                    <a:pt x="291201" y="1892822"/>
                    <a:pt x="291201" y="1892822"/>
                  </a:cubicBezTo>
                  <a:cubicBezTo>
                    <a:pt x="291201" y="1895715"/>
                    <a:pt x="291201" y="1895715"/>
                    <a:pt x="291201" y="1898608"/>
                  </a:cubicBezTo>
                  <a:cubicBezTo>
                    <a:pt x="288201" y="1898608"/>
                    <a:pt x="288201" y="1901501"/>
                    <a:pt x="288201" y="1901501"/>
                  </a:cubicBezTo>
                  <a:cubicBezTo>
                    <a:pt x="288201" y="1901501"/>
                    <a:pt x="288201" y="1901501"/>
                    <a:pt x="285201" y="1904393"/>
                  </a:cubicBezTo>
                  <a:cubicBezTo>
                    <a:pt x="285201" y="1904393"/>
                    <a:pt x="282201" y="1904393"/>
                    <a:pt x="279201" y="1904393"/>
                  </a:cubicBezTo>
                  <a:cubicBezTo>
                    <a:pt x="279201" y="1907286"/>
                    <a:pt x="276201" y="1907286"/>
                    <a:pt x="276201" y="1907286"/>
                  </a:cubicBezTo>
                  <a:cubicBezTo>
                    <a:pt x="273201" y="1904393"/>
                    <a:pt x="270202" y="1904393"/>
                    <a:pt x="270202" y="1904393"/>
                  </a:cubicBezTo>
                  <a:cubicBezTo>
                    <a:pt x="267202" y="1901501"/>
                    <a:pt x="267202" y="1901501"/>
                    <a:pt x="267202" y="1901501"/>
                  </a:cubicBezTo>
                  <a:cubicBezTo>
                    <a:pt x="264202" y="1898608"/>
                    <a:pt x="264202" y="1898608"/>
                    <a:pt x="264202" y="1895715"/>
                  </a:cubicBezTo>
                  <a:cubicBezTo>
                    <a:pt x="264202" y="1895715"/>
                    <a:pt x="264202" y="1892822"/>
                    <a:pt x="264202" y="1889929"/>
                  </a:cubicBezTo>
                  <a:cubicBezTo>
                    <a:pt x="264202" y="1889929"/>
                    <a:pt x="264202" y="1887037"/>
                    <a:pt x="264202" y="1887037"/>
                  </a:cubicBezTo>
                  <a:cubicBezTo>
                    <a:pt x="267202" y="1884144"/>
                    <a:pt x="267202" y="1884144"/>
                    <a:pt x="267202" y="1881251"/>
                  </a:cubicBezTo>
                  <a:cubicBezTo>
                    <a:pt x="267202" y="1881251"/>
                    <a:pt x="267202" y="1881251"/>
                    <a:pt x="270202" y="1881251"/>
                  </a:cubicBezTo>
                  <a:cubicBezTo>
                    <a:pt x="270202" y="1881251"/>
                    <a:pt x="273201" y="1878358"/>
                    <a:pt x="276201" y="1878358"/>
                  </a:cubicBezTo>
                  <a:close/>
                  <a:moveTo>
                    <a:pt x="302652" y="1793505"/>
                  </a:moveTo>
                  <a:cubicBezTo>
                    <a:pt x="305665" y="1793505"/>
                    <a:pt x="305665" y="1793505"/>
                    <a:pt x="308679" y="1793505"/>
                  </a:cubicBezTo>
                  <a:cubicBezTo>
                    <a:pt x="311692" y="1793505"/>
                    <a:pt x="317719" y="1796462"/>
                    <a:pt x="320732" y="1796462"/>
                  </a:cubicBezTo>
                  <a:cubicBezTo>
                    <a:pt x="320732" y="1799419"/>
                    <a:pt x="323745" y="1799419"/>
                    <a:pt x="323745" y="1802376"/>
                  </a:cubicBezTo>
                  <a:cubicBezTo>
                    <a:pt x="326758" y="1805333"/>
                    <a:pt x="326758" y="1808290"/>
                    <a:pt x="326758" y="1811248"/>
                  </a:cubicBezTo>
                  <a:cubicBezTo>
                    <a:pt x="329772" y="1811248"/>
                    <a:pt x="329772" y="1814205"/>
                    <a:pt x="329772" y="1817162"/>
                  </a:cubicBezTo>
                  <a:cubicBezTo>
                    <a:pt x="329772" y="1820119"/>
                    <a:pt x="326758" y="1823076"/>
                    <a:pt x="326758" y="1826033"/>
                  </a:cubicBezTo>
                  <a:cubicBezTo>
                    <a:pt x="323745" y="1828990"/>
                    <a:pt x="323745" y="1831947"/>
                    <a:pt x="320732" y="1834904"/>
                  </a:cubicBezTo>
                  <a:cubicBezTo>
                    <a:pt x="317719" y="1837861"/>
                    <a:pt x="311692" y="1837861"/>
                    <a:pt x="308679" y="1837861"/>
                  </a:cubicBezTo>
                  <a:cubicBezTo>
                    <a:pt x="305665" y="1837861"/>
                    <a:pt x="305665" y="1837861"/>
                    <a:pt x="302652" y="1837861"/>
                  </a:cubicBezTo>
                  <a:cubicBezTo>
                    <a:pt x="299639" y="1837861"/>
                    <a:pt x="296625" y="1837861"/>
                    <a:pt x="290599" y="1834904"/>
                  </a:cubicBezTo>
                  <a:cubicBezTo>
                    <a:pt x="290599" y="1834904"/>
                    <a:pt x="287585" y="1831947"/>
                    <a:pt x="287585" y="1831947"/>
                  </a:cubicBezTo>
                  <a:cubicBezTo>
                    <a:pt x="284572" y="1828990"/>
                    <a:pt x="284572" y="1826033"/>
                    <a:pt x="284572" y="1823076"/>
                  </a:cubicBezTo>
                  <a:cubicBezTo>
                    <a:pt x="281559" y="1820119"/>
                    <a:pt x="281559" y="1817162"/>
                    <a:pt x="281559" y="1814205"/>
                  </a:cubicBezTo>
                  <a:cubicBezTo>
                    <a:pt x="281559" y="1811248"/>
                    <a:pt x="284572" y="1808290"/>
                    <a:pt x="284572" y="1805333"/>
                  </a:cubicBezTo>
                  <a:cubicBezTo>
                    <a:pt x="287585" y="1802376"/>
                    <a:pt x="287585" y="1802376"/>
                    <a:pt x="290599" y="1799419"/>
                  </a:cubicBezTo>
                  <a:cubicBezTo>
                    <a:pt x="296625" y="1796462"/>
                    <a:pt x="299639" y="1793505"/>
                    <a:pt x="302652" y="1793505"/>
                  </a:cubicBezTo>
                  <a:close/>
                  <a:moveTo>
                    <a:pt x="395822" y="1793456"/>
                  </a:moveTo>
                  <a:cubicBezTo>
                    <a:pt x="399389" y="1793697"/>
                    <a:pt x="403054" y="1795433"/>
                    <a:pt x="406139" y="1799290"/>
                  </a:cubicBezTo>
                  <a:cubicBezTo>
                    <a:pt x="418482" y="1811633"/>
                    <a:pt x="396883" y="1830146"/>
                    <a:pt x="384540" y="1814718"/>
                  </a:cubicBezTo>
                  <a:cubicBezTo>
                    <a:pt x="375283" y="1805461"/>
                    <a:pt x="385119" y="1792733"/>
                    <a:pt x="395822" y="1793456"/>
                  </a:cubicBezTo>
                  <a:close/>
                  <a:moveTo>
                    <a:pt x="173144" y="1789648"/>
                  </a:moveTo>
                  <a:cubicBezTo>
                    <a:pt x="179181" y="1789648"/>
                    <a:pt x="182200" y="1792702"/>
                    <a:pt x="188237" y="1795755"/>
                  </a:cubicBezTo>
                  <a:cubicBezTo>
                    <a:pt x="191255" y="1795755"/>
                    <a:pt x="194274" y="1798809"/>
                    <a:pt x="197292" y="1804915"/>
                  </a:cubicBezTo>
                  <a:cubicBezTo>
                    <a:pt x="197292" y="1804915"/>
                    <a:pt x="197292" y="1804915"/>
                    <a:pt x="200311" y="1804915"/>
                  </a:cubicBezTo>
                  <a:cubicBezTo>
                    <a:pt x="203329" y="1811022"/>
                    <a:pt x="206348" y="1817129"/>
                    <a:pt x="206348" y="1823236"/>
                  </a:cubicBezTo>
                  <a:cubicBezTo>
                    <a:pt x="206348" y="1826290"/>
                    <a:pt x="206348" y="1829343"/>
                    <a:pt x="206348" y="1832397"/>
                  </a:cubicBezTo>
                  <a:cubicBezTo>
                    <a:pt x="206348" y="1838503"/>
                    <a:pt x="203329" y="1844610"/>
                    <a:pt x="200311" y="1847664"/>
                  </a:cubicBezTo>
                  <a:cubicBezTo>
                    <a:pt x="197292" y="1850717"/>
                    <a:pt x="197292" y="1853771"/>
                    <a:pt x="194274" y="1856824"/>
                  </a:cubicBezTo>
                  <a:cubicBezTo>
                    <a:pt x="191255" y="1859878"/>
                    <a:pt x="185218" y="1859878"/>
                    <a:pt x="182200" y="1862931"/>
                  </a:cubicBezTo>
                  <a:cubicBezTo>
                    <a:pt x="176163" y="1862931"/>
                    <a:pt x="173144" y="1862931"/>
                    <a:pt x="167107" y="1862931"/>
                  </a:cubicBezTo>
                  <a:cubicBezTo>
                    <a:pt x="164088" y="1862931"/>
                    <a:pt x="158051" y="1859878"/>
                    <a:pt x="155033" y="1859878"/>
                  </a:cubicBezTo>
                  <a:cubicBezTo>
                    <a:pt x="152014" y="1856824"/>
                    <a:pt x="145977" y="1853771"/>
                    <a:pt x="142959" y="1850717"/>
                  </a:cubicBezTo>
                  <a:cubicBezTo>
                    <a:pt x="142959" y="1850717"/>
                    <a:pt x="142959" y="1850717"/>
                    <a:pt x="142959" y="1847664"/>
                  </a:cubicBezTo>
                  <a:cubicBezTo>
                    <a:pt x="139940" y="1844610"/>
                    <a:pt x="136922" y="1838503"/>
                    <a:pt x="136922" y="1832397"/>
                  </a:cubicBezTo>
                  <a:cubicBezTo>
                    <a:pt x="136922" y="1829343"/>
                    <a:pt x="136922" y="1826290"/>
                    <a:pt x="136922" y="1823236"/>
                  </a:cubicBezTo>
                  <a:cubicBezTo>
                    <a:pt x="136922" y="1817129"/>
                    <a:pt x="139940" y="1811022"/>
                    <a:pt x="142959" y="1804915"/>
                  </a:cubicBezTo>
                  <a:cubicBezTo>
                    <a:pt x="142959" y="1801862"/>
                    <a:pt x="145977" y="1801862"/>
                    <a:pt x="148996" y="1798809"/>
                  </a:cubicBezTo>
                  <a:cubicBezTo>
                    <a:pt x="152014" y="1795755"/>
                    <a:pt x="155033" y="1792702"/>
                    <a:pt x="161070" y="1792702"/>
                  </a:cubicBezTo>
                  <a:cubicBezTo>
                    <a:pt x="164088" y="1789648"/>
                    <a:pt x="170125" y="1789648"/>
                    <a:pt x="173144" y="1789648"/>
                  </a:cubicBezTo>
                  <a:close/>
                  <a:moveTo>
                    <a:pt x="21093" y="1733721"/>
                  </a:moveTo>
                  <a:cubicBezTo>
                    <a:pt x="27120" y="1733721"/>
                    <a:pt x="30133" y="1733721"/>
                    <a:pt x="33146" y="1736734"/>
                  </a:cubicBezTo>
                  <a:cubicBezTo>
                    <a:pt x="36160" y="1736734"/>
                    <a:pt x="36160" y="1736734"/>
                    <a:pt x="39173" y="1736734"/>
                  </a:cubicBezTo>
                  <a:cubicBezTo>
                    <a:pt x="42186" y="1739748"/>
                    <a:pt x="45199" y="1742761"/>
                    <a:pt x="48213" y="1748788"/>
                  </a:cubicBezTo>
                  <a:cubicBezTo>
                    <a:pt x="48213" y="1748788"/>
                    <a:pt x="48213" y="1751801"/>
                    <a:pt x="48213" y="1754814"/>
                  </a:cubicBezTo>
                  <a:cubicBezTo>
                    <a:pt x="48213" y="1757828"/>
                    <a:pt x="48213" y="1757828"/>
                    <a:pt x="48213" y="1760841"/>
                  </a:cubicBezTo>
                  <a:cubicBezTo>
                    <a:pt x="48213" y="1763854"/>
                    <a:pt x="45199" y="1766868"/>
                    <a:pt x="45199" y="1769881"/>
                  </a:cubicBezTo>
                  <a:cubicBezTo>
                    <a:pt x="42186" y="1772894"/>
                    <a:pt x="39173" y="1775908"/>
                    <a:pt x="36160" y="1775908"/>
                  </a:cubicBezTo>
                  <a:cubicBezTo>
                    <a:pt x="36160" y="1778921"/>
                    <a:pt x="33146" y="1778921"/>
                    <a:pt x="30133" y="1778921"/>
                  </a:cubicBezTo>
                  <a:cubicBezTo>
                    <a:pt x="27120" y="1778921"/>
                    <a:pt x="27120" y="1778921"/>
                    <a:pt x="27120" y="1778921"/>
                  </a:cubicBezTo>
                  <a:cubicBezTo>
                    <a:pt x="24106" y="1781934"/>
                    <a:pt x="18080" y="1778921"/>
                    <a:pt x="15066" y="1778921"/>
                  </a:cubicBezTo>
                  <a:cubicBezTo>
                    <a:pt x="12053" y="1778921"/>
                    <a:pt x="12053" y="1775908"/>
                    <a:pt x="9040" y="1775908"/>
                  </a:cubicBezTo>
                  <a:cubicBezTo>
                    <a:pt x="6026" y="1772894"/>
                    <a:pt x="3013" y="1769881"/>
                    <a:pt x="3013" y="1766868"/>
                  </a:cubicBezTo>
                  <a:cubicBezTo>
                    <a:pt x="3013" y="1763854"/>
                    <a:pt x="0" y="1763854"/>
                    <a:pt x="0" y="1760841"/>
                  </a:cubicBezTo>
                  <a:cubicBezTo>
                    <a:pt x="0" y="1757828"/>
                    <a:pt x="0" y="1754814"/>
                    <a:pt x="0" y="1751801"/>
                  </a:cubicBezTo>
                  <a:cubicBezTo>
                    <a:pt x="3013" y="1748788"/>
                    <a:pt x="3013" y="1745774"/>
                    <a:pt x="6026" y="1742761"/>
                  </a:cubicBezTo>
                  <a:cubicBezTo>
                    <a:pt x="6026" y="1742761"/>
                    <a:pt x="9040" y="1739748"/>
                    <a:pt x="12053" y="1736734"/>
                  </a:cubicBezTo>
                  <a:cubicBezTo>
                    <a:pt x="15066" y="1736734"/>
                    <a:pt x="18080" y="1733721"/>
                    <a:pt x="21093" y="1733721"/>
                  </a:cubicBezTo>
                  <a:close/>
                  <a:moveTo>
                    <a:pt x="191644" y="1700937"/>
                  </a:moveTo>
                  <a:cubicBezTo>
                    <a:pt x="194657" y="1700937"/>
                    <a:pt x="197670" y="1700937"/>
                    <a:pt x="200684" y="1700937"/>
                  </a:cubicBezTo>
                  <a:cubicBezTo>
                    <a:pt x="203697" y="1700937"/>
                    <a:pt x="206710" y="1700937"/>
                    <a:pt x="209724" y="1703950"/>
                  </a:cubicBezTo>
                  <a:cubicBezTo>
                    <a:pt x="212737" y="1703950"/>
                    <a:pt x="212737" y="1706964"/>
                    <a:pt x="215750" y="1709977"/>
                  </a:cubicBezTo>
                  <a:cubicBezTo>
                    <a:pt x="218763" y="1712990"/>
                    <a:pt x="221777" y="1716004"/>
                    <a:pt x="221777" y="1722030"/>
                  </a:cubicBezTo>
                  <a:cubicBezTo>
                    <a:pt x="221777" y="1722030"/>
                    <a:pt x="221777" y="1725044"/>
                    <a:pt x="221777" y="1728057"/>
                  </a:cubicBezTo>
                  <a:cubicBezTo>
                    <a:pt x="221777" y="1731070"/>
                    <a:pt x="218763" y="1734084"/>
                    <a:pt x="215750" y="1737097"/>
                  </a:cubicBezTo>
                  <a:cubicBezTo>
                    <a:pt x="215750" y="1740110"/>
                    <a:pt x="212737" y="1740110"/>
                    <a:pt x="212737" y="1743124"/>
                  </a:cubicBezTo>
                  <a:cubicBezTo>
                    <a:pt x="209724" y="1743124"/>
                    <a:pt x="206710" y="1746137"/>
                    <a:pt x="203697" y="1746137"/>
                  </a:cubicBezTo>
                  <a:cubicBezTo>
                    <a:pt x="200684" y="1746137"/>
                    <a:pt x="197670" y="1749150"/>
                    <a:pt x="194657" y="1746137"/>
                  </a:cubicBezTo>
                  <a:cubicBezTo>
                    <a:pt x="191644" y="1746137"/>
                    <a:pt x="188630" y="1746137"/>
                    <a:pt x="188630" y="1743124"/>
                  </a:cubicBezTo>
                  <a:cubicBezTo>
                    <a:pt x="185617" y="1743124"/>
                    <a:pt x="182604" y="1740110"/>
                    <a:pt x="179590" y="1740110"/>
                  </a:cubicBezTo>
                  <a:cubicBezTo>
                    <a:pt x="179590" y="1740110"/>
                    <a:pt x="179590" y="1740110"/>
                    <a:pt x="179590" y="1737097"/>
                  </a:cubicBezTo>
                  <a:cubicBezTo>
                    <a:pt x="176577" y="1734084"/>
                    <a:pt x="176577" y="1731070"/>
                    <a:pt x="173564" y="1728057"/>
                  </a:cubicBezTo>
                  <a:cubicBezTo>
                    <a:pt x="173564" y="1725044"/>
                    <a:pt x="173564" y="1722030"/>
                    <a:pt x="173564" y="1722030"/>
                  </a:cubicBezTo>
                  <a:cubicBezTo>
                    <a:pt x="176577" y="1716004"/>
                    <a:pt x="176577" y="1712990"/>
                    <a:pt x="179590" y="1709977"/>
                  </a:cubicBezTo>
                  <a:cubicBezTo>
                    <a:pt x="179590" y="1709977"/>
                    <a:pt x="182604" y="1706964"/>
                    <a:pt x="182604" y="1706964"/>
                  </a:cubicBezTo>
                  <a:cubicBezTo>
                    <a:pt x="185617" y="1703950"/>
                    <a:pt x="188630" y="1700937"/>
                    <a:pt x="191644" y="1700937"/>
                  </a:cubicBezTo>
                  <a:close/>
                  <a:moveTo>
                    <a:pt x="1070198" y="1691294"/>
                  </a:moveTo>
                  <a:cubicBezTo>
                    <a:pt x="1070198" y="1691294"/>
                    <a:pt x="1070198" y="1691294"/>
                    <a:pt x="1076210" y="1691294"/>
                  </a:cubicBezTo>
                  <a:cubicBezTo>
                    <a:pt x="1085229" y="1691294"/>
                    <a:pt x="1091241" y="1691294"/>
                    <a:pt x="1100260" y="1697321"/>
                  </a:cubicBezTo>
                  <a:cubicBezTo>
                    <a:pt x="1103266" y="1700334"/>
                    <a:pt x="1106273" y="1700334"/>
                    <a:pt x="1109279" y="1703347"/>
                  </a:cubicBezTo>
                  <a:cubicBezTo>
                    <a:pt x="1115291" y="1709374"/>
                    <a:pt x="1121304" y="1718414"/>
                    <a:pt x="1121304" y="1724440"/>
                  </a:cubicBezTo>
                  <a:cubicBezTo>
                    <a:pt x="1121304" y="1730467"/>
                    <a:pt x="1124310" y="1733480"/>
                    <a:pt x="1124310" y="1739507"/>
                  </a:cubicBezTo>
                  <a:cubicBezTo>
                    <a:pt x="1124310" y="1745533"/>
                    <a:pt x="1124310" y="1751560"/>
                    <a:pt x="1118297" y="1757586"/>
                  </a:cubicBezTo>
                  <a:cubicBezTo>
                    <a:pt x="1118297" y="1763613"/>
                    <a:pt x="1115291" y="1769639"/>
                    <a:pt x="1109279" y="1772653"/>
                  </a:cubicBezTo>
                  <a:cubicBezTo>
                    <a:pt x="1106273" y="1778679"/>
                    <a:pt x="1100260" y="1781693"/>
                    <a:pt x="1094248" y="1781693"/>
                  </a:cubicBezTo>
                  <a:cubicBezTo>
                    <a:pt x="1088235" y="1784706"/>
                    <a:pt x="1082223" y="1787719"/>
                    <a:pt x="1076210" y="1787719"/>
                  </a:cubicBezTo>
                  <a:cubicBezTo>
                    <a:pt x="1076210" y="1787719"/>
                    <a:pt x="1076210" y="1787719"/>
                    <a:pt x="1070198" y="1787719"/>
                  </a:cubicBezTo>
                  <a:cubicBezTo>
                    <a:pt x="1061179" y="1787719"/>
                    <a:pt x="1055167" y="1784706"/>
                    <a:pt x="1046148" y="1781693"/>
                  </a:cubicBezTo>
                  <a:cubicBezTo>
                    <a:pt x="1043142" y="1778679"/>
                    <a:pt x="1040136" y="1775666"/>
                    <a:pt x="1037130" y="1772653"/>
                  </a:cubicBezTo>
                  <a:cubicBezTo>
                    <a:pt x="1031117" y="1766626"/>
                    <a:pt x="1028111" y="1760600"/>
                    <a:pt x="1025105" y="1751560"/>
                  </a:cubicBezTo>
                  <a:cubicBezTo>
                    <a:pt x="1025105" y="1748546"/>
                    <a:pt x="1022099" y="1742520"/>
                    <a:pt x="1022099" y="1739507"/>
                  </a:cubicBezTo>
                  <a:cubicBezTo>
                    <a:pt x="1022099" y="1733480"/>
                    <a:pt x="1025105" y="1724440"/>
                    <a:pt x="1028111" y="1721427"/>
                  </a:cubicBezTo>
                  <a:cubicBezTo>
                    <a:pt x="1028111" y="1715400"/>
                    <a:pt x="1031117" y="1709374"/>
                    <a:pt x="1037130" y="1703347"/>
                  </a:cubicBezTo>
                  <a:cubicBezTo>
                    <a:pt x="1040136" y="1700334"/>
                    <a:pt x="1046148" y="1697321"/>
                    <a:pt x="1052161" y="1694307"/>
                  </a:cubicBezTo>
                  <a:cubicBezTo>
                    <a:pt x="1058173" y="1691294"/>
                    <a:pt x="1064186" y="1691294"/>
                    <a:pt x="1070198" y="1691294"/>
                  </a:cubicBezTo>
                  <a:close/>
                  <a:moveTo>
                    <a:pt x="348229" y="1691294"/>
                  </a:moveTo>
                  <a:cubicBezTo>
                    <a:pt x="348229" y="1691294"/>
                    <a:pt x="351260" y="1691294"/>
                    <a:pt x="351260" y="1691294"/>
                  </a:cubicBezTo>
                  <a:cubicBezTo>
                    <a:pt x="354290" y="1691294"/>
                    <a:pt x="354290" y="1691294"/>
                    <a:pt x="357321" y="1691294"/>
                  </a:cubicBezTo>
                  <a:cubicBezTo>
                    <a:pt x="357321" y="1691294"/>
                    <a:pt x="360352" y="1691294"/>
                    <a:pt x="360352" y="1691294"/>
                  </a:cubicBezTo>
                  <a:cubicBezTo>
                    <a:pt x="360352" y="1691294"/>
                    <a:pt x="363382" y="1694325"/>
                    <a:pt x="363382" y="1694325"/>
                  </a:cubicBezTo>
                  <a:cubicBezTo>
                    <a:pt x="366413" y="1697355"/>
                    <a:pt x="366413" y="1697355"/>
                    <a:pt x="366413" y="1700386"/>
                  </a:cubicBezTo>
                  <a:cubicBezTo>
                    <a:pt x="366413" y="1700386"/>
                    <a:pt x="366413" y="1700386"/>
                    <a:pt x="366413" y="1703416"/>
                  </a:cubicBezTo>
                  <a:cubicBezTo>
                    <a:pt x="366413" y="1703416"/>
                    <a:pt x="366413" y="1706447"/>
                    <a:pt x="363382" y="1709478"/>
                  </a:cubicBezTo>
                  <a:cubicBezTo>
                    <a:pt x="360352" y="1712508"/>
                    <a:pt x="360352" y="1712508"/>
                    <a:pt x="357321" y="1712508"/>
                  </a:cubicBezTo>
                  <a:cubicBezTo>
                    <a:pt x="357321" y="1712508"/>
                    <a:pt x="354290" y="1712508"/>
                    <a:pt x="354290" y="1712508"/>
                  </a:cubicBezTo>
                  <a:cubicBezTo>
                    <a:pt x="354290" y="1712508"/>
                    <a:pt x="351260" y="1712508"/>
                    <a:pt x="351260" y="1712508"/>
                  </a:cubicBezTo>
                  <a:cubicBezTo>
                    <a:pt x="348229" y="1709478"/>
                    <a:pt x="348229" y="1709478"/>
                    <a:pt x="348229" y="1709478"/>
                  </a:cubicBezTo>
                  <a:cubicBezTo>
                    <a:pt x="348229" y="1709478"/>
                    <a:pt x="348229" y="1709478"/>
                    <a:pt x="345199" y="1709478"/>
                  </a:cubicBezTo>
                  <a:cubicBezTo>
                    <a:pt x="345199" y="1706447"/>
                    <a:pt x="345199" y="1703416"/>
                    <a:pt x="345199" y="1703416"/>
                  </a:cubicBezTo>
                  <a:cubicBezTo>
                    <a:pt x="345199" y="1700386"/>
                    <a:pt x="345199" y="1700386"/>
                    <a:pt x="345199" y="1700386"/>
                  </a:cubicBezTo>
                  <a:cubicBezTo>
                    <a:pt x="345199" y="1697355"/>
                    <a:pt x="345199" y="1697355"/>
                    <a:pt x="345199" y="1694325"/>
                  </a:cubicBezTo>
                  <a:cubicBezTo>
                    <a:pt x="348229" y="1694325"/>
                    <a:pt x="348229" y="1694325"/>
                    <a:pt x="348229" y="1691294"/>
                  </a:cubicBezTo>
                  <a:close/>
                  <a:moveTo>
                    <a:pt x="1813632" y="1675866"/>
                  </a:moveTo>
                  <a:cubicBezTo>
                    <a:pt x="1813632" y="1675866"/>
                    <a:pt x="1813632" y="1675866"/>
                    <a:pt x="1819642" y="1675866"/>
                  </a:cubicBezTo>
                  <a:cubicBezTo>
                    <a:pt x="1843681" y="1678874"/>
                    <a:pt x="1864715" y="1681881"/>
                    <a:pt x="1882744" y="1693911"/>
                  </a:cubicBezTo>
                  <a:cubicBezTo>
                    <a:pt x="1891759" y="1699926"/>
                    <a:pt x="1900773" y="1705941"/>
                    <a:pt x="1906783" y="1714964"/>
                  </a:cubicBezTo>
                  <a:cubicBezTo>
                    <a:pt x="1924812" y="1730002"/>
                    <a:pt x="1933827" y="1748047"/>
                    <a:pt x="1939837" y="1769100"/>
                  </a:cubicBezTo>
                  <a:cubicBezTo>
                    <a:pt x="1942841" y="1781130"/>
                    <a:pt x="1942841" y="1790152"/>
                    <a:pt x="1945846" y="1802183"/>
                  </a:cubicBezTo>
                  <a:cubicBezTo>
                    <a:pt x="1945846" y="1820228"/>
                    <a:pt x="1942841" y="1835266"/>
                    <a:pt x="1933827" y="1850303"/>
                  </a:cubicBezTo>
                  <a:cubicBezTo>
                    <a:pt x="1927817" y="1865341"/>
                    <a:pt x="1918802" y="1877371"/>
                    <a:pt x="1906783" y="1889401"/>
                  </a:cubicBezTo>
                  <a:cubicBezTo>
                    <a:pt x="1897768" y="1901431"/>
                    <a:pt x="1882744" y="1910454"/>
                    <a:pt x="1867720" y="1916469"/>
                  </a:cubicBezTo>
                  <a:cubicBezTo>
                    <a:pt x="1852696" y="1922484"/>
                    <a:pt x="1837671" y="1928499"/>
                    <a:pt x="1819642" y="1925492"/>
                  </a:cubicBezTo>
                  <a:cubicBezTo>
                    <a:pt x="1819642" y="1925492"/>
                    <a:pt x="1819642" y="1925492"/>
                    <a:pt x="1813632" y="1925492"/>
                  </a:cubicBezTo>
                  <a:cubicBezTo>
                    <a:pt x="1792598" y="1925492"/>
                    <a:pt x="1771564" y="1919477"/>
                    <a:pt x="1750530" y="1910454"/>
                  </a:cubicBezTo>
                  <a:cubicBezTo>
                    <a:pt x="1741516" y="1901431"/>
                    <a:pt x="1735506" y="1895416"/>
                    <a:pt x="1726491" y="1889401"/>
                  </a:cubicBezTo>
                  <a:cubicBezTo>
                    <a:pt x="1711467" y="1874363"/>
                    <a:pt x="1699448" y="1856318"/>
                    <a:pt x="1693438" y="1835266"/>
                  </a:cubicBezTo>
                  <a:cubicBezTo>
                    <a:pt x="1693438" y="1823235"/>
                    <a:pt x="1690433" y="1814213"/>
                    <a:pt x="1690433" y="1802183"/>
                  </a:cubicBezTo>
                  <a:cubicBezTo>
                    <a:pt x="1687428" y="1784137"/>
                    <a:pt x="1693438" y="1769100"/>
                    <a:pt x="1699448" y="1754062"/>
                  </a:cubicBezTo>
                  <a:cubicBezTo>
                    <a:pt x="1705457" y="1739024"/>
                    <a:pt x="1714472" y="1723987"/>
                    <a:pt x="1726491" y="1714964"/>
                  </a:cubicBezTo>
                  <a:cubicBezTo>
                    <a:pt x="1738511" y="1702934"/>
                    <a:pt x="1750530" y="1693911"/>
                    <a:pt x="1765555" y="1687896"/>
                  </a:cubicBezTo>
                  <a:cubicBezTo>
                    <a:pt x="1780579" y="1678874"/>
                    <a:pt x="1795603" y="1675866"/>
                    <a:pt x="1813632" y="1675866"/>
                  </a:cubicBezTo>
                  <a:close/>
                  <a:moveTo>
                    <a:pt x="140779" y="1637296"/>
                  </a:moveTo>
                  <a:cubicBezTo>
                    <a:pt x="143993" y="1640327"/>
                    <a:pt x="143993" y="1640327"/>
                    <a:pt x="147208" y="1640327"/>
                  </a:cubicBezTo>
                  <a:cubicBezTo>
                    <a:pt x="147208" y="1640327"/>
                    <a:pt x="147208" y="1640327"/>
                    <a:pt x="147208" y="1643357"/>
                  </a:cubicBezTo>
                  <a:cubicBezTo>
                    <a:pt x="150422" y="1643357"/>
                    <a:pt x="150422" y="1643357"/>
                    <a:pt x="150422" y="1646388"/>
                  </a:cubicBezTo>
                  <a:cubicBezTo>
                    <a:pt x="150422" y="1646388"/>
                    <a:pt x="150422" y="1649418"/>
                    <a:pt x="150422" y="1649418"/>
                  </a:cubicBezTo>
                  <a:cubicBezTo>
                    <a:pt x="150422" y="1649418"/>
                    <a:pt x="150422" y="1652449"/>
                    <a:pt x="150422" y="1652449"/>
                  </a:cubicBezTo>
                  <a:cubicBezTo>
                    <a:pt x="150422" y="1652449"/>
                    <a:pt x="147208" y="1655480"/>
                    <a:pt x="147208" y="1655480"/>
                  </a:cubicBezTo>
                  <a:cubicBezTo>
                    <a:pt x="147208" y="1655480"/>
                    <a:pt x="143993" y="1655480"/>
                    <a:pt x="143993" y="1655480"/>
                  </a:cubicBezTo>
                  <a:cubicBezTo>
                    <a:pt x="143993" y="1658510"/>
                    <a:pt x="140779" y="1658510"/>
                    <a:pt x="140779" y="1655480"/>
                  </a:cubicBezTo>
                  <a:cubicBezTo>
                    <a:pt x="140779" y="1655480"/>
                    <a:pt x="140779" y="1655480"/>
                    <a:pt x="137565" y="1655480"/>
                  </a:cubicBezTo>
                  <a:cubicBezTo>
                    <a:pt x="137565" y="1655480"/>
                    <a:pt x="134351" y="1655480"/>
                    <a:pt x="134351" y="1655480"/>
                  </a:cubicBezTo>
                  <a:cubicBezTo>
                    <a:pt x="134351" y="1655480"/>
                    <a:pt x="131137" y="1652449"/>
                    <a:pt x="131137" y="1652449"/>
                  </a:cubicBezTo>
                  <a:cubicBezTo>
                    <a:pt x="131137" y="1652449"/>
                    <a:pt x="131137" y="1649418"/>
                    <a:pt x="131137" y="1649418"/>
                  </a:cubicBezTo>
                  <a:cubicBezTo>
                    <a:pt x="131137" y="1649418"/>
                    <a:pt x="131137" y="1646388"/>
                    <a:pt x="131137" y="1646388"/>
                  </a:cubicBezTo>
                  <a:cubicBezTo>
                    <a:pt x="131137" y="1646388"/>
                    <a:pt x="131137" y="1643357"/>
                    <a:pt x="131137" y="1643357"/>
                  </a:cubicBezTo>
                  <a:cubicBezTo>
                    <a:pt x="131137" y="1643357"/>
                    <a:pt x="131137" y="1640327"/>
                    <a:pt x="134351" y="1640327"/>
                  </a:cubicBezTo>
                  <a:cubicBezTo>
                    <a:pt x="134351" y="1640327"/>
                    <a:pt x="134351" y="1640327"/>
                    <a:pt x="137565" y="1640327"/>
                  </a:cubicBezTo>
                  <a:cubicBezTo>
                    <a:pt x="137565" y="1637296"/>
                    <a:pt x="137565" y="1637296"/>
                    <a:pt x="140779" y="1637296"/>
                  </a:cubicBezTo>
                  <a:close/>
                  <a:moveTo>
                    <a:pt x="56568" y="1637296"/>
                  </a:moveTo>
                  <a:cubicBezTo>
                    <a:pt x="56568" y="1637296"/>
                    <a:pt x="59782" y="1640382"/>
                    <a:pt x="59782" y="1640382"/>
                  </a:cubicBezTo>
                  <a:cubicBezTo>
                    <a:pt x="62996" y="1640382"/>
                    <a:pt x="62996" y="1643467"/>
                    <a:pt x="66211" y="1643467"/>
                  </a:cubicBezTo>
                  <a:cubicBezTo>
                    <a:pt x="69425" y="1646553"/>
                    <a:pt x="69425" y="1649639"/>
                    <a:pt x="69425" y="1652724"/>
                  </a:cubicBezTo>
                  <a:cubicBezTo>
                    <a:pt x="69425" y="1652724"/>
                    <a:pt x="69425" y="1652724"/>
                    <a:pt x="69425" y="1655810"/>
                  </a:cubicBezTo>
                  <a:cubicBezTo>
                    <a:pt x="69425" y="1658895"/>
                    <a:pt x="69425" y="1658895"/>
                    <a:pt x="66211" y="1661981"/>
                  </a:cubicBezTo>
                  <a:cubicBezTo>
                    <a:pt x="66211" y="1661981"/>
                    <a:pt x="66211" y="1665067"/>
                    <a:pt x="62996" y="1665067"/>
                  </a:cubicBezTo>
                  <a:cubicBezTo>
                    <a:pt x="62996" y="1665067"/>
                    <a:pt x="59782" y="1665067"/>
                    <a:pt x="59782" y="1668152"/>
                  </a:cubicBezTo>
                  <a:cubicBezTo>
                    <a:pt x="56568" y="1668152"/>
                    <a:pt x="56568" y="1668152"/>
                    <a:pt x="53354" y="1668152"/>
                  </a:cubicBezTo>
                  <a:cubicBezTo>
                    <a:pt x="50139" y="1668152"/>
                    <a:pt x="50139" y="1668152"/>
                    <a:pt x="46925" y="1665067"/>
                  </a:cubicBezTo>
                  <a:cubicBezTo>
                    <a:pt x="46925" y="1665067"/>
                    <a:pt x="43711" y="1665067"/>
                    <a:pt x="43711" y="1661981"/>
                  </a:cubicBezTo>
                  <a:cubicBezTo>
                    <a:pt x="40497" y="1658895"/>
                    <a:pt x="40497" y="1655810"/>
                    <a:pt x="40497" y="1655810"/>
                  </a:cubicBezTo>
                  <a:cubicBezTo>
                    <a:pt x="40497" y="1652724"/>
                    <a:pt x="40497" y="1652724"/>
                    <a:pt x="40497" y="1649639"/>
                  </a:cubicBezTo>
                  <a:cubicBezTo>
                    <a:pt x="40497" y="1649639"/>
                    <a:pt x="40497" y="1646553"/>
                    <a:pt x="43711" y="1643467"/>
                  </a:cubicBezTo>
                  <a:cubicBezTo>
                    <a:pt x="43711" y="1643467"/>
                    <a:pt x="43711" y="1643467"/>
                    <a:pt x="43711" y="1640382"/>
                  </a:cubicBezTo>
                  <a:cubicBezTo>
                    <a:pt x="46925" y="1640382"/>
                    <a:pt x="46925" y="1640382"/>
                    <a:pt x="50139" y="1640382"/>
                  </a:cubicBezTo>
                  <a:cubicBezTo>
                    <a:pt x="53354" y="1637296"/>
                    <a:pt x="53354" y="1637296"/>
                    <a:pt x="56568" y="1637296"/>
                  </a:cubicBezTo>
                  <a:close/>
                  <a:moveTo>
                    <a:pt x="2864451" y="1616084"/>
                  </a:moveTo>
                  <a:cubicBezTo>
                    <a:pt x="2864451" y="1616084"/>
                    <a:pt x="2864451" y="1616084"/>
                    <a:pt x="2867665" y="1616084"/>
                  </a:cubicBezTo>
                  <a:cubicBezTo>
                    <a:pt x="2867665" y="1616084"/>
                    <a:pt x="2870879" y="1616084"/>
                    <a:pt x="2870879" y="1616084"/>
                  </a:cubicBezTo>
                  <a:cubicBezTo>
                    <a:pt x="2870879" y="1616084"/>
                    <a:pt x="2874093" y="1618977"/>
                    <a:pt x="2874093" y="1618977"/>
                  </a:cubicBezTo>
                  <a:cubicBezTo>
                    <a:pt x="2874093" y="1618977"/>
                    <a:pt x="2874093" y="1618977"/>
                    <a:pt x="2877307" y="1621870"/>
                  </a:cubicBezTo>
                  <a:cubicBezTo>
                    <a:pt x="2877307" y="1621870"/>
                    <a:pt x="2877307" y="1621870"/>
                    <a:pt x="2877307" y="1624763"/>
                  </a:cubicBezTo>
                  <a:cubicBezTo>
                    <a:pt x="2877307" y="1624763"/>
                    <a:pt x="2877307" y="1624763"/>
                    <a:pt x="2877307" y="1627655"/>
                  </a:cubicBezTo>
                  <a:cubicBezTo>
                    <a:pt x="2877307" y="1627655"/>
                    <a:pt x="2877307" y="1630548"/>
                    <a:pt x="2874093" y="1630548"/>
                  </a:cubicBezTo>
                  <a:cubicBezTo>
                    <a:pt x="2874093" y="1630548"/>
                    <a:pt x="2874093" y="1630548"/>
                    <a:pt x="2874093" y="1633441"/>
                  </a:cubicBezTo>
                  <a:cubicBezTo>
                    <a:pt x="2874093" y="1633441"/>
                    <a:pt x="2874093" y="1633441"/>
                    <a:pt x="2870879" y="1633441"/>
                  </a:cubicBezTo>
                  <a:cubicBezTo>
                    <a:pt x="2870879" y="1633441"/>
                    <a:pt x="2867665" y="1633441"/>
                    <a:pt x="2867665" y="1633441"/>
                  </a:cubicBezTo>
                  <a:cubicBezTo>
                    <a:pt x="2867665" y="1633441"/>
                    <a:pt x="2864451" y="1633441"/>
                    <a:pt x="2864451" y="1633441"/>
                  </a:cubicBezTo>
                  <a:cubicBezTo>
                    <a:pt x="2864451" y="1633441"/>
                    <a:pt x="2861236" y="1633441"/>
                    <a:pt x="2861236" y="1630548"/>
                  </a:cubicBezTo>
                  <a:cubicBezTo>
                    <a:pt x="2861236" y="1630548"/>
                    <a:pt x="2858022" y="1630548"/>
                    <a:pt x="2858022" y="1630548"/>
                  </a:cubicBezTo>
                  <a:cubicBezTo>
                    <a:pt x="2858022" y="1627655"/>
                    <a:pt x="2858022" y="1627655"/>
                    <a:pt x="2858022" y="1627655"/>
                  </a:cubicBezTo>
                  <a:cubicBezTo>
                    <a:pt x="2858022" y="1624763"/>
                    <a:pt x="2858022" y="1624763"/>
                    <a:pt x="2858022" y="1621870"/>
                  </a:cubicBezTo>
                  <a:cubicBezTo>
                    <a:pt x="2858022" y="1621870"/>
                    <a:pt x="2858022" y="1621870"/>
                    <a:pt x="2858022" y="1618977"/>
                  </a:cubicBezTo>
                  <a:cubicBezTo>
                    <a:pt x="2861236" y="1618977"/>
                    <a:pt x="2861236" y="1618977"/>
                    <a:pt x="2861236" y="1618977"/>
                  </a:cubicBezTo>
                  <a:cubicBezTo>
                    <a:pt x="2861236" y="1618977"/>
                    <a:pt x="2861236" y="1618977"/>
                    <a:pt x="2864451" y="1616084"/>
                  </a:cubicBezTo>
                  <a:close/>
                  <a:moveTo>
                    <a:pt x="2233191" y="1604513"/>
                  </a:moveTo>
                  <a:cubicBezTo>
                    <a:pt x="2239217" y="1604513"/>
                    <a:pt x="2245244" y="1607519"/>
                    <a:pt x="2251270" y="1610526"/>
                  </a:cubicBezTo>
                  <a:cubicBezTo>
                    <a:pt x="2257297" y="1610526"/>
                    <a:pt x="2263324" y="1613532"/>
                    <a:pt x="2266337" y="1619544"/>
                  </a:cubicBezTo>
                  <a:cubicBezTo>
                    <a:pt x="2272363" y="1622550"/>
                    <a:pt x="2275377" y="1628563"/>
                    <a:pt x="2278390" y="1634575"/>
                  </a:cubicBezTo>
                  <a:cubicBezTo>
                    <a:pt x="2281403" y="1640588"/>
                    <a:pt x="2281403" y="1646600"/>
                    <a:pt x="2281403" y="1652612"/>
                  </a:cubicBezTo>
                  <a:cubicBezTo>
                    <a:pt x="2281403" y="1652612"/>
                    <a:pt x="2281403" y="1652612"/>
                    <a:pt x="2281403" y="1658625"/>
                  </a:cubicBezTo>
                  <a:cubicBezTo>
                    <a:pt x="2281403" y="1667643"/>
                    <a:pt x="2278390" y="1673656"/>
                    <a:pt x="2275377" y="1682674"/>
                  </a:cubicBezTo>
                  <a:cubicBezTo>
                    <a:pt x="2272363" y="1685681"/>
                    <a:pt x="2269350" y="1688687"/>
                    <a:pt x="2266337" y="1691693"/>
                  </a:cubicBezTo>
                  <a:cubicBezTo>
                    <a:pt x="2260310" y="1697706"/>
                    <a:pt x="2254284" y="1700712"/>
                    <a:pt x="2245244" y="1703718"/>
                  </a:cubicBezTo>
                  <a:cubicBezTo>
                    <a:pt x="2242231" y="1703718"/>
                    <a:pt x="2236204" y="1706724"/>
                    <a:pt x="2233191" y="1706724"/>
                  </a:cubicBezTo>
                  <a:cubicBezTo>
                    <a:pt x="2227164" y="1706724"/>
                    <a:pt x="2221138" y="1703718"/>
                    <a:pt x="2215111" y="1700712"/>
                  </a:cubicBezTo>
                  <a:cubicBezTo>
                    <a:pt x="2209084" y="1700712"/>
                    <a:pt x="2203058" y="1697706"/>
                    <a:pt x="2197031" y="1691693"/>
                  </a:cubicBezTo>
                  <a:cubicBezTo>
                    <a:pt x="2194018" y="1688687"/>
                    <a:pt x="2191005" y="1682674"/>
                    <a:pt x="2187992" y="1676662"/>
                  </a:cubicBezTo>
                  <a:cubicBezTo>
                    <a:pt x="2184978" y="1670650"/>
                    <a:pt x="2184978" y="1664637"/>
                    <a:pt x="2184978" y="1658625"/>
                  </a:cubicBezTo>
                  <a:cubicBezTo>
                    <a:pt x="2184978" y="1658625"/>
                    <a:pt x="2184978" y="1658625"/>
                    <a:pt x="2184978" y="1652612"/>
                  </a:cubicBezTo>
                  <a:cubicBezTo>
                    <a:pt x="2184978" y="1643594"/>
                    <a:pt x="2184978" y="1637581"/>
                    <a:pt x="2191005" y="1628563"/>
                  </a:cubicBezTo>
                  <a:cubicBezTo>
                    <a:pt x="2194018" y="1625557"/>
                    <a:pt x="2197031" y="1622550"/>
                    <a:pt x="2197031" y="1619544"/>
                  </a:cubicBezTo>
                  <a:cubicBezTo>
                    <a:pt x="2203058" y="1613532"/>
                    <a:pt x="2212098" y="1610526"/>
                    <a:pt x="2221138" y="1607519"/>
                  </a:cubicBezTo>
                  <a:cubicBezTo>
                    <a:pt x="2224151" y="1607519"/>
                    <a:pt x="2227164" y="1604513"/>
                    <a:pt x="2233191" y="1604513"/>
                  </a:cubicBezTo>
                  <a:close/>
                  <a:moveTo>
                    <a:pt x="381069" y="1589085"/>
                  </a:moveTo>
                  <a:cubicBezTo>
                    <a:pt x="384155" y="1589085"/>
                    <a:pt x="384155" y="1589085"/>
                    <a:pt x="387241" y="1589085"/>
                  </a:cubicBezTo>
                  <a:cubicBezTo>
                    <a:pt x="390326" y="1589085"/>
                    <a:pt x="393412" y="1589085"/>
                    <a:pt x="396497" y="1592042"/>
                  </a:cubicBezTo>
                  <a:cubicBezTo>
                    <a:pt x="399583" y="1592042"/>
                    <a:pt x="402669" y="1594999"/>
                    <a:pt x="402669" y="1597956"/>
                  </a:cubicBezTo>
                  <a:cubicBezTo>
                    <a:pt x="405754" y="1597956"/>
                    <a:pt x="405754" y="1600913"/>
                    <a:pt x="408840" y="1603870"/>
                  </a:cubicBezTo>
                  <a:cubicBezTo>
                    <a:pt x="408840" y="1606828"/>
                    <a:pt x="408840" y="1609785"/>
                    <a:pt x="408840" y="1612742"/>
                  </a:cubicBezTo>
                  <a:cubicBezTo>
                    <a:pt x="408840" y="1612742"/>
                    <a:pt x="408840" y="1615699"/>
                    <a:pt x="408840" y="1615699"/>
                  </a:cubicBezTo>
                  <a:cubicBezTo>
                    <a:pt x="408840" y="1618656"/>
                    <a:pt x="405754" y="1621613"/>
                    <a:pt x="402669" y="1624570"/>
                  </a:cubicBezTo>
                  <a:cubicBezTo>
                    <a:pt x="402669" y="1627527"/>
                    <a:pt x="399583" y="1627527"/>
                    <a:pt x="399583" y="1630484"/>
                  </a:cubicBezTo>
                  <a:cubicBezTo>
                    <a:pt x="396497" y="1633441"/>
                    <a:pt x="393412" y="1633441"/>
                    <a:pt x="387241" y="1633441"/>
                  </a:cubicBezTo>
                  <a:cubicBezTo>
                    <a:pt x="387241" y="1633441"/>
                    <a:pt x="384155" y="1633441"/>
                    <a:pt x="381069" y="1633441"/>
                  </a:cubicBezTo>
                  <a:cubicBezTo>
                    <a:pt x="377984" y="1633441"/>
                    <a:pt x="377984" y="1633441"/>
                    <a:pt x="374898" y="1633441"/>
                  </a:cubicBezTo>
                  <a:cubicBezTo>
                    <a:pt x="371813" y="1630484"/>
                    <a:pt x="368727" y="1630484"/>
                    <a:pt x="365641" y="1627527"/>
                  </a:cubicBezTo>
                  <a:cubicBezTo>
                    <a:pt x="365641" y="1624570"/>
                    <a:pt x="362556" y="1621613"/>
                    <a:pt x="362556" y="1618656"/>
                  </a:cubicBezTo>
                  <a:cubicBezTo>
                    <a:pt x="362556" y="1615699"/>
                    <a:pt x="362556" y="1612742"/>
                    <a:pt x="362556" y="1609785"/>
                  </a:cubicBezTo>
                  <a:cubicBezTo>
                    <a:pt x="362556" y="1603870"/>
                    <a:pt x="362556" y="1600913"/>
                    <a:pt x="365641" y="1597956"/>
                  </a:cubicBezTo>
                  <a:cubicBezTo>
                    <a:pt x="368727" y="1594999"/>
                    <a:pt x="368727" y="1594999"/>
                    <a:pt x="371813" y="1592042"/>
                  </a:cubicBezTo>
                  <a:cubicBezTo>
                    <a:pt x="374898" y="1592042"/>
                    <a:pt x="377984" y="1589085"/>
                    <a:pt x="381069" y="1589085"/>
                  </a:cubicBezTo>
                  <a:close/>
                  <a:moveTo>
                    <a:pt x="2948018" y="1574621"/>
                  </a:moveTo>
                  <a:cubicBezTo>
                    <a:pt x="2951768" y="1572371"/>
                    <a:pt x="2957018" y="1572371"/>
                    <a:pt x="2960017" y="1576871"/>
                  </a:cubicBezTo>
                  <a:cubicBezTo>
                    <a:pt x="2966017" y="1585870"/>
                    <a:pt x="2948018" y="1594870"/>
                    <a:pt x="2945018" y="1585870"/>
                  </a:cubicBezTo>
                  <a:cubicBezTo>
                    <a:pt x="2942018" y="1581371"/>
                    <a:pt x="2944268" y="1576871"/>
                    <a:pt x="2948018" y="1574621"/>
                  </a:cubicBezTo>
                  <a:close/>
                  <a:moveTo>
                    <a:pt x="2886249" y="1565943"/>
                  </a:moveTo>
                  <a:cubicBezTo>
                    <a:pt x="2889229" y="1565943"/>
                    <a:pt x="2892210" y="1565943"/>
                    <a:pt x="2895190" y="1565943"/>
                  </a:cubicBezTo>
                  <a:cubicBezTo>
                    <a:pt x="2895190" y="1565943"/>
                    <a:pt x="2895190" y="1565943"/>
                    <a:pt x="2898170" y="1565943"/>
                  </a:cubicBezTo>
                  <a:cubicBezTo>
                    <a:pt x="2901151" y="1565943"/>
                    <a:pt x="2904131" y="1565943"/>
                    <a:pt x="2904131" y="1568836"/>
                  </a:cubicBezTo>
                  <a:cubicBezTo>
                    <a:pt x="2904131" y="1568836"/>
                    <a:pt x="2907112" y="1571729"/>
                    <a:pt x="2907112" y="1571729"/>
                  </a:cubicBezTo>
                  <a:cubicBezTo>
                    <a:pt x="2907112" y="1574622"/>
                    <a:pt x="2910092" y="1574622"/>
                    <a:pt x="2910092" y="1577514"/>
                  </a:cubicBezTo>
                  <a:cubicBezTo>
                    <a:pt x="2910092" y="1580407"/>
                    <a:pt x="2910092" y="1580407"/>
                    <a:pt x="2907112" y="1583300"/>
                  </a:cubicBezTo>
                  <a:cubicBezTo>
                    <a:pt x="2907112" y="1586193"/>
                    <a:pt x="2907112" y="1586193"/>
                    <a:pt x="2907112" y="1589086"/>
                  </a:cubicBezTo>
                  <a:cubicBezTo>
                    <a:pt x="2904131" y="1589086"/>
                    <a:pt x="2904131" y="1591978"/>
                    <a:pt x="2901151" y="1591978"/>
                  </a:cubicBezTo>
                  <a:cubicBezTo>
                    <a:pt x="2898170" y="1594871"/>
                    <a:pt x="2895190" y="1594871"/>
                    <a:pt x="2892210" y="1594871"/>
                  </a:cubicBezTo>
                  <a:cubicBezTo>
                    <a:pt x="2892210" y="1594871"/>
                    <a:pt x="2892210" y="1594871"/>
                    <a:pt x="2889229" y="1594871"/>
                  </a:cubicBezTo>
                  <a:cubicBezTo>
                    <a:pt x="2886249" y="1591978"/>
                    <a:pt x="2886249" y="1591978"/>
                    <a:pt x="2883268" y="1589086"/>
                  </a:cubicBezTo>
                  <a:cubicBezTo>
                    <a:pt x="2883268" y="1589086"/>
                    <a:pt x="2880288" y="1589086"/>
                    <a:pt x="2880288" y="1586193"/>
                  </a:cubicBezTo>
                  <a:cubicBezTo>
                    <a:pt x="2880288" y="1586193"/>
                    <a:pt x="2880288" y="1583300"/>
                    <a:pt x="2880288" y="1580407"/>
                  </a:cubicBezTo>
                  <a:cubicBezTo>
                    <a:pt x="2877307" y="1580407"/>
                    <a:pt x="2877307" y="1577514"/>
                    <a:pt x="2880288" y="1577514"/>
                  </a:cubicBezTo>
                  <a:cubicBezTo>
                    <a:pt x="2880288" y="1574622"/>
                    <a:pt x="2880288" y="1571729"/>
                    <a:pt x="2880288" y="1571729"/>
                  </a:cubicBezTo>
                  <a:cubicBezTo>
                    <a:pt x="2883268" y="1568836"/>
                    <a:pt x="2883268" y="1568836"/>
                    <a:pt x="2886249" y="1565943"/>
                  </a:cubicBezTo>
                  <a:close/>
                  <a:moveTo>
                    <a:pt x="2801975" y="1550515"/>
                  </a:moveTo>
                  <a:cubicBezTo>
                    <a:pt x="2804989" y="1550515"/>
                    <a:pt x="2808002" y="1550515"/>
                    <a:pt x="2811015" y="1550515"/>
                  </a:cubicBezTo>
                  <a:cubicBezTo>
                    <a:pt x="2814029" y="1550515"/>
                    <a:pt x="2817042" y="1553528"/>
                    <a:pt x="2820055" y="1553528"/>
                  </a:cubicBezTo>
                  <a:cubicBezTo>
                    <a:pt x="2820055" y="1556542"/>
                    <a:pt x="2823069" y="1559555"/>
                    <a:pt x="2826082" y="1562568"/>
                  </a:cubicBezTo>
                  <a:cubicBezTo>
                    <a:pt x="2829095" y="1565582"/>
                    <a:pt x="2829095" y="1568595"/>
                    <a:pt x="2829095" y="1574622"/>
                  </a:cubicBezTo>
                  <a:cubicBezTo>
                    <a:pt x="2829095" y="1574622"/>
                    <a:pt x="2829095" y="1577635"/>
                    <a:pt x="2829095" y="1580648"/>
                  </a:cubicBezTo>
                  <a:cubicBezTo>
                    <a:pt x="2826082" y="1583662"/>
                    <a:pt x="2826082" y="1586675"/>
                    <a:pt x="2823069" y="1589688"/>
                  </a:cubicBezTo>
                  <a:cubicBezTo>
                    <a:pt x="2820055" y="1592702"/>
                    <a:pt x="2820055" y="1592702"/>
                    <a:pt x="2817042" y="1592702"/>
                  </a:cubicBezTo>
                  <a:cubicBezTo>
                    <a:pt x="2814029" y="1595715"/>
                    <a:pt x="2811015" y="1595715"/>
                    <a:pt x="2808002" y="1595715"/>
                  </a:cubicBezTo>
                  <a:cubicBezTo>
                    <a:pt x="2804989" y="1598728"/>
                    <a:pt x="2801975" y="1598728"/>
                    <a:pt x="2798962" y="1595715"/>
                  </a:cubicBezTo>
                  <a:cubicBezTo>
                    <a:pt x="2795949" y="1595715"/>
                    <a:pt x="2792935" y="1595715"/>
                    <a:pt x="2792935" y="1592702"/>
                  </a:cubicBezTo>
                  <a:cubicBezTo>
                    <a:pt x="2789922" y="1589688"/>
                    <a:pt x="2786909" y="1589688"/>
                    <a:pt x="2786909" y="1586675"/>
                  </a:cubicBezTo>
                  <a:cubicBezTo>
                    <a:pt x="2786909" y="1586675"/>
                    <a:pt x="2786909" y="1586675"/>
                    <a:pt x="2783896" y="1583662"/>
                  </a:cubicBezTo>
                  <a:cubicBezTo>
                    <a:pt x="2783896" y="1580648"/>
                    <a:pt x="2780882" y="1577635"/>
                    <a:pt x="2780882" y="1571608"/>
                  </a:cubicBezTo>
                  <a:cubicBezTo>
                    <a:pt x="2780882" y="1571608"/>
                    <a:pt x="2780882" y="1568595"/>
                    <a:pt x="2783896" y="1568595"/>
                  </a:cubicBezTo>
                  <a:cubicBezTo>
                    <a:pt x="2783896" y="1562568"/>
                    <a:pt x="2786909" y="1559555"/>
                    <a:pt x="2789922" y="1556542"/>
                  </a:cubicBezTo>
                  <a:cubicBezTo>
                    <a:pt x="2789922" y="1556542"/>
                    <a:pt x="2792935" y="1553528"/>
                    <a:pt x="2792935" y="1553528"/>
                  </a:cubicBezTo>
                  <a:cubicBezTo>
                    <a:pt x="2795949" y="1550515"/>
                    <a:pt x="2798962" y="1550515"/>
                    <a:pt x="2801975" y="1550515"/>
                  </a:cubicBezTo>
                  <a:close/>
                  <a:moveTo>
                    <a:pt x="218280" y="1511748"/>
                  </a:moveTo>
                  <a:cubicBezTo>
                    <a:pt x="224005" y="1511936"/>
                    <a:pt x="229731" y="1514568"/>
                    <a:pt x="234311" y="1520585"/>
                  </a:cubicBezTo>
                  <a:cubicBezTo>
                    <a:pt x="252632" y="1544653"/>
                    <a:pt x="219044" y="1571729"/>
                    <a:pt x="197670" y="1550670"/>
                  </a:cubicBezTo>
                  <a:cubicBezTo>
                    <a:pt x="183929" y="1532619"/>
                    <a:pt x="201105" y="1511183"/>
                    <a:pt x="218280" y="1511748"/>
                  </a:cubicBezTo>
                  <a:close/>
                  <a:moveTo>
                    <a:pt x="2933618" y="1502302"/>
                  </a:moveTo>
                  <a:cubicBezTo>
                    <a:pt x="2933618" y="1502302"/>
                    <a:pt x="2933618" y="1502302"/>
                    <a:pt x="2936704" y="1502302"/>
                  </a:cubicBezTo>
                  <a:cubicBezTo>
                    <a:pt x="2939790" y="1502302"/>
                    <a:pt x="2939790" y="1502302"/>
                    <a:pt x="2939790" y="1502302"/>
                  </a:cubicBezTo>
                  <a:cubicBezTo>
                    <a:pt x="2939790" y="1502302"/>
                    <a:pt x="2942875" y="1505388"/>
                    <a:pt x="2942875" y="1505388"/>
                  </a:cubicBezTo>
                  <a:cubicBezTo>
                    <a:pt x="2942875" y="1505388"/>
                    <a:pt x="2942875" y="1508473"/>
                    <a:pt x="2942875" y="1508473"/>
                  </a:cubicBezTo>
                  <a:cubicBezTo>
                    <a:pt x="2942875" y="1511559"/>
                    <a:pt x="2942875" y="1511559"/>
                    <a:pt x="2942875" y="1511559"/>
                  </a:cubicBezTo>
                  <a:cubicBezTo>
                    <a:pt x="2942875" y="1511559"/>
                    <a:pt x="2942875" y="1514645"/>
                    <a:pt x="2942875" y="1514645"/>
                  </a:cubicBezTo>
                  <a:cubicBezTo>
                    <a:pt x="2939790" y="1514645"/>
                    <a:pt x="2939790" y="1514645"/>
                    <a:pt x="2939790" y="1514645"/>
                  </a:cubicBezTo>
                  <a:cubicBezTo>
                    <a:pt x="2939790" y="1517730"/>
                    <a:pt x="2939790" y="1517730"/>
                    <a:pt x="2936704" y="1517730"/>
                  </a:cubicBezTo>
                  <a:cubicBezTo>
                    <a:pt x="2936704" y="1517730"/>
                    <a:pt x="2936704" y="1517730"/>
                    <a:pt x="2933618" y="1517730"/>
                  </a:cubicBezTo>
                  <a:cubicBezTo>
                    <a:pt x="2933618" y="1517730"/>
                    <a:pt x="2933618" y="1514645"/>
                    <a:pt x="2930533" y="1514645"/>
                  </a:cubicBezTo>
                  <a:cubicBezTo>
                    <a:pt x="2930533" y="1514645"/>
                    <a:pt x="2930533" y="1514645"/>
                    <a:pt x="2930533" y="1511559"/>
                  </a:cubicBezTo>
                  <a:cubicBezTo>
                    <a:pt x="2930533" y="1511559"/>
                    <a:pt x="2927447" y="1511559"/>
                    <a:pt x="2927447" y="1508473"/>
                  </a:cubicBezTo>
                  <a:cubicBezTo>
                    <a:pt x="2927447" y="1508473"/>
                    <a:pt x="2930533" y="1508473"/>
                    <a:pt x="2930533" y="1508473"/>
                  </a:cubicBezTo>
                  <a:cubicBezTo>
                    <a:pt x="2930533" y="1505388"/>
                    <a:pt x="2930533" y="1505388"/>
                    <a:pt x="2930533" y="1505388"/>
                  </a:cubicBezTo>
                  <a:cubicBezTo>
                    <a:pt x="2930533" y="1502302"/>
                    <a:pt x="2930533" y="1502302"/>
                    <a:pt x="2933618" y="1502302"/>
                  </a:cubicBezTo>
                  <a:close/>
                  <a:moveTo>
                    <a:pt x="2707424" y="1498445"/>
                  </a:moveTo>
                  <a:cubicBezTo>
                    <a:pt x="2710580" y="1498445"/>
                    <a:pt x="2710580" y="1498445"/>
                    <a:pt x="2713736" y="1498445"/>
                  </a:cubicBezTo>
                  <a:cubicBezTo>
                    <a:pt x="2713736" y="1498445"/>
                    <a:pt x="2713736" y="1498445"/>
                    <a:pt x="2716892" y="1498445"/>
                  </a:cubicBezTo>
                  <a:cubicBezTo>
                    <a:pt x="2716892" y="1498445"/>
                    <a:pt x="2720047" y="1498445"/>
                    <a:pt x="2723203" y="1498445"/>
                  </a:cubicBezTo>
                  <a:cubicBezTo>
                    <a:pt x="2723203" y="1498445"/>
                    <a:pt x="2726359" y="1501531"/>
                    <a:pt x="2726359" y="1501531"/>
                  </a:cubicBezTo>
                  <a:cubicBezTo>
                    <a:pt x="2729515" y="1504616"/>
                    <a:pt x="2729515" y="1504616"/>
                    <a:pt x="2729515" y="1507702"/>
                  </a:cubicBezTo>
                  <a:cubicBezTo>
                    <a:pt x="2729515" y="1510788"/>
                    <a:pt x="2732670" y="1510788"/>
                    <a:pt x="2732670" y="1513873"/>
                  </a:cubicBezTo>
                  <a:cubicBezTo>
                    <a:pt x="2732670" y="1513873"/>
                    <a:pt x="2732670" y="1516959"/>
                    <a:pt x="2729515" y="1516959"/>
                  </a:cubicBezTo>
                  <a:cubicBezTo>
                    <a:pt x="2729515" y="1520044"/>
                    <a:pt x="2729515" y="1523130"/>
                    <a:pt x="2726359" y="1523130"/>
                  </a:cubicBezTo>
                  <a:cubicBezTo>
                    <a:pt x="2726359" y="1526216"/>
                    <a:pt x="2723203" y="1526216"/>
                    <a:pt x="2723203" y="1526216"/>
                  </a:cubicBezTo>
                  <a:cubicBezTo>
                    <a:pt x="2720047" y="1526216"/>
                    <a:pt x="2716892" y="1529301"/>
                    <a:pt x="2716892" y="1529301"/>
                  </a:cubicBezTo>
                  <a:cubicBezTo>
                    <a:pt x="2713736" y="1529301"/>
                    <a:pt x="2713736" y="1529301"/>
                    <a:pt x="2713736" y="1529301"/>
                  </a:cubicBezTo>
                  <a:cubicBezTo>
                    <a:pt x="2710580" y="1529301"/>
                    <a:pt x="2707424" y="1526216"/>
                    <a:pt x="2707424" y="1526216"/>
                  </a:cubicBezTo>
                  <a:cubicBezTo>
                    <a:pt x="2704269" y="1526216"/>
                    <a:pt x="2704269" y="1523130"/>
                    <a:pt x="2704269" y="1523130"/>
                  </a:cubicBezTo>
                  <a:cubicBezTo>
                    <a:pt x="2701113" y="1523130"/>
                    <a:pt x="2697957" y="1520044"/>
                    <a:pt x="2697957" y="1516959"/>
                  </a:cubicBezTo>
                  <a:cubicBezTo>
                    <a:pt x="2697957" y="1516959"/>
                    <a:pt x="2697957" y="1513873"/>
                    <a:pt x="2697957" y="1513873"/>
                  </a:cubicBezTo>
                  <a:cubicBezTo>
                    <a:pt x="2697957" y="1510788"/>
                    <a:pt x="2697957" y="1507702"/>
                    <a:pt x="2697957" y="1507702"/>
                  </a:cubicBezTo>
                  <a:cubicBezTo>
                    <a:pt x="2701113" y="1504616"/>
                    <a:pt x="2701113" y="1504616"/>
                    <a:pt x="2701113" y="1501531"/>
                  </a:cubicBezTo>
                  <a:cubicBezTo>
                    <a:pt x="2704269" y="1501531"/>
                    <a:pt x="2704269" y="1498445"/>
                    <a:pt x="2707424" y="1498445"/>
                  </a:cubicBezTo>
                  <a:close/>
                  <a:moveTo>
                    <a:pt x="2827938" y="1492660"/>
                  </a:moveTo>
                  <a:cubicBezTo>
                    <a:pt x="2831023" y="1492660"/>
                    <a:pt x="2834109" y="1492660"/>
                    <a:pt x="2834109" y="1492660"/>
                  </a:cubicBezTo>
                  <a:cubicBezTo>
                    <a:pt x="2837194" y="1492660"/>
                    <a:pt x="2840280" y="1492660"/>
                    <a:pt x="2840280" y="1495746"/>
                  </a:cubicBezTo>
                  <a:cubicBezTo>
                    <a:pt x="2843366" y="1495746"/>
                    <a:pt x="2843366" y="1498831"/>
                    <a:pt x="2843366" y="1498831"/>
                  </a:cubicBezTo>
                  <a:cubicBezTo>
                    <a:pt x="2843366" y="1498831"/>
                    <a:pt x="2843366" y="1498831"/>
                    <a:pt x="2846451" y="1501917"/>
                  </a:cubicBezTo>
                  <a:cubicBezTo>
                    <a:pt x="2846451" y="1501917"/>
                    <a:pt x="2846451" y="1505003"/>
                    <a:pt x="2846451" y="1508088"/>
                  </a:cubicBezTo>
                  <a:cubicBezTo>
                    <a:pt x="2846451" y="1511174"/>
                    <a:pt x="2846451" y="1511174"/>
                    <a:pt x="2846451" y="1511174"/>
                  </a:cubicBezTo>
                  <a:cubicBezTo>
                    <a:pt x="2846451" y="1514259"/>
                    <a:pt x="2843366" y="1517345"/>
                    <a:pt x="2843366" y="1520431"/>
                  </a:cubicBezTo>
                  <a:cubicBezTo>
                    <a:pt x="2840280" y="1520431"/>
                    <a:pt x="2840280" y="1520431"/>
                    <a:pt x="2840280" y="1520431"/>
                  </a:cubicBezTo>
                  <a:cubicBezTo>
                    <a:pt x="2837194" y="1523516"/>
                    <a:pt x="2837194" y="1523516"/>
                    <a:pt x="2834109" y="1523516"/>
                  </a:cubicBezTo>
                  <a:cubicBezTo>
                    <a:pt x="2831023" y="1523516"/>
                    <a:pt x="2831023" y="1523516"/>
                    <a:pt x="2827938" y="1523516"/>
                  </a:cubicBezTo>
                  <a:cubicBezTo>
                    <a:pt x="2824852" y="1523516"/>
                    <a:pt x="2824852" y="1523516"/>
                    <a:pt x="2821766" y="1520431"/>
                  </a:cubicBezTo>
                  <a:cubicBezTo>
                    <a:pt x="2821766" y="1520431"/>
                    <a:pt x="2818681" y="1517345"/>
                    <a:pt x="2818681" y="1517345"/>
                  </a:cubicBezTo>
                  <a:cubicBezTo>
                    <a:pt x="2818681" y="1517345"/>
                    <a:pt x="2818681" y="1517345"/>
                    <a:pt x="2818681" y="1514259"/>
                  </a:cubicBezTo>
                  <a:cubicBezTo>
                    <a:pt x="2815595" y="1514259"/>
                    <a:pt x="2815595" y="1511174"/>
                    <a:pt x="2815595" y="1508088"/>
                  </a:cubicBezTo>
                  <a:cubicBezTo>
                    <a:pt x="2815595" y="1505003"/>
                    <a:pt x="2815595" y="1505003"/>
                    <a:pt x="2815595" y="1505003"/>
                  </a:cubicBezTo>
                  <a:cubicBezTo>
                    <a:pt x="2815595" y="1501917"/>
                    <a:pt x="2818681" y="1498831"/>
                    <a:pt x="2821766" y="1495746"/>
                  </a:cubicBezTo>
                  <a:cubicBezTo>
                    <a:pt x="2821766" y="1495746"/>
                    <a:pt x="2821766" y="1495746"/>
                    <a:pt x="2824852" y="1495746"/>
                  </a:cubicBezTo>
                  <a:cubicBezTo>
                    <a:pt x="2824852" y="1492660"/>
                    <a:pt x="2827938" y="1492660"/>
                    <a:pt x="2827938" y="1492660"/>
                  </a:cubicBezTo>
                  <a:close/>
                  <a:moveTo>
                    <a:pt x="1242115" y="1457947"/>
                  </a:moveTo>
                  <a:cubicBezTo>
                    <a:pt x="1245133" y="1457947"/>
                    <a:pt x="1248152" y="1457947"/>
                    <a:pt x="1251171" y="1457947"/>
                  </a:cubicBezTo>
                  <a:cubicBezTo>
                    <a:pt x="1257208" y="1457947"/>
                    <a:pt x="1263245" y="1457947"/>
                    <a:pt x="1269282" y="1460882"/>
                  </a:cubicBezTo>
                  <a:cubicBezTo>
                    <a:pt x="1269282" y="1463817"/>
                    <a:pt x="1272300" y="1466751"/>
                    <a:pt x="1275319" y="1466751"/>
                  </a:cubicBezTo>
                  <a:cubicBezTo>
                    <a:pt x="1278337" y="1469686"/>
                    <a:pt x="1281356" y="1472621"/>
                    <a:pt x="1281356" y="1478490"/>
                  </a:cubicBezTo>
                  <a:cubicBezTo>
                    <a:pt x="1284374" y="1481425"/>
                    <a:pt x="1284374" y="1484359"/>
                    <a:pt x="1284374" y="1490229"/>
                  </a:cubicBezTo>
                  <a:cubicBezTo>
                    <a:pt x="1284374" y="1493163"/>
                    <a:pt x="1284374" y="1499033"/>
                    <a:pt x="1281356" y="1501968"/>
                  </a:cubicBezTo>
                  <a:cubicBezTo>
                    <a:pt x="1281356" y="1504902"/>
                    <a:pt x="1278337" y="1507837"/>
                    <a:pt x="1275319" y="1510772"/>
                  </a:cubicBezTo>
                  <a:cubicBezTo>
                    <a:pt x="1275319" y="1510772"/>
                    <a:pt x="1275319" y="1510772"/>
                    <a:pt x="1272300" y="1516641"/>
                  </a:cubicBezTo>
                  <a:cubicBezTo>
                    <a:pt x="1266263" y="1519576"/>
                    <a:pt x="1263245" y="1522510"/>
                    <a:pt x="1257208" y="1522510"/>
                  </a:cubicBezTo>
                  <a:cubicBezTo>
                    <a:pt x="1254189" y="1525445"/>
                    <a:pt x="1251171" y="1525445"/>
                    <a:pt x="1248152" y="1525445"/>
                  </a:cubicBezTo>
                  <a:cubicBezTo>
                    <a:pt x="1242115" y="1525445"/>
                    <a:pt x="1236078" y="1522510"/>
                    <a:pt x="1233059" y="1519576"/>
                  </a:cubicBezTo>
                  <a:cubicBezTo>
                    <a:pt x="1230041" y="1519576"/>
                    <a:pt x="1227022" y="1516641"/>
                    <a:pt x="1224004" y="1516641"/>
                  </a:cubicBezTo>
                  <a:cubicBezTo>
                    <a:pt x="1220985" y="1513706"/>
                    <a:pt x="1220985" y="1510772"/>
                    <a:pt x="1217967" y="1504902"/>
                  </a:cubicBezTo>
                  <a:cubicBezTo>
                    <a:pt x="1214948" y="1501968"/>
                    <a:pt x="1214948" y="1499033"/>
                    <a:pt x="1214948" y="1493163"/>
                  </a:cubicBezTo>
                  <a:cubicBezTo>
                    <a:pt x="1214948" y="1490229"/>
                    <a:pt x="1214948" y="1484359"/>
                    <a:pt x="1217967" y="1481425"/>
                  </a:cubicBezTo>
                  <a:cubicBezTo>
                    <a:pt x="1220985" y="1478490"/>
                    <a:pt x="1220985" y="1472621"/>
                    <a:pt x="1224004" y="1469686"/>
                  </a:cubicBezTo>
                  <a:cubicBezTo>
                    <a:pt x="1224004" y="1469686"/>
                    <a:pt x="1224004" y="1469686"/>
                    <a:pt x="1230041" y="1466751"/>
                  </a:cubicBezTo>
                  <a:cubicBezTo>
                    <a:pt x="1233059" y="1463817"/>
                    <a:pt x="1239096" y="1460882"/>
                    <a:pt x="1242115" y="1457947"/>
                  </a:cubicBezTo>
                  <a:close/>
                  <a:moveTo>
                    <a:pt x="2794381" y="1448304"/>
                  </a:moveTo>
                  <a:cubicBezTo>
                    <a:pt x="2794381" y="1448304"/>
                    <a:pt x="2797756" y="1448304"/>
                    <a:pt x="2797756" y="1448304"/>
                  </a:cubicBezTo>
                  <a:cubicBezTo>
                    <a:pt x="2797756" y="1448304"/>
                    <a:pt x="2797756" y="1448304"/>
                    <a:pt x="2801131" y="1448304"/>
                  </a:cubicBezTo>
                  <a:cubicBezTo>
                    <a:pt x="2801131" y="1448304"/>
                    <a:pt x="2801131" y="1448304"/>
                    <a:pt x="2804506" y="1448304"/>
                  </a:cubicBezTo>
                  <a:cubicBezTo>
                    <a:pt x="2804506" y="1448304"/>
                    <a:pt x="2804506" y="1448304"/>
                    <a:pt x="2807881" y="1448304"/>
                  </a:cubicBezTo>
                  <a:cubicBezTo>
                    <a:pt x="2807881" y="1448304"/>
                    <a:pt x="2807881" y="1451197"/>
                    <a:pt x="2807881" y="1451197"/>
                  </a:cubicBezTo>
                  <a:cubicBezTo>
                    <a:pt x="2807881" y="1451197"/>
                    <a:pt x="2807881" y="1451197"/>
                    <a:pt x="2807881" y="1454089"/>
                  </a:cubicBezTo>
                  <a:cubicBezTo>
                    <a:pt x="2807881" y="1456982"/>
                    <a:pt x="2807881" y="1456982"/>
                    <a:pt x="2807881" y="1456982"/>
                  </a:cubicBezTo>
                  <a:cubicBezTo>
                    <a:pt x="2807881" y="1456982"/>
                    <a:pt x="2804506" y="1456982"/>
                    <a:pt x="2804506" y="1456982"/>
                  </a:cubicBezTo>
                  <a:cubicBezTo>
                    <a:pt x="2804506" y="1459875"/>
                    <a:pt x="2804506" y="1459875"/>
                    <a:pt x="2801131" y="1459875"/>
                  </a:cubicBezTo>
                  <a:cubicBezTo>
                    <a:pt x="2801131" y="1459875"/>
                    <a:pt x="2801131" y="1459875"/>
                    <a:pt x="2797756" y="1459875"/>
                  </a:cubicBezTo>
                  <a:cubicBezTo>
                    <a:pt x="2797756" y="1456982"/>
                    <a:pt x="2797756" y="1456982"/>
                    <a:pt x="2794381" y="1456982"/>
                  </a:cubicBezTo>
                  <a:cubicBezTo>
                    <a:pt x="2794381" y="1454089"/>
                    <a:pt x="2794381" y="1454089"/>
                    <a:pt x="2794381" y="1454089"/>
                  </a:cubicBezTo>
                  <a:cubicBezTo>
                    <a:pt x="2794381" y="1451197"/>
                    <a:pt x="2794381" y="1451197"/>
                    <a:pt x="2794381" y="1451197"/>
                  </a:cubicBezTo>
                  <a:cubicBezTo>
                    <a:pt x="2794381" y="1451197"/>
                    <a:pt x="2794381" y="1451197"/>
                    <a:pt x="2794381" y="1448304"/>
                  </a:cubicBezTo>
                  <a:close/>
                  <a:moveTo>
                    <a:pt x="2957917" y="1438662"/>
                  </a:moveTo>
                  <a:cubicBezTo>
                    <a:pt x="2961003" y="1438662"/>
                    <a:pt x="2961003" y="1438662"/>
                    <a:pt x="2964088" y="1438662"/>
                  </a:cubicBezTo>
                  <a:cubicBezTo>
                    <a:pt x="2967174" y="1438662"/>
                    <a:pt x="2967174" y="1438662"/>
                    <a:pt x="2970259" y="1438662"/>
                  </a:cubicBezTo>
                  <a:cubicBezTo>
                    <a:pt x="2970259" y="1438662"/>
                    <a:pt x="2973345" y="1438662"/>
                    <a:pt x="2973345" y="1441747"/>
                  </a:cubicBezTo>
                  <a:cubicBezTo>
                    <a:pt x="2976431" y="1441747"/>
                    <a:pt x="2976431" y="1444833"/>
                    <a:pt x="2979516" y="1444833"/>
                  </a:cubicBezTo>
                  <a:cubicBezTo>
                    <a:pt x="2979516" y="1447919"/>
                    <a:pt x="2979516" y="1447919"/>
                    <a:pt x="2979516" y="1451004"/>
                  </a:cubicBezTo>
                  <a:cubicBezTo>
                    <a:pt x="2979516" y="1454090"/>
                    <a:pt x="2979516" y="1454090"/>
                    <a:pt x="2979516" y="1457175"/>
                  </a:cubicBezTo>
                  <a:cubicBezTo>
                    <a:pt x="2979516" y="1460261"/>
                    <a:pt x="2976431" y="1463347"/>
                    <a:pt x="2976431" y="1466433"/>
                  </a:cubicBezTo>
                  <a:cubicBezTo>
                    <a:pt x="2973345" y="1466433"/>
                    <a:pt x="2973345" y="1466433"/>
                    <a:pt x="2973345" y="1466433"/>
                  </a:cubicBezTo>
                  <a:cubicBezTo>
                    <a:pt x="2970259" y="1469518"/>
                    <a:pt x="2967174" y="1469518"/>
                    <a:pt x="2964088" y="1469518"/>
                  </a:cubicBezTo>
                  <a:cubicBezTo>
                    <a:pt x="2964088" y="1469518"/>
                    <a:pt x="2961003" y="1469518"/>
                    <a:pt x="2961003" y="1469518"/>
                  </a:cubicBezTo>
                  <a:cubicBezTo>
                    <a:pt x="2957917" y="1469518"/>
                    <a:pt x="2957917" y="1466433"/>
                    <a:pt x="2954831" y="1466433"/>
                  </a:cubicBezTo>
                  <a:cubicBezTo>
                    <a:pt x="2954831" y="1466433"/>
                    <a:pt x="2951746" y="1463347"/>
                    <a:pt x="2951746" y="1463347"/>
                  </a:cubicBezTo>
                  <a:cubicBezTo>
                    <a:pt x="2948660" y="1460261"/>
                    <a:pt x="2948660" y="1457175"/>
                    <a:pt x="2948660" y="1457175"/>
                  </a:cubicBezTo>
                  <a:cubicBezTo>
                    <a:pt x="2948660" y="1454090"/>
                    <a:pt x="2948660" y="1451004"/>
                    <a:pt x="2948660" y="1451004"/>
                  </a:cubicBezTo>
                  <a:cubicBezTo>
                    <a:pt x="2948660" y="1451004"/>
                    <a:pt x="2948660" y="1451004"/>
                    <a:pt x="2948660" y="1447919"/>
                  </a:cubicBezTo>
                  <a:cubicBezTo>
                    <a:pt x="2951746" y="1447919"/>
                    <a:pt x="2951746" y="1444833"/>
                    <a:pt x="2954831" y="1441747"/>
                  </a:cubicBezTo>
                  <a:cubicBezTo>
                    <a:pt x="2954831" y="1441747"/>
                    <a:pt x="2954831" y="1441747"/>
                    <a:pt x="2957917" y="1438662"/>
                  </a:cubicBezTo>
                  <a:close/>
                  <a:moveTo>
                    <a:pt x="2741027" y="1438662"/>
                  </a:moveTo>
                  <a:cubicBezTo>
                    <a:pt x="2741027" y="1438662"/>
                    <a:pt x="2741027" y="1438662"/>
                    <a:pt x="2744241" y="1438662"/>
                  </a:cubicBezTo>
                  <a:cubicBezTo>
                    <a:pt x="2744241" y="1438662"/>
                    <a:pt x="2747455" y="1438662"/>
                    <a:pt x="2747455" y="1438662"/>
                  </a:cubicBezTo>
                  <a:cubicBezTo>
                    <a:pt x="2747455" y="1438662"/>
                    <a:pt x="2750669" y="1438662"/>
                    <a:pt x="2750669" y="1441876"/>
                  </a:cubicBezTo>
                  <a:cubicBezTo>
                    <a:pt x="2750669" y="1441876"/>
                    <a:pt x="2753883" y="1441876"/>
                    <a:pt x="2753883" y="1441876"/>
                  </a:cubicBezTo>
                  <a:cubicBezTo>
                    <a:pt x="2753883" y="1441876"/>
                    <a:pt x="2753883" y="1441876"/>
                    <a:pt x="2753883" y="1445090"/>
                  </a:cubicBezTo>
                  <a:cubicBezTo>
                    <a:pt x="2753883" y="1445090"/>
                    <a:pt x="2753883" y="1448304"/>
                    <a:pt x="2753883" y="1448304"/>
                  </a:cubicBezTo>
                  <a:cubicBezTo>
                    <a:pt x="2753883" y="1448304"/>
                    <a:pt x="2753883" y="1451519"/>
                    <a:pt x="2753883" y="1451519"/>
                  </a:cubicBezTo>
                  <a:cubicBezTo>
                    <a:pt x="2753883" y="1451519"/>
                    <a:pt x="2753883" y="1454733"/>
                    <a:pt x="2753883" y="1454733"/>
                  </a:cubicBezTo>
                  <a:cubicBezTo>
                    <a:pt x="2750669" y="1454733"/>
                    <a:pt x="2750669" y="1457947"/>
                    <a:pt x="2750669" y="1457947"/>
                  </a:cubicBezTo>
                  <a:cubicBezTo>
                    <a:pt x="2750669" y="1457947"/>
                    <a:pt x="2747455" y="1457947"/>
                    <a:pt x="2747455" y="1457947"/>
                  </a:cubicBezTo>
                  <a:cubicBezTo>
                    <a:pt x="2744241" y="1457947"/>
                    <a:pt x="2744241" y="1457947"/>
                    <a:pt x="2744241" y="1457947"/>
                  </a:cubicBezTo>
                  <a:cubicBezTo>
                    <a:pt x="2741027" y="1457947"/>
                    <a:pt x="2741027" y="1457947"/>
                    <a:pt x="2741027" y="1457947"/>
                  </a:cubicBezTo>
                  <a:cubicBezTo>
                    <a:pt x="2737812" y="1454733"/>
                    <a:pt x="2737812" y="1454733"/>
                    <a:pt x="2737812" y="1454733"/>
                  </a:cubicBezTo>
                  <a:cubicBezTo>
                    <a:pt x="2737812" y="1454733"/>
                    <a:pt x="2737812" y="1454733"/>
                    <a:pt x="2737812" y="1451519"/>
                  </a:cubicBezTo>
                  <a:cubicBezTo>
                    <a:pt x="2734598" y="1451519"/>
                    <a:pt x="2734598" y="1448304"/>
                    <a:pt x="2734598" y="1448304"/>
                  </a:cubicBezTo>
                  <a:cubicBezTo>
                    <a:pt x="2734598" y="1448304"/>
                    <a:pt x="2734598" y="1445090"/>
                    <a:pt x="2734598" y="1445090"/>
                  </a:cubicBezTo>
                  <a:cubicBezTo>
                    <a:pt x="2734598" y="1445090"/>
                    <a:pt x="2737812" y="1441876"/>
                    <a:pt x="2737812" y="1441876"/>
                  </a:cubicBezTo>
                  <a:cubicBezTo>
                    <a:pt x="2737812" y="1441876"/>
                    <a:pt x="2741027" y="1441876"/>
                    <a:pt x="2741027" y="1438662"/>
                  </a:cubicBezTo>
                  <a:close/>
                  <a:moveTo>
                    <a:pt x="1588112" y="1417448"/>
                  </a:moveTo>
                  <a:cubicBezTo>
                    <a:pt x="1588112" y="1417448"/>
                    <a:pt x="1588112" y="1417448"/>
                    <a:pt x="1591108" y="1417448"/>
                  </a:cubicBezTo>
                  <a:cubicBezTo>
                    <a:pt x="1606088" y="1417448"/>
                    <a:pt x="1618072" y="1420448"/>
                    <a:pt x="1630056" y="1429447"/>
                  </a:cubicBezTo>
                  <a:cubicBezTo>
                    <a:pt x="1636049" y="1432447"/>
                    <a:pt x="1642041" y="1438447"/>
                    <a:pt x="1648033" y="1441447"/>
                  </a:cubicBezTo>
                  <a:cubicBezTo>
                    <a:pt x="1657021" y="1450446"/>
                    <a:pt x="1666009" y="1462446"/>
                    <a:pt x="1669005" y="1477446"/>
                  </a:cubicBezTo>
                  <a:cubicBezTo>
                    <a:pt x="1669005" y="1483445"/>
                    <a:pt x="1669005" y="1492445"/>
                    <a:pt x="1672001" y="1498445"/>
                  </a:cubicBezTo>
                  <a:cubicBezTo>
                    <a:pt x="1672001" y="1510444"/>
                    <a:pt x="1669005" y="1519444"/>
                    <a:pt x="1663013" y="1531443"/>
                  </a:cubicBezTo>
                  <a:cubicBezTo>
                    <a:pt x="1660017" y="1540443"/>
                    <a:pt x="1657021" y="1549442"/>
                    <a:pt x="1648033" y="1555442"/>
                  </a:cubicBezTo>
                  <a:cubicBezTo>
                    <a:pt x="1639045" y="1564442"/>
                    <a:pt x="1633053" y="1570442"/>
                    <a:pt x="1621068" y="1573441"/>
                  </a:cubicBezTo>
                  <a:cubicBezTo>
                    <a:pt x="1612080" y="1576441"/>
                    <a:pt x="1603092" y="1579441"/>
                    <a:pt x="1591108" y="1579441"/>
                  </a:cubicBezTo>
                  <a:cubicBezTo>
                    <a:pt x="1591108" y="1579441"/>
                    <a:pt x="1591108" y="1579441"/>
                    <a:pt x="1588112" y="1579441"/>
                  </a:cubicBezTo>
                  <a:cubicBezTo>
                    <a:pt x="1573131" y="1579441"/>
                    <a:pt x="1558151" y="1576441"/>
                    <a:pt x="1546167" y="1567442"/>
                  </a:cubicBezTo>
                  <a:cubicBezTo>
                    <a:pt x="1540175" y="1564442"/>
                    <a:pt x="1534183" y="1561442"/>
                    <a:pt x="1528191" y="1555442"/>
                  </a:cubicBezTo>
                  <a:cubicBezTo>
                    <a:pt x="1519203" y="1546443"/>
                    <a:pt x="1513210" y="1534443"/>
                    <a:pt x="1510214" y="1519444"/>
                  </a:cubicBezTo>
                  <a:cubicBezTo>
                    <a:pt x="1507218" y="1513444"/>
                    <a:pt x="1507218" y="1507444"/>
                    <a:pt x="1507218" y="1498445"/>
                  </a:cubicBezTo>
                  <a:cubicBezTo>
                    <a:pt x="1504222" y="1486445"/>
                    <a:pt x="1507218" y="1477446"/>
                    <a:pt x="1513210" y="1468446"/>
                  </a:cubicBezTo>
                  <a:cubicBezTo>
                    <a:pt x="1516206" y="1456446"/>
                    <a:pt x="1522199" y="1450446"/>
                    <a:pt x="1528191" y="1441447"/>
                  </a:cubicBezTo>
                  <a:cubicBezTo>
                    <a:pt x="1537179" y="1435447"/>
                    <a:pt x="1546167" y="1429447"/>
                    <a:pt x="1555155" y="1426447"/>
                  </a:cubicBezTo>
                  <a:cubicBezTo>
                    <a:pt x="1564143" y="1420448"/>
                    <a:pt x="1576128" y="1417448"/>
                    <a:pt x="1588112" y="1417448"/>
                  </a:cubicBezTo>
                  <a:close/>
                  <a:moveTo>
                    <a:pt x="2865754" y="1372397"/>
                  </a:moveTo>
                  <a:cubicBezTo>
                    <a:pt x="2869497" y="1372867"/>
                    <a:pt x="2873193" y="1374751"/>
                    <a:pt x="2876150" y="1378517"/>
                  </a:cubicBezTo>
                  <a:cubicBezTo>
                    <a:pt x="2885021" y="1396597"/>
                    <a:pt x="2858408" y="1411664"/>
                    <a:pt x="2849536" y="1393584"/>
                  </a:cubicBezTo>
                  <a:cubicBezTo>
                    <a:pt x="2842883" y="1382284"/>
                    <a:pt x="2854526" y="1370984"/>
                    <a:pt x="2865754" y="1372397"/>
                  </a:cubicBezTo>
                  <a:close/>
                  <a:moveTo>
                    <a:pt x="2088554" y="1324881"/>
                  </a:moveTo>
                  <a:cubicBezTo>
                    <a:pt x="2097553" y="1324881"/>
                    <a:pt x="2109553" y="1327877"/>
                    <a:pt x="2118552" y="1333869"/>
                  </a:cubicBezTo>
                  <a:cubicBezTo>
                    <a:pt x="2127552" y="1336865"/>
                    <a:pt x="2136552" y="1342857"/>
                    <a:pt x="2145551" y="1348849"/>
                  </a:cubicBezTo>
                  <a:cubicBezTo>
                    <a:pt x="2151551" y="1357837"/>
                    <a:pt x="2157551" y="1366826"/>
                    <a:pt x="2160551" y="1375814"/>
                  </a:cubicBezTo>
                  <a:cubicBezTo>
                    <a:pt x="2166550" y="1384802"/>
                    <a:pt x="2169550" y="1396786"/>
                    <a:pt x="2169550" y="1405774"/>
                  </a:cubicBezTo>
                  <a:cubicBezTo>
                    <a:pt x="2169550" y="1405774"/>
                    <a:pt x="2169550" y="1405774"/>
                    <a:pt x="2169550" y="1411766"/>
                  </a:cubicBezTo>
                  <a:cubicBezTo>
                    <a:pt x="2169550" y="1423751"/>
                    <a:pt x="2163551" y="1438731"/>
                    <a:pt x="2157551" y="1450715"/>
                  </a:cubicBezTo>
                  <a:cubicBezTo>
                    <a:pt x="2154551" y="1456707"/>
                    <a:pt x="2148551" y="1462700"/>
                    <a:pt x="2145551" y="1468692"/>
                  </a:cubicBezTo>
                  <a:cubicBezTo>
                    <a:pt x="2133552" y="1477680"/>
                    <a:pt x="2121552" y="1483672"/>
                    <a:pt x="2109553" y="1489664"/>
                  </a:cubicBezTo>
                  <a:cubicBezTo>
                    <a:pt x="2100553" y="1489664"/>
                    <a:pt x="2094553" y="1489664"/>
                    <a:pt x="2088554" y="1492660"/>
                  </a:cubicBezTo>
                  <a:cubicBezTo>
                    <a:pt x="2076554" y="1492660"/>
                    <a:pt x="2067555" y="1489664"/>
                    <a:pt x="2055555" y="1483672"/>
                  </a:cubicBezTo>
                  <a:cubicBezTo>
                    <a:pt x="2046556" y="1480676"/>
                    <a:pt x="2037556" y="1474684"/>
                    <a:pt x="2031556" y="1468692"/>
                  </a:cubicBezTo>
                  <a:cubicBezTo>
                    <a:pt x="2022557" y="1459704"/>
                    <a:pt x="2016557" y="1450715"/>
                    <a:pt x="2013557" y="1441727"/>
                  </a:cubicBezTo>
                  <a:cubicBezTo>
                    <a:pt x="2007557" y="1432739"/>
                    <a:pt x="2007557" y="1420755"/>
                    <a:pt x="2007557" y="1411766"/>
                  </a:cubicBezTo>
                  <a:cubicBezTo>
                    <a:pt x="2007557" y="1411766"/>
                    <a:pt x="2007557" y="1411766"/>
                    <a:pt x="2007557" y="1405774"/>
                  </a:cubicBezTo>
                  <a:cubicBezTo>
                    <a:pt x="2007557" y="1390794"/>
                    <a:pt x="2010557" y="1378810"/>
                    <a:pt x="2016557" y="1366826"/>
                  </a:cubicBezTo>
                  <a:cubicBezTo>
                    <a:pt x="2022557" y="1360834"/>
                    <a:pt x="2025556" y="1354841"/>
                    <a:pt x="2031556" y="1348849"/>
                  </a:cubicBezTo>
                  <a:cubicBezTo>
                    <a:pt x="2040556" y="1339861"/>
                    <a:pt x="2052555" y="1333869"/>
                    <a:pt x="2067555" y="1327877"/>
                  </a:cubicBezTo>
                  <a:cubicBezTo>
                    <a:pt x="2073554" y="1327877"/>
                    <a:pt x="2079554" y="1327877"/>
                    <a:pt x="2088554" y="1324881"/>
                  </a:cubicBezTo>
                  <a:close/>
                  <a:moveTo>
                    <a:pt x="2256756" y="1093462"/>
                  </a:moveTo>
                  <a:cubicBezTo>
                    <a:pt x="2319972" y="1093462"/>
                    <a:pt x="2319972" y="1189887"/>
                    <a:pt x="2256756" y="1189887"/>
                  </a:cubicBezTo>
                  <a:cubicBezTo>
                    <a:pt x="2196549" y="1189887"/>
                    <a:pt x="2196549" y="1093462"/>
                    <a:pt x="2256756" y="1093462"/>
                  </a:cubicBezTo>
                  <a:close/>
                  <a:moveTo>
                    <a:pt x="1874344" y="979682"/>
                  </a:moveTo>
                  <a:cubicBezTo>
                    <a:pt x="1874344" y="979682"/>
                    <a:pt x="1874344" y="979682"/>
                    <a:pt x="1877385" y="979682"/>
                  </a:cubicBezTo>
                  <a:cubicBezTo>
                    <a:pt x="1883467" y="979682"/>
                    <a:pt x="1889549" y="982723"/>
                    <a:pt x="1895631" y="985764"/>
                  </a:cubicBezTo>
                  <a:cubicBezTo>
                    <a:pt x="1898673" y="985764"/>
                    <a:pt x="1901714" y="988805"/>
                    <a:pt x="1904755" y="991846"/>
                  </a:cubicBezTo>
                  <a:cubicBezTo>
                    <a:pt x="1910837" y="994887"/>
                    <a:pt x="1913878" y="1000970"/>
                    <a:pt x="1913878" y="1007052"/>
                  </a:cubicBezTo>
                  <a:cubicBezTo>
                    <a:pt x="1913878" y="1010093"/>
                    <a:pt x="1916919" y="1016175"/>
                    <a:pt x="1916919" y="1019216"/>
                  </a:cubicBezTo>
                  <a:cubicBezTo>
                    <a:pt x="1916919" y="1022257"/>
                    <a:pt x="1913878" y="1028340"/>
                    <a:pt x="1913878" y="1034422"/>
                  </a:cubicBezTo>
                  <a:cubicBezTo>
                    <a:pt x="1910837" y="1037463"/>
                    <a:pt x="1907796" y="1043545"/>
                    <a:pt x="1904755" y="1046586"/>
                  </a:cubicBezTo>
                  <a:cubicBezTo>
                    <a:pt x="1901714" y="1049628"/>
                    <a:pt x="1898673" y="1052669"/>
                    <a:pt x="1892590" y="1052669"/>
                  </a:cubicBezTo>
                  <a:cubicBezTo>
                    <a:pt x="1886508" y="1055710"/>
                    <a:pt x="1883467" y="1058751"/>
                    <a:pt x="1877385" y="1055710"/>
                  </a:cubicBezTo>
                  <a:cubicBezTo>
                    <a:pt x="1877385" y="1055710"/>
                    <a:pt x="1877385" y="1055710"/>
                    <a:pt x="1874344" y="1055710"/>
                  </a:cubicBezTo>
                  <a:cubicBezTo>
                    <a:pt x="1868261" y="1055710"/>
                    <a:pt x="1862179" y="1055710"/>
                    <a:pt x="1856097" y="1052669"/>
                  </a:cubicBezTo>
                  <a:cubicBezTo>
                    <a:pt x="1853056" y="1049628"/>
                    <a:pt x="1850015" y="1046586"/>
                    <a:pt x="1846974" y="1046586"/>
                  </a:cubicBezTo>
                  <a:cubicBezTo>
                    <a:pt x="1843932" y="1040504"/>
                    <a:pt x="1840891" y="1034422"/>
                    <a:pt x="1837850" y="1028340"/>
                  </a:cubicBezTo>
                  <a:cubicBezTo>
                    <a:pt x="1837850" y="1025299"/>
                    <a:pt x="1837850" y="1022257"/>
                    <a:pt x="1837850" y="1019216"/>
                  </a:cubicBezTo>
                  <a:cubicBezTo>
                    <a:pt x="1837850" y="1013134"/>
                    <a:pt x="1837850" y="1007052"/>
                    <a:pt x="1840891" y="1004011"/>
                  </a:cubicBezTo>
                  <a:cubicBezTo>
                    <a:pt x="1840891" y="997929"/>
                    <a:pt x="1843932" y="994887"/>
                    <a:pt x="1846974" y="991846"/>
                  </a:cubicBezTo>
                  <a:cubicBezTo>
                    <a:pt x="1853056" y="988805"/>
                    <a:pt x="1856097" y="985764"/>
                    <a:pt x="1862179" y="982723"/>
                  </a:cubicBezTo>
                  <a:cubicBezTo>
                    <a:pt x="1865220" y="979682"/>
                    <a:pt x="1871303" y="979682"/>
                    <a:pt x="1874344" y="979682"/>
                  </a:cubicBezTo>
                  <a:close/>
                  <a:moveTo>
                    <a:pt x="1107371" y="948826"/>
                  </a:moveTo>
                  <a:cubicBezTo>
                    <a:pt x="1213019" y="948826"/>
                    <a:pt x="1213019" y="1108891"/>
                    <a:pt x="1107371" y="1108891"/>
                  </a:cubicBezTo>
                  <a:cubicBezTo>
                    <a:pt x="1004742" y="1108891"/>
                    <a:pt x="1004742" y="948826"/>
                    <a:pt x="1107371" y="948826"/>
                  </a:cubicBezTo>
                  <a:close/>
                  <a:moveTo>
                    <a:pt x="378412" y="779119"/>
                  </a:moveTo>
                  <a:cubicBezTo>
                    <a:pt x="378412" y="779119"/>
                    <a:pt x="378412" y="779119"/>
                    <a:pt x="381412" y="779119"/>
                  </a:cubicBezTo>
                  <a:cubicBezTo>
                    <a:pt x="381412" y="779119"/>
                    <a:pt x="384412" y="782012"/>
                    <a:pt x="387412" y="782012"/>
                  </a:cubicBezTo>
                  <a:cubicBezTo>
                    <a:pt x="387412" y="782012"/>
                    <a:pt x="387412" y="782012"/>
                    <a:pt x="387412" y="784904"/>
                  </a:cubicBezTo>
                  <a:cubicBezTo>
                    <a:pt x="390412" y="784904"/>
                    <a:pt x="390412" y="784904"/>
                    <a:pt x="390412" y="787797"/>
                  </a:cubicBezTo>
                  <a:cubicBezTo>
                    <a:pt x="390412" y="787797"/>
                    <a:pt x="393412" y="790690"/>
                    <a:pt x="390412" y="790690"/>
                  </a:cubicBezTo>
                  <a:cubicBezTo>
                    <a:pt x="390412" y="793583"/>
                    <a:pt x="390412" y="793583"/>
                    <a:pt x="390412" y="796475"/>
                  </a:cubicBezTo>
                  <a:cubicBezTo>
                    <a:pt x="390412" y="796475"/>
                    <a:pt x="390412" y="799368"/>
                    <a:pt x="387412" y="799368"/>
                  </a:cubicBezTo>
                  <a:cubicBezTo>
                    <a:pt x="384412" y="802261"/>
                    <a:pt x="384412" y="802261"/>
                    <a:pt x="381412" y="802261"/>
                  </a:cubicBezTo>
                  <a:cubicBezTo>
                    <a:pt x="381412" y="802261"/>
                    <a:pt x="381412" y="802261"/>
                    <a:pt x="378412" y="802261"/>
                  </a:cubicBezTo>
                  <a:cubicBezTo>
                    <a:pt x="378412" y="802261"/>
                    <a:pt x="375412" y="802261"/>
                    <a:pt x="372413" y="802261"/>
                  </a:cubicBezTo>
                  <a:cubicBezTo>
                    <a:pt x="372413" y="802261"/>
                    <a:pt x="372413" y="799368"/>
                    <a:pt x="369413" y="799368"/>
                  </a:cubicBezTo>
                  <a:cubicBezTo>
                    <a:pt x="369413" y="799368"/>
                    <a:pt x="369413" y="796475"/>
                    <a:pt x="369413" y="796475"/>
                  </a:cubicBezTo>
                  <a:cubicBezTo>
                    <a:pt x="369413" y="793583"/>
                    <a:pt x="366413" y="793583"/>
                    <a:pt x="366413" y="790690"/>
                  </a:cubicBezTo>
                  <a:cubicBezTo>
                    <a:pt x="366413" y="790690"/>
                    <a:pt x="369413" y="787797"/>
                    <a:pt x="369413" y="787797"/>
                  </a:cubicBezTo>
                  <a:cubicBezTo>
                    <a:pt x="369413" y="784904"/>
                    <a:pt x="369413" y="784904"/>
                    <a:pt x="372413" y="784904"/>
                  </a:cubicBezTo>
                  <a:cubicBezTo>
                    <a:pt x="372413" y="784904"/>
                    <a:pt x="372413" y="784904"/>
                    <a:pt x="372413" y="782012"/>
                  </a:cubicBezTo>
                  <a:cubicBezTo>
                    <a:pt x="372413" y="782012"/>
                    <a:pt x="375412" y="782012"/>
                    <a:pt x="378412" y="779119"/>
                  </a:cubicBezTo>
                  <a:close/>
                  <a:moveTo>
                    <a:pt x="526477" y="767548"/>
                  </a:moveTo>
                  <a:cubicBezTo>
                    <a:pt x="526477" y="767548"/>
                    <a:pt x="526477" y="767548"/>
                    <a:pt x="529370" y="767548"/>
                  </a:cubicBezTo>
                  <a:cubicBezTo>
                    <a:pt x="529370" y="770248"/>
                    <a:pt x="529370" y="770248"/>
                    <a:pt x="532263" y="770248"/>
                  </a:cubicBezTo>
                  <a:cubicBezTo>
                    <a:pt x="532263" y="770248"/>
                    <a:pt x="532263" y="770248"/>
                    <a:pt x="532263" y="772948"/>
                  </a:cubicBezTo>
                  <a:cubicBezTo>
                    <a:pt x="532263" y="775648"/>
                    <a:pt x="532263" y="775648"/>
                    <a:pt x="532263" y="775648"/>
                  </a:cubicBezTo>
                  <a:cubicBezTo>
                    <a:pt x="532263" y="775648"/>
                    <a:pt x="532263" y="775648"/>
                    <a:pt x="532263" y="778348"/>
                  </a:cubicBezTo>
                  <a:cubicBezTo>
                    <a:pt x="532263" y="778348"/>
                    <a:pt x="532263" y="778348"/>
                    <a:pt x="532263" y="781048"/>
                  </a:cubicBezTo>
                  <a:cubicBezTo>
                    <a:pt x="529370" y="781048"/>
                    <a:pt x="529370" y="781048"/>
                    <a:pt x="529370" y="781048"/>
                  </a:cubicBezTo>
                  <a:cubicBezTo>
                    <a:pt x="529370" y="781048"/>
                    <a:pt x="526477" y="781048"/>
                    <a:pt x="526477" y="781048"/>
                  </a:cubicBezTo>
                  <a:cubicBezTo>
                    <a:pt x="526477" y="781048"/>
                    <a:pt x="526477" y="781048"/>
                    <a:pt x="523585" y="781048"/>
                  </a:cubicBezTo>
                  <a:cubicBezTo>
                    <a:pt x="520692" y="778348"/>
                    <a:pt x="520692" y="778348"/>
                    <a:pt x="520692" y="778348"/>
                  </a:cubicBezTo>
                  <a:cubicBezTo>
                    <a:pt x="520692" y="778348"/>
                    <a:pt x="520692" y="775648"/>
                    <a:pt x="520692" y="775648"/>
                  </a:cubicBezTo>
                  <a:cubicBezTo>
                    <a:pt x="520692" y="775648"/>
                    <a:pt x="520692" y="775648"/>
                    <a:pt x="520692" y="772948"/>
                  </a:cubicBezTo>
                  <a:cubicBezTo>
                    <a:pt x="520692" y="772948"/>
                    <a:pt x="520692" y="770248"/>
                    <a:pt x="520692" y="770248"/>
                  </a:cubicBezTo>
                  <a:cubicBezTo>
                    <a:pt x="523585" y="770248"/>
                    <a:pt x="523585" y="770248"/>
                    <a:pt x="523585" y="770248"/>
                  </a:cubicBezTo>
                  <a:cubicBezTo>
                    <a:pt x="523585" y="767548"/>
                    <a:pt x="526477" y="767548"/>
                    <a:pt x="526477" y="767548"/>
                  </a:cubicBezTo>
                  <a:close/>
                  <a:moveTo>
                    <a:pt x="459944" y="759834"/>
                  </a:moveTo>
                  <a:cubicBezTo>
                    <a:pt x="462836" y="759834"/>
                    <a:pt x="465729" y="759834"/>
                    <a:pt x="468622" y="759834"/>
                  </a:cubicBezTo>
                  <a:cubicBezTo>
                    <a:pt x="471515" y="762887"/>
                    <a:pt x="474407" y="762887"/>
                    <a:pt x="474407" y="765941"/>
                  </a:cubicBezTo>
                  <a:cubicBezTo>
                    <a:pt x="477300" y="765941"/>
                    <a:pt x="477300" y="768994"/>
                    <a:pt x="477300" y="768994"/>
                  </a:cubicBezTo>
                  <a:cubicBezTo>
                    <a:pt x="480193" y="772048"/>
                    <a:pt x="480193" y="775101"/>
                    <a:pt x="480193" y="778155"/>
                  </a:cubicBezTo>
                  <a:cubicBezTo>
                    <a:pt x="480193" y="781208"/>
                    <a:pt x="480193" y="781208"/>
                    <a:pt x="480193" y="784262"/>
                  </a:cubicBezTo>
                  <a:cubicBezTo>
                    <a:pt x="480193" y="784262"/>
                    <a:pt x="477300" y="787315"/>
                    <a:pt x="477300" y="790369"/>
                  </a:cubicBezTo>
                  <a:cubicBezTo>
                    <a:pt x="474407" y="790369"/>
                    <a:pt x="474407" y="793422"/>
                    <a:pt x="471515" y="793422"/>
                  </a:cubicBezTo>
                  <a:cubicBezTo>
                    <a:pt x="468622" y="796476"/>
                    <a:pt x="468622" y="796476"/>
                    <a:pt x="465729" y="796476"/>
                  </a:cubicBezTo>
                  <a:cubicBezTo>
                    <a:pt x="462836" y="796476"/>
                    <a:pt x="459944" y="796476"/>
                    <a:pt x="457051" y="796476"/>
                  </a:cubicBezTo>
                  <a:cubicBezTo>
                    <a:pt x="454158" y="793422"/>
                    <a:pt x="451265" y="793422"/>
                    <a:pt x="448373" y="790369"/>
                  </a:cubicBezTo>
                  <a:cubicBezTo>
                    <a:pt x="448373" y="790369"/>
                    <a:pt x="448373" y="787315"/>
                    <a:pt x="448373" y="787315"/>
                  </a:cubicBezTo>
                  <a:cubicBezTo>
                    <a:pt x="445480" y="784262"/>
                    <a:pt x="445480" y="781208"/>
                    <a:pt x="445480" y="778155"/>
                  </a:cubicBezTo>
                  <a:cubicBezTo>
                    <a:pt x="445480" y="775101"/>
                    <a:pt x="445480" y="775101"/>
                    <a:pt x="445480" y="772048"/>
                  </a:cubicBezTo>
                  <a:cubicBezTo>
                    <a:pt x="445480" y="768994"/>
                    <a:pt x="448373" y="768994"/>
                    <a:pt x="448373" y="765941"/>
                  </a:cubicBezTo>
                  <a:cubicBezTo>
                    <a:pt x="451265" y="762887"/>
                    <a:pt x="451265" y="762887"/>
                    <a:pt x="454158" y="762887"/>
                  </a:cubicBezTo>
                  <a:cubicBezTo>
                    <a:pt x="457051" y="759834"/>
                    <a:pt x="457051" y="759834"/>
                    <a:pt x="459944" y="759834"/>
                  </a:cubicBezTo>
                  <a:close/>
                  <a:moveTo>
                    <a:pt x="363713" y="732834"/>
                  </a:moveTo>
                  <a:cubicBezTo>
                    <a:pt x="364099" y="733220"/>
                    <a:pt x="364099" y="733991"/>
                    <a:pt x="364099" y="733991"/>
                  </a:cubicBezTo>
                  <a:cubicBezTo>
                    <a:pt x="367184" y="733991"/>
                    <a:pt x="367184" y="733991"/>
                    <a:pt x="367184" y="733991"/>
                  </a:cubicBezTo>
                  <a:cubicBezTo>
                    <a:pt x="370270" y="733991"/>
                    <a:pt x="370270" y="737077"/>
                    <a:pt x="370270" y="737077"/>
                  </a:cubicBezTo>
                  <a:cubicBezTo>
                    <a:pt x="370270" y="737077"/>
                    <a:pt x="370270" y="740163"/>
                    <a:pt x="370270" y="740163"/>
                  </a:cubicBezTo>
                  <a:cubicBezTo>
                    <a:pt x="370270" y="740163"/>
                    <a:pt x="370270" y="740163"/>
                    <a:pt x="370270" y="743248"/>
                  </a:cubicBezTo>
                  <a:cubicBezTo>
                    <a:pt x="367184" y="746334"/>
                    <a:pt x="367184" y="746334"/>
                    <a:pt x="367184" y="746334"/>
                  </a:cubicBezTo>
                  <a:cubicBezTo>
                    <a:pt x="367184" y="746334"/>
                    <a:pt x="364099" y="746334"/>
                    <a:pt x="364099" y="746334"/>
                  </a:cubicBezTo>
                  <a:cubicBezTo>
                    <a:pt x="364099" y="746334"/>
                    <a:pt x="361013" y="746334"/>
                    <a:pt x="361013" y="746334"/>
                  </a:cubicBezTo>
                  <a:cubicBezTo>
                    <a:pt x="357927" y="746334"/>
                    <a:pt x="357927" y="746334"/>
                    <a:pt x="357927" y="743248"/>
                  </a:cubicBezTo>
                  <a:cubicBezTo>
                    <a:pt x="354842" y="743248"/>
                    <a:pt x="354842" y="740163"/>
                    <a:pt x="354842" y="740163"/>
                  </a:cubicBezTo>
                  <a:cubicBezTo>
                    <a:pt x="354842" y="740163"/>
                    <a:pt x="354842" y="737077"/>
                    <a:pt x="354842" y="737077"/>
                  </a:cubicBezTo>
                  <a:cubicBezTo>
                    <a:pt x="354842" y="737077"/>
                    <a:pt x="357927" y="737077"/>
                    <a:pt x="357927" y="733991"/>
                  </a:cubicBezTo>
                  <a:cubicBezTo>
                    <a:pt x="361013" y="733991"/>
                    <a:pt x="361013" y="733991"/>
                    <a:pt x="361013" y="733991"/>
                  </a:cubicBezTo>
                  <a:cubicBezTo>
                    <a:pt x="362556" y="732449"/>
                    <a:pt x="363327" y="732449"/>
                    <a:pt x="363713" y="732834"/>
                  </a:cubicBezTo>
                  <a:close/>
                  <a:moveTo>
                    <a:pt x="516835" y="721264"/>
                  </a:moveTo>
                  <a:cubicBezTo>
                    <a:pt x="516835" y="724398"/>
                    <a:pt x="516835" y="724398"/>
                    <a:pt x="519728" y="724398"/>
                  </a:cubicBezTo>
                  <a:cubicBezTo>
                    <a:pt x="519728" y="724398"/>
                    <a:pt x="522620" y="724398"/>
                    <a:pt x="522620" y="724398"/>
                  </a:cubicBezTo>
                  <a:cubicBezTo>
                    <a:pt x="525513" y="727532"/>
                    <a:pt x="525513" y="727532"/>
                    <a:pt x="525513" y="730665"/>
                  </a:cubicBezTo>
                  <a:cubicBezTo>
                    <a:pt x="525513" y="730665"/>
                    <a:pt x="528406" y="730665"/>
                    <a:pt x="528406" y="733799"/>
                  </a:cubicBezTo>
                  <a:cubicBezTo>
                    <a:pt x="528406" y="733799"/>
                    <a:pt x="528406" y="736933"/>
                    <a:pt x="525513" y="736933"/>
                  </a:cubicBezTo>
                  <a:cubicBezTo>
                    <a:pt x="525513" y="736933"/>
                    <a:pt x="525513" y="736933"/>
                    <a:pt x="525513" y="740067"/>
                  </a:cubicBezTo>
                  <a:cubicBezTo>
                    <a:pt x="525513" y="740067"/>
                    <a:pt x="525513" y="743201"/>
                    <a:pt x="522620" y="743201"/>
                  </a:cubicBezTo>
                  <a:cubicBezTo>
                    <a:pt x="522620" y="746335"/>
                    <a:pt x="522620" y="746335"/>
                    <a:pt x="522620" y="746335"/>
                  </a:cubicBezTo>
                  <a:cubicBezTo>
                    <a:pt x="519728" y="746335"/>
                    <a:pt x="516835" y="746335"/>
                    <a:pt x="516835" y="746335"/>
                  </a:cubicBezTo>
                  <a:cubicBezTo>
                    <a:pt x="513942" y="746335"/>
                    <a:pt x="513942" y="746335"/>
                    <a:pt x="513942" y="746335"/>
                  </a:cubicBezTo>
                  <a:cubicBezTo>
                    <a:pt x="511049" y="746335"/>
                    <a:pt x="511049" y="746335"/>
                    <a:pt x="508157" y="746335"/>
                  </a:cubicBezTo>
                  <a:cubicBezTo>
                    <a:pt x="508157" y="743201"/>
                    <a:pt x="505264" y="743201"/>
                    <a:pt x="505264" y="740067"/>
                  </a:cubicBezTo>
                  <a:cubicBezTo>
                    <a:pt x="505264" y="740067"/>
                    <a:pt x="505264" y="736933"/>
                    <a:pt x="505264" y="736933"/>
                  </a:cubicBezTo>
                  <a:cubicBezTo>
                    <a:pt x="505264" y="733799"/>
                    <a:pt x="505264" y="733799"/>
                    <a:pt x="505264" y="730665"/>
                  </a:cubicBezTo>
                  <a:cubicBezTo>
                    <a:pt x="505264" y="730665"/>
                    <a:pt x="508157" y="727532"/>
                    <a:pt x="508157" y="727532"/>
                  </a:cubicBezTo>
                  <a:cubicBezTo>
                    <a:pt x="508157" y="724398"/>
                    <a:pt x="511049" y="724398"/>
                    <a:pt x="511049" y="724398"/>
                  </a:cubicBezTo>
                  <a:cubicBezTo>
                    <a:pt x="511049" y="724398"/>
                    <a:pt x="513942" y="721264"/>
                    <a:pt x="516835" y="721264"/>
                  </a:cubicBezTo>
                  <a:close/>
                  <a:moveTo>
                    <a:pt x="438249" y="715478"/>
                  </a:moveTo>
                  <a:cubicBezTo>
                    <a:pt x="438249" y="715478"/>
                    <a:pt x="441382" y="715478"/>
                    <a:pt x="441382" y="715478"/>
                  </a:cubicBezTo>
                  <a:cubicBezTo>
                    <a:pt x="444516" y="715478"/>
                    <a:pt x="444516" y="715478"/>
                    <a:pt x="447650" y="715478"/>
                  </a:cubicBezTo>
                  <a:cubicBezTo>
                    <a:pt x="447650" y="715478"/>
                    <a:pt x="450784" y="718612"/>
                    <a:pt x="450784" y="718612"/>
                  </a:cubicBezTo>
                  <a:cubicBezTo>
                    <a:pt x="453918" y="718612"/>
                    <a:pt x="453918" y="721746"/>
                    <a:pt x="453918" y="721746"/>
                  </a:cubicBezTo>
                  <a:cubicBezTo>
                    <a:pt x="453918" y="724879"/>
                    <a:pt x="457052" y="724879"/>
                    <a:pt x="457052" y="728013"/>
                  </a:cubicBezTo>
                  <a:cubicBezTo>
                    <a:pt x="453918" y="728013"/>
                    <a:pt x="453918" y="731147"/>
                    <a:pt x="453918" y="731147"/>
                  </a:cubicBezTo>
                  <a:cubicBezTo>
                    <a:pt x="453918" y="734281"/>
                    <a:pt x="453918" y="734281"/>
                    <a:pt x="453918" y="734281"/>
                  </a:cubicBezTo>
                  <a:cubicBezTo>
                    <a:pt x="450784" y="737415"/>
                    <a:pt x="450784" y="737415"/>
                    <a:pt x="450784" y="737415"/>
                  </a:cubicBezTo>
                  <a:cubicBezTo>
                    <a:pt x="447650" y="740549"/>
                    <a:pt x="447650" y="740549"/>
                    <a:pt x="444516" y="740549"/>
                  </a:cubicBezTo>
                  <a:cubicBezTo>
                    <a:pt x="444516" y="740549"/>
                    <a:pt x="441382" y="740549"/>
                    <a:pt x="441382" y="740549"/>
                  </a:cubicBezTo>
                  <a:cubicBezTo>
                    <a:pt x="441382" y="740549"/>
                    <a:pt x="441382" y="740549"/>
                    <a:pt x="438249" y="740549"/>
                  </a:cubicBezTo>
                  <a:cubicBezTo>
                    <a:pt x="438249" y="737415"/>
                    <a:pt x="435115" y="737415"/>
                    <a:pt x="435115" y="734281"/>
                  </a:cubicBezTo>
                  <a:cubicBezTo>
                    <a:pt x="431981" y="734281"/>
                    <a:pt x="431981" y="734281"/>
                    <a:pt x="431981" y="734281"/>
                  </a:cubicBezTo>
                  <a:cubicBezTo>
                    <a:pt x="431981" y="731147"/>
                    <a:pt x="431981" y="728013"/>
                    <a:pt x="431981" y="728013"/>
                  </a:cubicBezTo>
                  <a:cubicBezTo>
                    <a:pt x="431981" y="724879"/>
                    <a:pt x="431981" y="724879"/>
                    <a:pt x="431981" y="724879"/>
                  </a:cubicBezTo>
                  <a:cubicBezTo>
                    <a:pt x="431981" y="721746"/>
                    <a:pt x="431981" y="721746"/>
                    <a:pt x="435115" y="718612"/>
                  </a:cubicBezTo>
                  <a:cubicBezTo>
                    <a:pt x="435115" y="718612"/>
                    <a:pt x="435115" y="718612"/>
                    <a:pt x="438249" y="715478"/>
                  </a:cubicBezTo>
                  <a:close/>
                  <a:moveTo>
                    <a:pt x="397267" y="705836"/>
                  </a:moveTo>
                  <a:cubicBezTo>
                    <a:pt x="397267" y="705836"/>
                    <a:pt x="400160" y="705836"/>
                    <a:pt x="400160" y="705836"/>
                  </a:cubicBezTo>
                  <a:cubicBezTo>
                    <a:pt x="400160" y="705836"/>
                    <a:pt x="400160" y="709050"/>
                    <a:pt x="400160" y="709050"/>
                  </a:cubicBezTo>
                  <a:cubicBezTo>
                    <a:pt x="400160" y="709050"/>
                    <a:pt x="403053" y="709050"/>
                    <a:pt x="403053" y="709050"/>
                  </a:cubicBezTo>
                  <a:cubicBezTo>
                    <a:pt x="403053" y="709050"/>
                    <a:pt x="403053" y="709050"/>
                    <a:pt x="403053" y="712265"/>
                  </a:cubicBezTo>
                  <a:cubicBezTo>
                    <a:pt x="403053" y="712265"/>
                    <a:pt x="403053" y="715479"/>
                    <a:pt x="400160" y="715479"/>
                  </a:cubicBezTo>
                  <a:cubicBezTo>
                    <a:pt x="397267" y="715479"/>
                    <a:pt x="397267" y="715479"/>
                    <a:pt x="397267" y="715479"/>
                  </a:cubicBezTo>
                  <a:cubicBezTo>
                    <a:pt x="394375" y="715479"/>
                    <a:pt x="394375" y="715479"/>
                    <a:pt x="394375" y="715479"/>
                  </a:cubicBezTo>
                  <a:cubicBezTo>
                    <a:pt x="394375" y="715479"/>
                    <a:pt x="391482" y="712265"/>
                    <a:pt x="391482" y="712265"/>
                  </a:cubicBezTo>
                  <a:cubicBezTo>
                    <a:pt x="391482" y="712265"/>
                    <a:pt x="391482" y="712265"/>
                    <a:pt x="394375" y="709050"/>
                  </a:cubicBezTo>
                  <a:cubicBezTo>
                    <a:pt x="394375" y="709050"/>
                    <a:pt x="394375" y="709050"/>
                    <a:pt x="397267" y="705836"/>
                  </a:cubicBezTo>
                  <a:close/>
                  <a:moveTo>
                    <a:pt x="552925" y="697295"/>
                  </a:moveTo>
                  <a:cubicBezTo>
                    <a:pt x="561190" y="700326"/>
                    <a:pt x="555680" y="715479"/>
                    <a:pt x="550170" y="712448"/>
                  </a:cubicBezTo>
                  <a:cubicBezTo>
                    <a:pt x="541905" y="709418"/>
                    <a:pt x="544660" y="694265"/>
                    <a:pt x="552925" y="697295"/>
                  </a:cubicBezTo>
                  <a:close/>
                  <a:moveTo>
                    <a:pt x="498514" y="667266"/>
                  </a:moveTo>
                  <a:cubicBezTo>
                    <a:pt x="501406" y="667266"/>
                    <a:pt x="501406" y="667266"/>
                    <a:pt x="501406" y="667266"/>
                  </a:cubicBezTo>
                  <a:cubicBezTo>
                    <a:pt x="501406" y="667266"/>
                    <a:pt x="504299" y="667266"/>
                    <a:pt x="504299" y="667266"/>
                  </a:cubicBezTo>
                  <a:cubicBezTo>
                    <a:pt x="504299" y="667266"/>
                    <a:pt x="507192" y="667266"/>
                    <a:pt x="507192" y="667266"/>
                  </a:cubicBezTo>
                  <a:cubicBezTo>
                    <a:pt x="507192" y="667266"/>
                    <a:pt x="507192" y="670480"/>
                    <a:pt x="507192" y="670480"/>
                  </a:cubicBezTo>
                  <a:cubicBezTo>
                    <a:pt x="507192" y="670480"/>
                    <a:pt x="507192" y="670480"/>
                    <a:pt x="507192" y="673695"/>
                  </a:cubicBezTo>
                  <a:cubicBezTo>
                    <a:pt x="507192" y="673695"/>
                    <a:pt x="507192" y="676909"/>
                    <a:pt x="507192" y="676909"/>
                  </a:cubicBezTo>
                  <a:cubicBezTo>
                    <a:pt x="507192" y="676909"/>
                    <a:pt x="504299" y="676909"/>
                    <a:pt x="504299" y="676909"/>
                  </a:cubicBezTo>
                  <a:cubicBezTo>
                    <a:pt x="501406" y="676909"/>
                    <a:pt x="501406" y="676909"/>
                    <a:pt x="501406" y="676909"/>
                  </a:cubicBezTo>
                  <a:cubicBezTo>
                    <a:pt x="498514" y="676909"/>
                    <a:pt x="498514" y="676909"/>
                    <a:pt x="498514" y="676909"/>
                  </a:cubicBezTo>
                  <a:cubicBezTo>
                    <a:pt x="498514" y="676909"/>
                    <a:pt x="498514" y="676909"/>
                    <a:pt x="498514" y="673695"/>
                  </a:cubicBezTo>
                  <a:cubicBezTo>
                    <a:pt x="498514" y="673695"/>
                    <a:pt x="495621" y="673695"/>
                    <a:pt x="495621" y="673695"/>
                  </a:cubicBezTo>
                  <a:cubicBezTo>
                    <a:pt x="495621" y="670480"/>
                    <a:pt x="498514" y="670480"/>
                    <a:pt x="498514" y="670480"/>
                  </a:cubicBezTo>
                  <a:cubicBezTo>
                    <a:pt x="498514" y="670480"/>
                    <a:pt x="498514" y="670480"/>
                    <a:pt x="498514" y="667266"/>
                  </a:cubicBezTo>
                  <a:close/>
                  <a:moveTo>
                    <a:pt x="1693635" y="655695"/>
                  </a:moveTo>
                  <a:cubicBezTo>
                    <a:pt x="1705696" y="655695"/>
                    <a:pt x="1714743" y="655695"/>
                    <a:pt x="1726805" y="661726"/>
                  </a:cubicBezTo>
                  <a:cubicBezTo>
                    <a:pt x="1735851" y="664741"/>
                    <a:pt x="1744897" y="670772"/>
                    <a:pt x="1750928" y="679819"/>
                  </a:cubicBezTo>
                  <a:cubicBezTo>
                    <a:pt x="1753944" y="679819"/>
                    <a:pt x="1753944" y="682834"/>
                    <a:pt x="1756959" y="682834"/>
                  </a:cubicBezTo>
                  <a:cubicBezTo>
                    <a:pt x="1766005" y="691880"/>
                    <a:pt x="1772036" y="703942"/>
                    <a:pt x="1775052" y="719019"/>
                  </a:cubicBezTo>
                  <a:cubicBezTo>
                    <a:pt x="1778067" y="725050"/>
                    <a:pt x="1778067" y="734097"/>
                    <a:pt x="1778067" y="740128"/>
                  </a:cubicBezTo>
                  <a:cubicBezTo>
                    <a:pt x="1778067" y="755205"/>
                    <a:pt x="1775052" y="767267"/>
                    <a:pt x="1769021" y="782344"/>
                  </a:cubicBezTo>
                  <a:cubicBezTo>
                    <a:pt x="1762990" y="785359"/>
                    <a:pt x="1759975" y="791390"/>
                    <a:pt x="1756959" y="797421"/>
                  </a:cubicBezTo>
                  <a:cubicBezTo>
                    <a:pt x="1747913" y="806468"/>
                    <a:pt x="1738866" y="812499"/>
                    <a:pt x="1729820" y="815514"/>
                  </a:cubicBezTo>
                  <a:cubicBezTo>
                    <a:pt x="1720774" y="818529"/>
                    <a:pt x="1708712" y="821545"/>
                    <a:pt x="1699665" y="821545"/>
                  </a:cubicBezTo>
                  <a:cubicBezTo>
                    <a:pt x="1687604" y="821545"/>
                    <a:pt x="1675542" y="818529"/>
                    <a:pt x="1666495" y="815514"/>
                  </a:cubicBezTo>
                  <a:cubicBezTo>
                    <a:pt x="1657449" y="812499"/>
                    <a:pt x="1648403" y="806468"/>
                    <a:pt x="1642372" y="797421"/>
                  </a:cubicBezTo>
                  <a:cubicBezTo>
                    <a:pt x="1639356" y="797421"/>
                    <a:pt x="1639356" y="794406"/>
                    <a:pt x="1636341" y="794406"/>
                  </a:cubicBezTo>
                  <a:cubicBezTo>
                    <a:pt x="1627295" y="782344"/>
                    <a:pt x="1621264" y="770282"/>
                    <a:pt x="1615233" y="758220"/>
                  </a:cubicBezTo>
                  <a:cubicBezTo>
                    <a:pt x="1615233" y="749174"/>
                    <a:pt x="1615233" y="743143"/>
                    <a:pt x="1612217" y="737112"/>
                  </a:cubicBezTo>
                  <a:cubicBezTo>
                    <a:pt x="1612217" y="722035"/>
                    <a:pt x="1618248" y="706958"/>
                    <a:pt x="1624279" y="694896"/>
                  </a:cubicBezTo>
                  <a:cubicBezTo>
                    <a:pt x="1627295" y="688865"/>
                    <a:pt x="1633325" y="682834"/>
                    <a:pt x="1636341" y="679819"/>
                  </a:cubicBezTo>
                  <a:cubicBezTo>
                    <a:pt x="1645387" y="670772"/>
                    <a:pt x="1651418" y="664741"/>
                    <a:pt x="1663480" y="661726"/>
                  </a:cubicBezTo>
                  <a:cubicBezTo>
                    <a:pt x="1672526" y="655695"/>
                    <a:pt x="1681573" y="655695"/>
                    <a:pt x="1693635" y="655695"/>
                  </a:cubicBezTo>
                  <a:close/>
                  <a:moveTo>
                    <a:pt x="399358" y="631590"/>
                  </a:moveTo>
                  <a:cubicBezTo>
                    <a:pt x="414626" y="634482"/>
                    <a:pt x="408519" y="657625"/>
                    <a:pt x="393251" y="651839"/>
                  </a:cubicBezTo>
                  <a:cubicBezTo>
                    <a:pt x="377984" y="648946"/>
                    <a:pt x="384091" y="628697"/>
                    <a:pt x="399358" y="631590"/>
                  </a:cubicBezTo>
                  <a:close/>
                  <a:moveTo>
                    <a:pt x="486943" y="613269"/>
                  </a:moveTo>
                  <a:cubicBezTo>
                    <a:pt x="489836" y="613269"/>
                    <a:pt x="489836" y="613269"/>
                    <a:pt x="492729" y="613269"/>
                  </a:cubicBezTo>
                  <a:cubicBezTo>
                    <a:pt x="492729" y="616403"/>
                    <a:pt x="495621" y="616403"/>
                    <a:pt x="495621" y="616403"/>
                  </a:cubicBezTo>
                  <a:cubicBezTo>
                    <a:pt x="498514" y="616403"/>
                    <a:pt x="498514" y="619537"/>
                    <a:pt x="498514" y="619537"/>
                  </a:cubicBezTo>
                  <a:cubicBezTo>
                    <a:pt x="501407" y="622670"/>
                    <a:pt x="501407" y="625804"/>
                    <a:pt x="501407" y="625804"/>
                  </a:cubicBezTo>
                  <a:cubicBezTo>
                    <a:pt x="501407" y="628938"/>
                    <a:pt x="501407" y="628938"/>
                    <a:pt x="501407" y="628938"/>
                  </a:cubicBezTo>
                  <a:cubicBezTo>
                    <a:pt x="498514" y="632072"/>
                    <a:pt x="498514" y="635206"/>
                    <a:pt x="498514" y="635206"/>
                  </a:cubicBezTo>
                  <a:cubicBezTo>
                    <a:pt x="495621" y="635206"/>
                    <a:pt x="495621" y="638340"/>
                    <a:pt x="495621" y="638340"/>
                  </a:cubicBezTo>
                  <a:cubicBezTo>
                    <a:pt x="492729" y="638340"/>
                    <a:pt x="492729" y="638340"/>
                    <a:pt x="489836" y="638340"/>
                  </a:cubicBezTo>
                  <a:cubicBezTo>
                    <a:pt x="489836" y="638340"/>
                    <a:pt x="486943" y="638340"/>
                    <a:pt x="486943" y="638340"/>
                  </a:cubicBezTo>
                  <a:cubicBezTo>
                    <a:pt x="484050" y="638340"/>
                    <a:pt x="484050" y="638340"/>
                    <a:pt x="484050" y="635206"/>
                  </a:cubicBezTo>
                  <a:cubicBezTo>
                    <a:pt x="481158" y="635206"/>
                    <a:pt x="481158" y="635206"/>
                    <a:pt x="481158" y="632072"/>
                  </a:cubicBezTo>
                  <a:cubicBezTo>
                    <a:pt x="481158" y="632072"/>
                    <a:pt x="478265" y="632072"/>
                    <a:pt x="478265" y="632072"/>
                  </a:cubicBezTo>
                  <a:cubicBezTo>
                    <a:pt x="478265" y="628938"/>
                    <a:pt x="478265" y="628938"/>
                    <a:pt x="478265" y="625804"/>
                  </a:cubicBezTo>
                  <a:cubicBezTo>
                    <a:pt x="478265" y="625804"/>
                    <a:pt x="478265" y="622670"/>
                    <a:pt x="478265" y="622670"/>
                  </a:cubicBezTo>
                  <a:cubicBezTo>
                    <a:pt x="478265" y="619537"/>
                    <a:pt x="481158" y="619537"/>
                    <a:pt x="481158" y="616403"/>
                  </a:cubicBezTo>
                  <a:cubicBezTo>
                    <a:pt x="481158" y="616403"/>
                    <a:pt x="484050" y="616403"/>
                    <a:pt x="484050" y="616403"/>
                  </a:cubicBezTo>
                  <a:cubicBezTo>
                    <a:pt x="484050" y="613269"/>
                    <a:pt x="486943" y="613269"/>
                    <a:pt x="486943" y="613269"/>
                  </a:cubicBezTo>
                  <a:close/>
                  <a:moveTo>
                    <a:pt x="2244762" y="366422"/>
                  </a:moveTo>
                  <a:cubicBezTo>
                    <a:pt x="2247655" y="366422"/>
                    <a:pt x="2250547" y="366422"/>
                    <a:pt x="2250547" y="366422"/>
                  </a:cubicBezTo>
                  <a:cubicBezTo>
                    <a:pt x="2253440" y="366422"/>
                    <a:pt x="2253440" y="366422"/>
                    <a:pt x="2253440" y="366422"/>
                  </a:cubicBezTo>
                  <a:cubicBezTo>
                    <a:pt x="2256333" y="366422"/>
                    <a:pt x="2259226" y="366422"/>
                    <a:pt x="2262119" y="366422"/>
                  </a:cubicBezTo>
                  <a:cubicBezTo>
                    <a:pt x="2262119" y="369422"/>
                    <a:pt x="2262119" y="369422"/>
                    <a:pt x="2265011" y="369422"/>
                  </a:cubicBezTo>
                  <a:cubicBezTo>
                    <a:pt x="2265011" y="372422"/>
                    <a:pt x="2265011" y="372422"/>
                    <a:pt x="2265011" y="375422"/>
                  </a:cubicBezTo>
                  <a:cubicBezTo>
                    <a:pt x="2267904" y="375422"/>
                    <a:pt x="2267904" y="378421"/>
                    <a:pt x="2267904" y="381421"/>
                  </a:cubicBezTo>
                  <a:cubicBezTo>
                    <a:pt x="2265011" y="381421"/>
                    <a:pt x="2265011" y="384421"/>
                    <a:pt x="2265011" y="384421"/>
                  </a:cubicBezTo>
                  <a:cubicBezTo>
                    <a:pt x="2265011" y="387421"/>
                    <a:pt x="2262119" y="387421"/>
                    <a:pt x="2262119" y="390421"/>
                  </a:cubicBezTo>
                  <a:cubicBezTo>
                    <a:pt x="2259226" y="390421"/>
                    <a:pt x="2256333" y="393421"/>
                    <a:pt x="2253440" y="393421"/>
                  </a:cubicBezTo>
                  <a:cubicBezTo>
                    <a:pt x="2253440" y="393421"/>
                    <a:pt x="2253440" y="393421"/>
                    <a:pt x="2250547" y="393421"/>
                  </a:cubicBezTo>
                  <a:cubicBezTo>
                    <a:pt x="2247655" y="393421"/>
                    <a:pt x="2247655" y="390421"/>
                    <a:pt x="2244762" y="390421"/>
                  </a:cubicBezTo>
                  <a:cubicBezTo>
                    <a:pt x="2244762" y="390421"/>
                    <a:pt x="2241869" y="387421"/>
                    <a:pt x="2241869" y="387421"/>
                  </a:cubicBezTo>
                  <a:cubicBezTo>
                    <a:pt x="2241869" y="387421"/>
                    <a:pt x="2238976" y="384421"/>
                    <a:pt x="2238976" y="384421"/>
                  </a:cubicBezTo>
                  <a:cubicBezTo>
                    <a:pt x="2238976" y="381421"/>
                    <a:pt x="2238976" y="378421"/>
                    <a:pt x="2238976" y="378421"/>
                  </a:cubicBezTo>
                  <a:cubicBezTo>
                    <a:pt x="2238976" y="375422"/>
                    <a:pt x="2238976" y="375422"/>
                    <a:pt x="2241869" y="372422"/>
                  </a:cubicBezTo>
                  <a:cubicBezTo>
                    <a:pt x="2241869" y="372422"/>
                    <a:pt x="2241869" y="369422"/>
                    <a:pt x="2244762" y="369422"/>
                  </a:cubicBezTo>
                  <a:cubicBezTo>
                    <a:pt x="2244762" y="369422"/>
                    <a:pt x="2244762" y="369422"/>
                    <a:pt x="2244762" y="366422"/>
                  </a:cubicBezTo>
                  <a:close/>
                  <a:moveTo>
                    <a:pt x="2372055" y="281166"/>
                  </a:moveTo>
                  <a:cubicBezTo>
                    <a:pt x="2375607" y="281351"/>
                    <a:pt x="2379205" y="283014"/>
                    <a:pt x="2382236" y="286710"/>
                  </a:cubicBezTo>
                  <a:cubicBezTo>
                    <a:pt x="2391327" y="301496"/>
                    <a:pt x="2370114" y="316281"/>
                    <a:pt x="2357992" y="304453"/>
                  </a:cubicBezTo>
                  <a:cubicBezTo>
                    <a:pt x="2351173" y="293364"/>
                    <a:pt x="2361401" y="280611"/>
                    <a:pt x="2372055" y="281166"/>
                  </a:cubicBezTo>
                  <a:close/>
                  <a:moveTo>
                    <a:pt x="2277933" y="279639"/>
                  </a:moveTo>
                  <a:cubicBezTo>
                    <a:pt x="2280890" y="279639"/>
                    <a:pt x="2283847" y="279639"/>
                    <a:pt x="2283847" y="279639"/>
                  </a:cubicBezTo>
                  <a:cubicBezTo>
                    <a:pt x="2289761" y="282652"/>
                    <a:pt x="2292718" y="282652"/>
                    <a:pt x="2295675" y="285665"/>
                  </a:cubicBezTo>
                  <a:cubicBezTo>
                    <a:pt x="2295675" y="285665"/>
                    <a:pt x="2298632" y="288679"/>
                    <a:pt x="2298632" y="288679"/>
                  </a:cubicBezTo>
                  <a:cubicBezTo>
                    <a:pt x="2301589" y="291692"/>
                    <a:pt x="2304546" y="294705"/>
                    <a:pt x="2304546" y="297719"/>
                  </a:cubicBezTo>
                  <a:cubicBezTo>
                    <a:pt x="2304546" y="300732"/>
                    <a:pt x="2304546" y="303745"/>
                    <a:pt x="2304546" y="306759"/>
                  </a:cubicBezTo>
                  <a:cubicBezTo>
                    <a:pt x="2304546" y="309772"/>
                    <a:pt x="2304546" y="312785"/>
                    <a:pt x="2301589" y="315799"/>
                  </a:cubicBezTo>
                  <a:cubicBezTo>
                    <a:pt x="2301589" y="315799"/>
                    <a:pt x="2298632" y="318812"/>
                    <a:pt x="2295675" y="321825"/>
                  </a:cubicBezTo>
                  <a:cubicBezTo>
                    <a:pt x="2292718" y="324839"/>
                    <a:pt x="2289761" y="324839"/>
                    <a:pt x="2283847" y="327852"/>
                  </a:cubicBezTo>
                  <a:cubicBezTo>
                    <a:pt x="2283847" y="327852"/>
                    <a:pt x="2280890" y="327852"/>
                    <a:pt x="2277933" y="327852"/>
                  </a:cubicBezTo>
                  <a:cubicBezTo>
                    <a:pt x="2274976" y="327852"/>
                    <a:pt x="2272019" y="324839"/>
                    <a:pt x="2269061" y="321825"/>
                  </a:cubicBezTo>
                  <a:cubicBezTo>
                    <a:pt x="2266104" y="321825"/>
                    <a:pt x="2266104" y="318812"/>
                    <a:pt x="2263147" y="318812"/>
                  </a:cubicBezTo>
                  <a:cubicBezTo>
                    <a:pt x="2263147" y="315799"/>
                    <a:pt x="2260190" y="312785"/>
                    <a:pt x="2260190" y="309772"/>
                  </a:cubicBezTo>
                  <a:cubicBezTo>
                    <a:pt x="2260190" y="306759"/>
                    <a:pt x="2260190" y="303745"/>
                    <a:pt x="2260190" y="300732"/>
                  </a:cubicBezTo>
                  <a:cubicBezTo>
                    <a:pt x="2260190" y="297719"/>
                    <a:pt x="2260190" y="294705"/>
                    <a:pt x="2263147" y="294705"/>
                  </a:cubicBezTo>
                  <a:cubicBezTo>
                    <a:pt x="2263147" y="291692"/>
                    <a:pt x="2266104" y="288679"/>
                    <a:pt x="2266104" y="285665"/>
                  </a:cubicBezTo>
                  <a:cubicBezTo>
                    <a:pt x="2266104" y="285665"/>
                    <a:pt x="2266104" y="285665"/>
                    <a:pt x="2269061" y="285665"/>
                  </a:cubicBezTo>
                  <a:cubicBezTo>
                    <a:pt x="2272019" y="282652"/>
                    <a:pt x="2274976" y="282652"/>
                    <a:pt x="2277933" y="279639"/>
                  </a:cubicBezTo>
                  <a:close/>
                  <a:moveTo>
                    <a:pt x="2143757" y="279591"/>
                  </a:moveTo>
                  <a:cubicBezTo>
                    <a:pt x="2146048" y="279215"/>
                    <a:pt x="2148338" y="279215"/>
                    <a:pt x="2151391" y="280719"/>
                  </a:cubicBezTo>
                  <a:cubicBezTo>
                    <a:pt x="2154445" y="280719"/>
                    <a:pt x="2160552" y="280719"/>
                    <a:pt x="2163605" y="283728"/>
                  </a:cubicBezTo>
                  <a:cubicBezTo>
                    <a:pt x="2166658" y="286736"/>
                    <a:pt x="2172765" y="289745"/>
                    <a:pt x="2175819" y="292753"/>
                  </a:cubicBezTo>
                  <a:cubicBezTo>
                    <a:pt x="2178872" y="298770"/>
                    <a:pt x="2181926" y="304787"/>
                    <a:pt x="2181926" y="310804"/>
                  </a:cubicBezTo>
                  <a:cubicBezTo>
                    <a:pt x="2181926" y="313813"/>
                    <a:pt x="2184979" y="316821"/>
                    <a:pt x="2184979" y="319830"/>
                  </a:cubicBezTo>
                  <a:cubicBezTo>
                    <a:pt x="2181926" y="325847"/>
                    <a:pt x="2181926" y="331864"/>
                    <a:pt x="2175819" y="337880"/>
                  </a:cubicBezTo>
                  <a:cubicBezTo>
                    <a:pt x="2175819" y="337880"/>
                    <a:pt x="2172765" y="340889"/>
                    <a:pt x="2169712" y="343897"/>
                  </a:cubicBezTo>
                  <a:cubicBezTo>
                    <a:pt x="2166658" y="346906"/>
                    <a:pt x="2163605" y="349914"/>
                    <a:pt x="2157498" y="349914"/>
                  </a:cubicBezTo>
                  <a:cubicBezTo>
                    <a:pt x="2154445" y="349914"/>
                    <a:pt x="2148338" y="352923"/>
                    <a:pt x="2145284" y="349914"/>
                  </a:cubicBezTo>
                  <a:cubicBezTo>
                    <a:pt x="2139177" y="349914"/>
                    <a:pt x="2136124" y="349914"/>
                    <a:pt x="2130017" y="346906"/>
                  </a:cubicBezTo>
                  <a:cubicBezTo>
                    <a:pt x="2126964" y="343897"/>
                    <a:pt x="2123910" y="340889"/>
                    <a:pt x="2120857" y="337880"/>
                  </a:cubicBezTo>
                  <a:cubicBezTo>
                    <a:pt x="2120857" y="337880"/>
                    <a:pt x="2120857" y="337880"/>
                    <a:pt x="2117803" y="337880"/>
                  </a:cubicBezTo>
                  <a:cubicBezTo>
                    <a:pt x="2114750" y="331864"/>
                    <a:pt x="2111696" y="325847"/>
                    <a:pt x="2111696" y="319830"/>
                  </a:cubicBezTo>
                  <a:cubicBezTo>
                    <a:pt x="2111696" y="316821"/>
                    <a:pt x="2111696" y="313813"/>
                    <a:pt x="2111696" y="310804"/>
                  </a:cubicBezTo>
                  <a:cubicBezTo>
                    <a:pt x="2111696" y="304787"/>
                    <a:pt x="2114750" y="298770"/>
                    <a:pt x="2117803" y="292753"/>
                  </a:cubicBezTo>
                  <a:cubicBezTo>
                    <a:pt x="2120857" y="292753"/>
                    <a:pt x="2123910" y="289745"/>
                    <a:pt x="2123910" y="286736"/>
                  </a:cubicBezTo>
                  <a:cubicBezTo>
                    <a:pt x="2126964" y="283728"/>
                    <a:pt x="2133070" y="280719"/>
                    <a:pt x="2136124" y="280719"/>
                  </a:cubicBezTo>
                  <a:cubicBezTo>
                    <a:pt x="2139177" y="280719"/>
                    <a:pt x="2141467" y="279967"/>
                    <a:pt x="2143757" y="279591"/>
                  </a:cubicBezTo>
                  <a:close/>
                  <a:moveTo>
                    <a:pt x="1997348" y="219857"/>
                  </a:moveTo>
                  <a:cubicBezTo>
                    <a:pt x="2000411" y="219857"/>
                    <a:pt x="2003474" y="219857"/>
                    <a:pt x="2009600" y="222870"/>
                  </a:cubicBezTo>
                  <a:cubicBezTo>
                    <a:pt x="2009600" y="222870"/>
                    <a:pt x="2012662" y="222870"/>
                    <a:pt x="2012662" y="225883"/>
                  </a:cubicBezTo>
                  <a:cubicBezTo>
                    <a:pt x="2015725" y="228897"/>
                    <a:pt x="2018788" y="231910"/>
                    <a:pt x="2021851" y="234923"/>
                  </a:cubicBezTo>
                  <a:cubicBezTo>
                    <a:pt x="2021851" y="237937"/>
                    <a:pt x="2021851" y="237937"/>
                    <a:pt x="2021851" y="240950"/>
                  </a:cubicBezTo>
                  <a:cubicBezTo>
                    <a:pt x="2024914" y="243963"/>
                    <a:pt x="2024914" y="246977"/>
                    <a:pt x="2021851" y="249990"/>
                  </a:cubicBezTo>
                  <a:cubicBezTo>
                    <a:pt x="2021851" y="253003"/>
                    <a:pt x="2021851" y="256017"/>
                    <a:pt x="2018788" y="256017"/>
                  </a:cubicBezTo>
                  <a:cubicBezTo>
                    <a:pt x="2018788" y="259030"/>
                    <a:pt x="2015725" y="262043"/>
                    <a:pt x="2012662" y="262043"/>
                  </a:cubicBezTo>
                  <a:cubicBezTo>
                    <a:pt x="2009600" y="265057"/>
                    <a:pt x="2006537" y="265057"/>
                    <a:pt x="2003474" y="265057"/>
                  </a:cubicBezTo>
                  <a:cubicBezTo>
                    <a:pt x="2003474" y="268070"/>
                    <a:pt x="2000411" y="268070"/>
                    <a:pt x="2000411" y="268070"/>
                  </a:cubicBezTo>
                  <a:cubicBezTo>
                    <a:pt x="1997348" y="268070"/>
                    <a:pt x="1994285" y="268070"/>
                    <a:pt x="1988159" y="265057"/>
                  </a:cubicBezTo>
                  <a:cubicBezTo>
                    <a:pt x="1988159" y="265057"/>
                    <a:pt x="1985096" y="265057"/>
                    <a:pt x="1985096" y="262043"/>
                  </a:cubicBezTo>
                  <a:cubicBezTo>
                    <a:pt x="1982033" y="262043"/>
                    <a:pt x="1978970" y="256017"/>
                    <a:pt x="1975907" y="253003"/>
                  </a:cubicBezTo>
                  <a:cubicBezTo>
                    <a:pt x="1975907" y="253003"/>
                    <a:pt x="1975907" y="249990"/>
                    <a:pt x="1975907" y="246977"/>
                  </a:cubicBezTo>
                  <a:cubicBezTo>
                    <a:pt x="1972844" y="243963"/>
                    <a:pt x="1972844" y="240950"/>
                    <a:pt x="1975907" y="237937"/>
                  </a:cubicBezTo>
                  <a:cubicBezTo>
                    <a:pt x="1975907" y="234923"/>
                    <a:pt x="1975907" y="234923"/>
                    <a:pt x="1978970" y="231910"/>
                  </a:cubicBezTo>
                  <a:cubicBezTo>
                    <a:pt x="1982033" y="228897"/>
                    <a:pt x="1982033" y="225883"/>
                    <a:pt x="1985096" y="225883"/>
                  </a:cubicBezTo>
                  <a:cubicBezTo>
                    <a:pt x="1988159" y="222870"/>
                    <a:pt x="1991222" y="222870"/>
                    <a:pt x="1994285" y="222870"/>
                  </a:cubicBezTo>
                  <a:cubicBezTo>
                    <a:pt x="1994285" y="222870"/>
                    <a:pt x="1997348" y="222870"/>
                    <a:pt x="1997348" y="219857"/>
                  </a:cubicBezTo>
                  <a:close/>
                  <a:moveTo>
                    <a:pt x="2174950" y="187072"/>
                  </a:moveTo>
                  <a:cubicBezTo>
                    <a:pt x="2178036" y="187072"/>
                    <a:pt x="2181121" y="190085"/>
                    <a:pt x="2184207" y="190085"/>
                  </a:cubicBezTo>
                  <a:cubicBezTo>
                    <a:pt x="2187292" y="193098"/>
                    <a:pt x="2190378" y="193098"/>
                    <a:pt x="2190378" y="196112"/>
                  </a:cubicBezTo>
                  <a:cubicBezTo>
                    <a:pt x="2190378" y="196112"/>
                    <a:pt x="2190378" y="196112"/>
                    <a:pt x="2193464" y="196112"/>
                  </a:cubicBezTo>
                  <a:cubicBezTo>
                    <a:pt x="2193464" y="199125"/>
                    <a:pt x="2196549" y="205152"/>
                    <a:pt x="2196549" y="208165"/>
                  </a:cubicBezTo>
                  <a:cubicBezTo>
                    <a:pt x="2196549" y="211178"/>
                    <a:pt x="2196549" y="211178"/>
                    <a:pt x="2196549" y="214192"/>
                  </a:cubicBezTo>
                  <a:cubicBezTo>
                    <a:pt x="2196549" y="217205"/>
                    <a:pt x="2196549" y="220218"/>
                    <a:pt x="2193464" y="226245"/>
                  </a:cubicBezTo>
                  <a:cubicBezTo>
                    <a:pt x="2190378" y="226245"/>
                    <a:pt x="2190378" y="229258"/>
                    <a:pt x="2187292" y="229258"/>
                  </a:cubicBezTo>
                  <a:cubicBezTo>
                    <a:pt x="2187292" y="232272"/>
                    <a:pt x="2184207" y="232272"/>
                    <a:pt x="2181121" y="232272"/>
                  </a:cubicBezTo>
                  <a:cubicBezTo>
                    <a:pt x="2178036" y="235285"/>
                    <a:pt x="2174950" y="235285"/>
                    <a:pt x="2171864" y="235285"/>
                  </a:cubicBezTo>
                  <a:cubicBezTo>
                    <a:pt x="2168779" y="235285"/>
                    <a:pt x="2165693" y="232272"/>
                    <a:pt x="2162608" y="232272"/>
                  </a:cubicBezTo>
                  <a:cubicBezTo>
                    <a:pt x="2159522" y="229258"/>
                    <a:pt x="2156436" y="229258"/>
                    <a:pt x="2156436" y="226245"/>
                  </a:cubicBezTo>
                  <a:cubicBezTo>
                    <a:pt x="2156436" y="226245"/>
                    <a:pt x="2156436" y="226245"/>
                    <a:pt x="2153351" y="226245"/>
                  </a:cubicBezTo>
                  <a:cubicBezTo>
                    <a:pt x="2153351" y="223232"/>
                    <a:pt x="2150265" y="217205"/>
                    <a:pt x="2150265" y="214192"/>
                  </a:cubicBezTo>
                  <a:cubicBezTo>
                    <a:pt x="2150265" y="211178"/>
                    <a:pt x="2150265" y="211178"/>
                    <a:pt x="2150265" y="208165"/>
                  </a:cubicBezTo>
                  <a:cubicBezTo>
                    <a:pt x="2150265" y="205152"/>
                    <a:pt x="2150265" y="199125"/>
                    <a:pt x="2153351" y="196112"/>
                  </a:cubicBezTo>
                  <a:cubicBezTo>
                    <a:pt x="2156436" y="196112"/>
                    <a:pt x="2156436" y="193098"/>
                    <a:pt x="2159522" y="193098"/>
                  </a:cubicBezTo>
                  <a:cubicBezTo>
                    <a:pt x="2159522" y="190085"/>
                    <a:pt x="2162608" y="190085"/>
                    <a:pt x="2165693" y="190085"/>
                  </a:cubicBezTo>
                  <a:cubicBezTo>
                    <a:pt x="2168779" y="187072"/>
                    <a:pt x="2171864" y="187072"/>
                    <a:pt x="2174950" y="187072"/>
                  </a:cubicBezTo>
                  <a:close/>
                  <a:moveTo>
                    <a:pt x="2329065" y="177430"/>
                  </a:moveTo>
                  <a:cubicBezTo>
                    <a:pt x="2329065" y="177430"/>
                    <a:pt x="2332096" y="177430"/>
                    <a:pt x="2332096" y="177430"/>
                  </a:cubicBezTo>
                  <a:cubicBezTo>
                    <a:pt x="2332096" y="177430"/>
                    <a:pt x="2335126" y="177430"/>
                    <a:pt x="2335126" y="177430"/>
                  </a:cubicBezTo>
                  <a:cubicBezTo>
                    <a:pt x="2338157" y="180460"/>
                    <a:pt x="2338157" y="180460"/>
                    <a:pt x="2338157" y="180460"/>
                  </a:cubicBezTo>
                  <a:cubicBezTo>
                    <a:pt x="2338157" y="180460"/>
                    <a:pt x="2338157" y="180460"/>
                    <a:pt x="2341187" y="180460"/>
                  </a:cubicBezTo>
                  <a:cubicBezTo>
                    <a:pt x="2341187" y="183491"/>
                    <a:pt x="2341187" y="186522"/>
                    <a:pt x="2341187" y="186522"/>
                  </a:cubicBezTo>
                  <a:cubicBezTo>
                    <a:pt x="2341187" y="186522"/>
                    <a:pt x="2341187" y="189552"/>
                    <a:pt x="2341187" y="189552"/>
                  </a:cubicBezTo>
                  <a:cubicBezTo>
                    <a:pt x="2341187" y="192583"/>
                    <a:pt x="2341187" y="192583"/>
                    <a:pt x="2341187" y="195613"/>
                  </a:cubicBezTo>
                  <a:cubicBezTo>
                    <a:pt x="2338157" y="195613"/>
                    <a:pt x="2338157" y="195613"/>
                    <a:pt x="2338157" y="198644"/>
                  </a:cubicBezTo>
                  <a:cubicBezTo>
                    <a:pt x="2338157" y="198644"/>
                    <a:pt x="2335126" y="198644"/>
                    <a:pt x="2335126" y="198644"/>
                  </a:cubicBezTo>
                  <a:cubicBezTo>
                    <a:pt x="2332096" y="198644"/>
                    <a:pt x="2332096" y="198644"/>
                    <a:pt x="2329065" y="198644"/>
                  </a:cubicBezTo>
                  <a:cubicBezTo>
                    <a:pt x="2329065" y="198644"/>
                    <a:pt x="2326034" y="198644"/>
                    <a:pt x="2326034" y="198644"/>
                  </a:cubicBezTo>
                  <a:cubicBezTo>
                    <a:pt x="2326034" y="198644"/>
                    <a:pt x="2323004" y="195613"/>
                    <a:pt x="2323004" y="195613"/>
                  </a:cubicBezTo>
                  <a:cubicBezTo>
                    <a:pt x="2319973" y="192583"/>
                    <a:pt x="2319973" y="192583"/>
                    <a:pt x="2319973" y="189552"/>
                  </a:cubicBezTo>
                  <a:cubicBezTo>
                    <a:pt x="2319973" y="189552"/>
                    <a:pt x="2319973" y="186522"/>
                    <a:pt x="2319973" y="186522"/>
                  </a:cubicBezTo>
                  <a:cubicBezTo>
                    <a:pt x="2319973" y="186522"/>
                    <a:pt x="2319973" y="183491"/>
                    <a:pt x="2323004" y="180460"/>
                  </a:cubicBezTo>
                  <a:cubicBezTo>
                    <a:pt x="2326034" y="177430"/>
                    <a:pt x="2326034" y="177430"/>
                    <a:pt x="2329065" y="177430"/>
                  </a:cubicBezTo>
                  <a:close/>
                  <a:moveTo>
                    <a:pt x="2108804" y="127289"/>
                  </a:moveTo>
                  <a:cubicBezTo>
                    <a:pt x="2108804" y="127289"/>
                    <a:pt x="2111697" y="127289"/>
                    <a:pt x="2111697" y="127289"/>
                  </a:cubicBezTo>
                  <a:cubicBezTo>
                    <a:pt x="2111697" y="127289"/>
                    <a:pt x="2114590" y="127289"/>
                    <a:pt x="2114590" y="127289"/>
                  </a:cubicBezTo>
                  <a:cubicBezTo>
                    <a:pt x="2114590" y="127289"/>
                    <a:pt x="2114590" y="127289"/>
                    <a:pt x="2117483" y="127289"/>
                  </a:cubicBezTo>
                  <a:cubicBezTo>
                    <a:pt x="2117483" y="127289"/>
                    <a:pt x="2120375" y="127289"/>
                    <a:pt x="2120375" y="127289"/>
                  </a:cubicBezTo>
                  <a:cubicBezTo>
                    <a:pt x="2120375" y="127289"/>
                    <a:pt x="2123268" y="130182"/>
                    <a:pt x="2123268" y="130182"/>
                  </a:cubicBezTo>
                  <a:cubicBezTo>
                    <a:pt x="2123268" y="130182"/>
                    <a:pt x="2123268" y="133075"/>
                    <a:pt x="2123268" y="133075"/>
                  </a:cubicBezTo>
                  <a:cubicBezTo>
                    <a:pt x="2123268" y="135967"/>
                    <a:pt x="2123268" y="135967"/>
                    <a:pt x="2123268" y="135967"/>
                  </a:cubicBezTo>
                  <a:cubicBezTo>
                    <a:pt x="2123268" y="135967"/>
                    <a:pt x="2123268" y="138860"/>
                    <a:pt x="2123268" y="138860"/>
                  </a:cubicBezTo>
                  <a:cubicBezTo>
                    <a:pt x="2123268" y="141753"/>
                    <a:pt x="2123268" y="141753"/>
                    <a:pt x="2120375" y="141753"/>
                  </a:cubicBezTo>
                  <a:cubicBezTo>
                    <a:pt x="2120375" y="141753"/>
                    <a:pt x="2120375" y="144646"/>
                    <a:pt x="2117483" y="144646"/>
                  </a:cubicBezTo>
                  <a:cubicBezTo>
                    <a:pt x="2117483" y="144646"/>
                    <a:pt x="2117483" y="144646"/>
                    <a:pt x="2114590" y="144646"/>
                  </a:cubicBezTo>
                  <a:cubicBezTo>
                    <a:pt x="2111697" y="144646"/>
                    <a:pt x="2111697" y="141753"/>
                    <a:pt x="2108804" y="141753"/>
                  </a:cubicBezTo>
                  <a:cubicBezTo>
                    <a:pt x="2105911" y="138860"/>
                    <a:pt x="2105911" y="138860"/>
                    <a:pt x="2105911" y="135967"/>
                  </a:cubicBezTo>
                  <a:cubicBezTo>
                    <a:pt x="2105911" y="135967"/>
                    <a:pt x="2105911" y="135967"/>
                    <a:pt x="2105911" y="133075"/>
                  </a:cubicBezTo>
                  <a:cubicBezTo>
                    <a:pt x="2105911" y="133075"/>
                    <a:pt x="2105911" y="133075"/>
                    <a:pt x="2105911" y="130182"/>
                  </a:cubicBezTo>
                  <a:cubicBezTo>
                    <a:pt x="2105911" y="130182"/>
                    <a:pt x="2108804" y="130182"/>
                    <a:pt x="2108804" y="127289"/>
                  </a:cubicBezTo>
                  <a:close/>
                  <a:moveTo>
                    <a:pt x="2024271" y="127289"/>
                  </a:moveTo>
                  <a:cubicBezTo>
                    <a:pt x="2027271" y="127289"/>
                    <a:pt x="2027271" y="127289"/>
                    <a:pt x="2030271" y="127289"/>
                  </a:cubicBezTo>
                  <a:cubicBezTo>
                    <a:pt x="2033271" y="127289"/>
                    <a:pt x="2033271" y="127289"/>
                    <a:pt x="2036270" y="127289"/>
                  </a:cubicBezTo>
                  <a:cubicBezTo>
                    <a:pt x="2036270" y="130289"/>
                    <a:pt x="2039270" y="130289"/>
                    <a:pt x="2039270" y="130289"/>
                  </a:cubicBezTo>
                  <a:cubicBezTo>
                    <a:pt x="2039270" y="130289"/>
                    <a:pt x="2039270" y="130289"/>
                    <a:pt x="2039270" y="133289"/>
                  </a:cubicBezTo>
                  <a:cubicBezTo>
                    <a:pt x="2042270" y="133289"/>
                    <a:pt x="2042270" y="136289"/>
                    <a:pt x="2042270" y="139288"/>
                  </a:cubicBezTo>
                  <a:cubicBezTo>
                    <a:pt x="2042270" y="139288"/>
                    <a:pt x="2042270" y="142288"/>
                    <a:pt x="2042270" y="142288"/>
                  </a:cubicBezTo>
                  <a:cubicBezTo>
                    <a:pt x="2042270" y="145288"/>
                    <a:pt x="2042270" y="148288"/>
                    <a:pt x="2042270" y="148288"/>
                  </a:cubicBezTo>
                  <a:cubicBezTo>
                    <a:pt x="2039270" y="151288"/>
                    <a:pt x="2039270" y="151288"/>
                    <a:pt x="2039270" y="151288"/>
                  </a:cubicBezTo>
                  <a:cubicBezTo>
                    <a:pt x="2036270" y="154288"/>
                    <a:pt x="2036270" y="154288"/>
                    <a:pt x="2033271" y="154288"/>
                  </a:cubicBezTo>
                  <a:cubicBezTo>
                    <a:pt x="2033271" y="154288"/>
                    <a:pt x="2030271" y="154288"/>
                    <a:pt x="2027271" y="154288"/>
                  </a:cubicBezTo>
                  <a:cubicBezTo>
                    <a:pt x="2027271" y="154288"/>
                    <a:pt x="2024271" y="154288"/>
                    <a:pt x="2024271" y="154288"/>
                  </a:cubicBezTo>
                  <a:cubicBezTo>
                    <a:pt x="2021271" y="151288"/>
                    <a:pt x="2021271" y="151288"/>
                    <a:pt x="2018271" y="148288"/>
                  </a:cubicBezTo>
                  <a:cubicBezTo>
                    <a:pt x="2018271" y="145288"/>
                    <a:pt x="2015271" y="145288"/>
                    <a:pt x="2015271" y="142288"/>
                  </a:cubicBezTo>
                  <a:cubicBezTo>
                    <a:pt x="2015271" y="142288"/>
                    <a:pt x="2015271" y="139288"/>
                    <a:pt x="2015271" y="139288"/>
                  </a:cubicBezTo>
                  <a:cubicBezTo>
                    <a:pt x="2015271" y="136289"/>
                    <a:pt x="2015271" y="133289"/>
                    <a:pt x="2018271" y="133289"/>
                  </a:cubicBezTo>
                  <a:cubicBezTo>
                    <a:pt x="2018271" y="130289"/>
                    <a:pt x="2018271" y="130289"/>
                    <a:pt x="2021271" y="130289"/>
                  </a:cubicBezTo>
                  <a:cubicBezTo>
                    <a:pt x="2021271" y="127289"/>
                    <a:pt x="2024271" y="127289"/>
                    <a:pt x="2024271" y="127289"/>
                  </a:cubicBezTo>
                  <a:close/>
                  <a:moveTo>
                    <a:pt x="2358929" y="75219"/>
                  </a:moveTo>
                  <a:cubicBezTo>
                    <a:pt x="2358929" y="75219"/>
                    <a:pt x="2362015" y="75219"/>
                    <a:pt x="2362015" y="75219"/>
                  </a:cubicBezTo>
                  <a:cubicBezTo>
                    <a:pt x="2365101" y="75219"/>
                    <a:pt x="2368186" y="78232"/>
                    <a:pt x="2371272" y="78232"/>
                  </a:cubicBezTo>
                  <a:cubicBezTo>
                    <a:pt x="2374357" y="78232"/>
                    <a:pt x="2377443" y="81245"/>
                    <a:pt x="2380529" y="84259"/>
                  </a:cubicBezTo>
                  <a:cubicBezTo>
                    <a:pt x="2380529" y="87272"/>
                    <a:pt x="2383614" y="90285"/>
                    <a:pt x="2383614" y="93299"/>
                  </a:cubicBezTo>
                  <a:cubicBezTo>
                    <a:pt x="2383614" y="96312"/>
                    <a:pt x="2383614" y="96312"/>
                    <a:pt x="2383614" y="99325"/>
                  </a:cubicBezTo>
                  <a:cubicBezTo>
                    <a:pt x="2383614" y="102339"/>
                    <a:pt x="2383614" y="102339"/>
                    <a:pt x="2383614" y="102339"/>
                  </a:cubicBezTo>
                  <a:cubicBezTo>
                    <a:pt x="2383614" y="105352"/>
                    <a:pt x="2383614" y="111379"/>
                    <a:pt x="2380529" y="114392"/>
                  </a:cubicBezTo>
                  <a:cubicBezTo>
                    <a:pt x="2377443" y="114392"/>
                    <a:pt x="2377443" y="117405"/>
                    <a:pt x="2374357" y="117405"/>
                  </a:cubicBezTo>
                  <a:cubicBezTo>
                    <a:pt x="2371272" y="120419"/>
                    <a:pt x="2368186" y="123432"/>
                    <a:pt x="2365101" y="123432"/>
                  </a:cubicBezTo>
                  <a:cubicBezTo>
                    <a:pt x="2362015" y="123432"/>
                    <a:pt x="2358929" y="123432"/>
                    <a:pt x="2358929" y="123432"/>
                  </a:cubicBezTo>
                  <a:cubicBezTo>
                    <a:pt x="2355844" y="123432"/>
                    <a:pt x="2352758" y="120419"/>
                    <a:pt x="2349673" y="120419"/>
                  </a:cubicBezTo>
                  <a:cubicBezTo>
                    <a:pt x="2346587" y="117405"/>
                    <a:pt x="2343501" y="117405"/>
                    <a:pt x="2343501" y="114392"/>
                  </a:cubicBezTo>
                  <a:cubicBezTo>
                    <a:pt x="2340416" y="111379"/>
                    <a:pt x="2340416" y="108365"/>
                    <a:pt x="2337330" y="105352"/>
                  </a:cubicBezTo>
                  <a:cubicBezTo>
                    <a:pt x="2337330" y="102339"/>
                    <a:pt x="2337330" y="99325"/>
                    <a:pt x="2337330" y="96312"/>
                  </a:cubicBezTo>
                  <a:cubicBezTo>
                    <a:pt x="2337330" y="93299"/>
                    <a:pt x="2340416" y="87272"/>
                    <a:pt x="2343501" y="84259"/>
                  </a:cubicBezTo>
                  <a:cubicBezTo>
                    <a:pt x="2343501" y="84259"/>
                    <a:pt x="2343501" y="81245"/>
                    <a:pt x="2346587" y="81245"/>
                  </a:cubicBezTo>
                  <a:cubicBezTo>
                    <a:pt x="2349673" y="78232"/>
                    <a:pt x="2352758" y="75219"/>
                    <a:pt x="2358929" y="75219"/>
                  </a:cubicBezTo>
                  <a:close/>
                  <a:moveTo>
                    <a:pt x="2194632" y="0"/>
                  </a:moveTo>
                  <a:cubicBezTo>
                    <a:pt x="2200346" y="47"/>
                    <a:pt x="2206292" y="2303"/>
                    <a:pt x="2211495" y="7568"/>
                  </a:cubicBezTo>
                  <a:cubicBezTo>
                    <a:pt x="2229334" y="31636"/>
                    <a:pt x="2193657" y="61721"/>
                    <a:pt x="2175818" y="37653"/>
                  </a:cubicBezTo>
                  <a:cubicBezTo>
                    <a:pt x="2162439" y="19602"/>
                    <a:pt x="2177490" y="-141"/>
                    <a:pt x="2194632" y="0"/>
                  </a:cubicBezTo>
                  <a:close/>
                </a:path>
              </a:pathLst>
            </a:custGeom>
            <a:solidFill>
              <a:schemeClr val="bg1">
                <a:lumMod val="95000"/>
              </a:schemeClr>
            </a:solidFill>
            <a:ln>
              <a:noFill/>
            </a:ln>
          </p:spPr>
          <p:txBody>
            <a:bodyPr anchor="ctr" wrap="square">
              <a:noAutofit/>
            </a:bodyPr>
            <a:p>
              <a:pPr algn="ctr"/>
              <a:endParaRPr>
                <a:cs typeface="+mn-ea"/>
                <a:sym typeface="+mn-lt"/>
              </a:endParaRPr>
            </a:p>
          </p:txBody>
        </p:sp>
        <p:sp>
          <p:nvSpPr>
            <p:cNvPr id="1048588" name="iṥļiḑè"/>
            <p:cNvSpPr/>
            <p:nvPr/>
          </p:nvSpPr>
          <p:spPr bwMode="auto">
            <a:xfrm>
              <a:off x="3377648" y="2789672"/>
              <a:ext cx="133729" cy="153458"/>
            </a:xfrm>
            <a:custGeom>
              <a:avLst/>
              <a:gdLst>
                <a:gd name="T0" fmla="*/ 38 w 39"/>
                <a:gd name="T1" fmla="*/ 21 h 45"/>
                <a:gd name="T2" fmla="*/ 37 w 39"/>
                <a:gd name="T3" fmla="*/ 14 h 45"/>
                <a:gd name="T4" fmla="*/ 33 w 39"/>
                <a:gd name="T5" fmla="*/ 8 h 45"/>
                <a:gd name="T6" fmla="*/ 28 w 39"/>
                <a:gd name="T7" fmla="*/ 3 h 45"/>
                <a:gd name="T8" fmla="*/ 21 w 39"/>
                <a:gd name="T9" fmla="*/ 1 h 45"/>
                <a:gd name="T10" fmla="*/ 14 w 39"/>
                <a:gd name="T11" fmla="*/ 1 h 45"/>
                <a:gd name="T12" fmla="*/ 2 w 39"/>
                <a:gd name="T13" fmla="*/ 10 h 45"/>
                <a:gd name="T14" fmla="*/ 0 w 39"/>
                <a:gd name="T15" fmla="*/ 14 h 45"/>
                <a:gd name="T16" fmla="*/ 0 w 39"/>
                <a:gd name="T17" fmla="*/ 24 h 45"/>
                <a:gd name="T18" fmla="*/ 2 w 39"/>
                <a:gd name="T19" fmla="*/ 31 h 45"/>
                <a:gd name="T20" fmla="*/ 5 w 39"/>
                <a:gd name="T21" fmla="*/ 38 h 45"/>
                <a:gd name="T22" fmla="*/ 10 w 39"/>
                <a:gd name="T23" fmla="*/ 43 h 45"/>
                <a:gd name="T24" fmla="*/ 17 w 39"/>
                <a:gd name="T25" fmla="*/ 45 h 45"/>
                <a:gd name="T26" fmla="*/ 25 w 39"/>
                <a:gd name="T27" fmla="*/ 44 h 45"/>
                <a:gd name="T28" fmla="*/ 36 w 39"/>
                <a:gd name="T29" fmla="*/ 36 h 45"/>
                <a:gd name="T30" fmla="*/ 38 w 39"/>
                <a:gd name="T31" fmla="*/ 31 h 45"/>
                <a:gd name="T32" fmla="*/ 38 w 39"/>
                <a:gd name="T33" fmla="*/ 2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5">
                  <a:moveTo>
                    <a:pt x="38" y="21"/>
                  </a:moveTo>
                  <a:cubicBezTo>
                    <a:pt x="37" y="14"/>
                    <a:pt x="37" y="14"/>
                    <a:pt x="37" y="14"/>
                  </a:cubicBezTo>
                  <a:cubicBezTo>
                    <a:pt x="36" y="12"/>
                    <a:pt x="35" y="10"/>
                    <a:pt x="33" y="8"/>
                  </a:cubicBezTo>
                  <a:cubicBezTo>
                    <a:pt x="32" y="6"/>
                    <a:pt x="30" y="4"/>
                    <a:pt x="28" y="3"/>
                  </a:cubicBezTo>
                  <a:cubicBezTo>
                    <a:pt x="26" y="2"/>
                    <a:pt x="24" y="1"/>
                    <a:pt x="21" y="1"/>
                  </a:cubicBezTo>
                  <a:cubicBezTo>
                    <a:pt x="19" y="0"/>
                    <a:pt x="16" y="0"/>
                    <a:pt x="14" y="1"/>
                  </a:cubicBezTo>
                  <a:cubicBezTo>
                    <a:pt x="9" y="3"/>
                    <a:pt x="5" y="6"/>
                    <a:pt x="2" y="10"/>
                  </a:cubicBezTo>
                  <a:cubicBezTo>
                    <a:pt x="2" y="11"/>
                    <a:pt x="1" y="13"/>
                    <a:pt x="0" y="14"/>
                  </a:cubicBezTo>
                  <a:cubicBezTo>
                    <a:pt x="0" y="18"/>
                    <a:pt x="0" y="21"/>
                    <a:pt x="0" y="24"/>
                  </a:cubicBezTo>
                  <a:cubicBezTo>
                    <a:pt x="1" y="27"/>
                    <a:pt x="1" y="29"/>
                    <a:pt x="2" y="31"/>
                  </a:cubicBezTo>
                  <a:cubicBezTo>
                    <a:pt x="2" y="34"/>
                    <a:pt x="4" y="36"/>
                    <a:pt x="5" y="38"/>
                  </a:cubicBezTo>
                  <a:cubicBezTo>
                    <a:pt x="7" y="40"/>
                    <a:pt x="8" y="41"/>
                    <a:pt x="10" y="43"/>
                  </a:cubicBezTo>
                  <a:cubicBezTo>
                    <a:pt x="13" y="44"/>
                    <a:pt x="15" y="45"/>
                    <a:pt x="17" y="45"/>
                  </a:cubicBezTo>
                  <a:cubicBezTo>
                    <a:pt x="20" y="45"/>
                    <a:pt x="22" y="45"/>
                    <a:pt x="25" y="44"/>
                  </a:cubicBezTo>
                  <a:cubicBezTo>
                    <a:pt x="30" y="43"/>
                    <a:pt x="34" y="40"/>
                    <a:pt x="36" y="36"/>
                  </a:cubicBezTo>
                  <a:cubicBezTo>
                    <a:pt x="37" y="34"/>
                    <a:pt x="37" y="33"/>
                    <a:pt x="38" y="31"/>
                  </a:cubicBezTo>
                  <a:cubicBezTo>
                    <a:pt x="39" y="28"/>
                    <a:pt x="39" y="25"/>
                    <a:pt x="38" y="21"/>
                  </a:cubicBezTo>
                  <a:close/>
                </a:path>
              </a:pathLst>
            </a:custGeom>
            <a:solidFill>
              <a:srgbClr val="F4F3E5"/>
            </a:solidFill>
            <a:ln>
              <a:noFill/>
            </a:ln>
          </p:spPr>
          <p:txBody>
            <a:bodyPr anchor="ctr"/>
            <a:p>
              <a:pPr algn="ctr"/>
              <a:endParaRPr>
                <a:cs typeface="+mn-ea"/>
                <a:sym typeface="+mn-lt"/>
              </a:endParaRPr>
            </a:p>
          </p:txBody>
        </p:sp>
        <p:sp>
          <p:nvSpPr>
            <p:cNvPr id="1048589" name="íṣľiḍé"/>
            <p:cNvSpPr/>
            <p:nvPr/>
          </p:nvSpPr>
          <p:spPr bwMode="auto">
            <a:xfrm>
              <a:off x="3090461" y="3458311"/>
              <a:ext cx="133729" cy="133729"/>
            </a:xfrm>
            <a:custGeom>
              <a:avLst/>
              <a:gdLst>
                <a:gd name="T0" fmla="*/ 38 w 39"/>
                <a:gd name="T1" fmla="*/ 11 h 39"/>
                <a:gd name="T2" fmla="*/ 34 w 39"/>
                <a:gd name="T3" fmla="*/ 5 h 39"/>
                <a:gd name="T4" fmla="*/ 30 w 39"/>
                <a:gd name="T5" fmla="*/ 2 h 39"/>
                <a:gd name="T6" fmla="*/ 20 w 39"/>
                <a:gd name="T7" fmla="*/ 0 h 39"/>
                <a:gd name="T8" fmla="*/ 15 w 39"/>
                <a:gd name="T9" fmla="*/ 0 h 39"/>
                <a:gd name="T10" fmla="*/ 7 w 39"/>
                <a:gd name="T11" fmla="*/ 5 h 39"/>
                <a:gd name="T12" fmla="*/ 6 w 39"/>
                <a:gd name="T13" fmla="*/ 6 h 39"/>
                <a:gd name="T14" fmla="*/ 2 w 39"/>
                <a:gd name="T15" fmla="*/ 12 h 39"/>
                <a:gd name="T16" fmla="*/ 0 w 39"/>
                <a:gd name="T17" fmla="*/ 20 h 39"/>
                <a:gd name="T18" fmla="*/ 2 w 39"/>
                <a:gd name="T19" fmla="*/ 27 h 39"/>
                <a:gd name="T20" fmla="*/ 6 w 39"/>
                <a:gd name="T21" fmla="*/ 33 h 39"/>
                <a:gd name="T22" fmla="*/ 10 w 39"/>
                <a:gd name="T23" fmla="*/ 36 h 39"/>
                <a:gd name="T24" fmla="*/ 19 w 39"/>
                <a:gd name="T25" fmla="*/ 39 h 39"/>
                <a:gd name="T26" fmla="*/ 24 w 39"/>
                <a:gd name="T27" fmla="*/ 38 h 39"/>
                <a:gd name="T28" fmla="*/ 32 w 39"/>
                <a:gd name="T29" fmla="*/ 33 h 39"/>
                <a:gd name="T30" fmla="*/ 34 w 39"/>
                <a:gd name="T31" fmla="*/ 32 h 39"/>
                <a:gd name="T32" fmla="*/ 38 w 39"/>
                <a:gd name="T33" fmla="*/ 26 h 39"/>
                <a:gd name="T34" fmla="*/ 39 w 39"/>
                <a:gd name="T35" fmla="*/ 18 h 39"/>
                <a:gd name="T36" fmla="*/ 38 w 39"/>
                <a:gd name="T3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9">
                  <a:moveTo>
                    <a:pt x="38" y="11"/>
                  </a:moveTo>
                  <a:cubicBezTo>
                    <a:pt x="37" y="9"/>
                    <a:pt x="36" y="7"/>
                    <a:pt x="34" y="5"/>
                  </a:cubicBezTo>
                  <a:cubicBezTo>
                    <a:pt x="32" y="4"/>
                    <a:pt x="31" y="3"/>
                    <a:pt x="30" y="2"/>
                  </a:cubicBezTo>
                  <a:cubicBezTo>
                    <a:pt x="27" y="0"/>
                    <a:pt x="24" y="0"/>
                    <a:pt x="20" y="0"/>
                  </a:cubicBezTo>
                  <a:cubicBezTo>
                    <a:pt x="19" y="0"/>
                    <a:pt x="17" y="0"/>
                    <a:pt x="15" y="0"/>
                  </a:cubicBezTo>
                  <a:cubicBezTo>
                    <a:pt x="12" y="1"/>
                    <a:pt x="9" y="3"/>
                    <a:pt x="7" y="5"/>
                  </a:cubicBezTo>
                  <a:cubicBezTo>
                    <a:pt x="7" y="5"/>
                    <a:pt x="6" y="6"/>
                    <a:pt x="6" y="6"/>
                  </a:cubicBezTo>
                  <a:cubicBezTo>
                    <a:pt x="4" y="8"/>
                    <a:pt x="3" y="10"/>
                    <a:pt x="2" y="12"/>
                  </a:cubicBezTo>
                  <a:cubicBezTo>
                    <a:pt x="1" y="15"/>
                    <a:pt x="0" y="17"/>
                    <a:pt x="0" y="20"/>
                  </a:cubicBezTo>
                  <a:cubicBezTo>
                    <a:pt x="0" y="22"/>
                    <a:pt x="1" y="25"/>
                    <a:pt x="2" y="27"/>
                  </a:cubicBezTo>
                  <a:cubicBezTo>
                    <a:pt x="3" y="29"/>
                    <a:pt x="4" y="31"/>
                    <a:pt x="6" y="33"/>
                  </a:cubicBezTo>
                  <a:cubicBezTo>
                    <a:pt x="7" y="34"/>
                    <a:pt x="8" y="35"/>
                    <a:pt x="10" y="36"/>
                  </a:cubicBezTo>
                  <a:cubicBezTo>
                    <a:pt x="12" y="38"/>
                    <a:pt x="16" y="39"/>
                    <a:pt x="19" y="39"/>
                  </a:cubicBezTo>
                  <a:cubicBezTo>
                    <a:pt x="21" y="38"/>
                    <a:pt x="22" y="38"/>
                    <a:pt x="24" y="38"/>
                  </a:cubicBezTo>
                  <a:cubicBezTo>
                    <a:pt x="27" y="37"/>
                    <a:pt x="30" y="35"/>
                    <a:pt x="32" y="33"/>
                  </a:cubicBezTo>
                  <a:cubicBezTo>
                    <a:pt x="33" y="33"/>
                    <a:pt x="33" y="32"/>
                    <a:pt x="34" y="32"/>
                  </a:cubicBezTo>
                  <a:cubicBezTo>
                    <a:pt x="36" y="30"/>
                    <a:pt x="37" y="28"/>
                    <a:pt x="38" y="26"/>
                  </a:cubicBezTo>
                  <a:cubicBezTo>
                    <a:pt x="39" y="23"/>
                    <a:pt x="39" y="21"/>
                    <a:pt x="39" y="18"/>
                  </a:cubicBezTo>
                  <a:cubicBezTo>
                    <a:pt x="39" y="16"/>
                    <a:pt x="39" y="13"/>
                    <a:pt x="38" y="11"/>
                  </a:cubicBezTo>
                  <a:close/>
                </a:path>
              </a:pathLst>
            </a:custGeom>
            <a:solidFill>
              <a:srgbClr val="F4F3E5"/>
            </a:solidFill>
            <a:ln>
              <a:noFill/>
            </a:ln>
          </p:spPr>
          <p:txBody>
            <a:bodyPr anchor="ctr"/>
            <a:p>
              <a:pPr algn="ctr"/>
              <a:endParaRPr>
                <a:cs typeface="+mn-ea"/>
                <a:sym typeface="+mn-lt"/>
              </a:endParaRPr>
            </a:p>
          </p:txBody>
        </p:sp>
        <p:sp>
          <p:nvSpPr>
            <p:cNvPr id="1048590" name="iślîďè"/>
            <p:cNvSpPr/>
            <p:nvPr/>
          </p:nvSpPr>
          <p:spPr bwMode="auto">
            <a:xfrm>
              <a:off x="3553029" y="3820036"/>
              <a:ext cx="133729" cy="133729"/>
            </a:xfrm>
            <a:custGeom>
              <a:avLst/>
              <a:gdLst>
                <a:gd name="T0" fmla="*/ 37 w 39"/>
                <a:gd name="T1" fmla="*/ 12 h 39"/>
                <a:gd name="T2" fmla="*/ 33 w 39"/>
                <a:gd name="T3" fmla="*/ 6 h 39"/>
                <a:gd name="T4" fmla="*/ 29 w 39"/>
                <a:gd name="T5" fmla="*/ 3 h 39"/>
                <a:gd name="T6" fmla="*/ 20 w 39"/>
                <a:gd name="T7" fmla="*/ 0 h 39"/>
                <a:gd name="T8" fmla="*/ 15 w 39"/>
                <a:gd name="T9" fmla="*/ 1 h 39"/>
                <a:gd name="T10" fmla="*/ 7 w 39"/>
                <a:gd name="T11" fmla="*/ 6 h 39"/>
                <a:gd name="T12" fmla="*/ 5 w 39"/>
                <a:gd name="T13" fmla="*/ 7 h 39"/>
                <a:gd name="T14" fmla="*/ 1 w 39"/>
                <a:gd name="T15" fmla="*/ 13 h 39"/>
                <a:gd name="T16" fmla="*/ 0 w 39"/>
                <a:gd name="T17" fmla="*/ 20 h 39"/>
                <a:gd name="T18" fmla="*/ 1 w 39"/>
                <a:gd name="T19" fmla="*/ 28 h 39"/>
                <a:gd name="T20" fmla="*/ 5 w 39"/>
                <a:gd name="T21" fmla="*/ 34 h 39"/>
                <a:gd name="T22" fmla="*/ 9 w 39"/>
                <a:gd name="T23" fmla="*/ 37 h 39"/>
                <a:gd name="T24" fmla="*/ 19 w 39"/>
                <a:gd name="T25" fmla="*/ 39 h 39"/>
                <a:gd name="T26" fmla="*/ 24 w 39"/>
                <a:gd name="T27" fmla="*/ 39 h 39"/>
                <a:gd name="T28" fmla="*/ 32 w 39"/>
                <a:gd name="T29" fmla="*/ 34 h 39"/>
                <a:gd name="T30" fmla="*/ 33 w 39"/>
                <a:gd name="T31" fmla="*/ 32 h 39"/>
                <a:gd name="T32" fmla="*/ 37 w 39"/>
                <a:gd name="T33" fmla="*/ 26 h 39"/>
                <a:gd name="T34" fmla="*/ 39 w 39"/>
                <a:gd name="T35" fmla="*/ 19 h 39"/>
                <a:gd name="T36" fmla="*/ 37 w 39"/>
                <a:gd name="T3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9">
                  <a:moveTo>
                    <a:pt x="37" y="12"/>
                  </a:moveTo>
                  <a:cubicBezTo>
                    <a:pt x="36" y="10"/>
                    <a:pt x="35" y="7"/>
                    <a:pt x="33" y="6"/>
                  </a:cubicBezTo>
                  <a:cubicBezTo>
                    <a:pt x="32" y="5"/>
                    <a:pt x="31" y="4"/>
                    <a:pt x="29" y="3"/>
                  </a:cubicBezTo>
                  <a:cubicBezTo>
                    <a:pt x="27" y="1"/>
                    <a:pt x="23" y="0"/>
                    <a:pt x="20" y="0"/>
                  </a:cubicBezTo>
                  <a:cubicBezTo>
                    <a:pt x="18" y="0"/>
                    <a:pt x="17" y="1"/>
                    <a:pt x="15" y="1"/>
                  </a:cubicBezTo>
                  <a:cubicBezTo>
                    <a:pt x="12" y="2"/>
                    <a:pt x="9" y="3"/>
                    <a:pt x="7" y="6"/>
                  </a:cubicBezTo>
                  <a:cubicBezTo>
                    <a:pt x="6" y="6"/>
                    <a:pt x="6" y="7"/>
                    <a:pt x="5" y="7"/>
                  </a:cubicBezTo>
                  <a:cubicBezTo>
                    <a:pt x="3" y="9"/>
                    <a:pt x="2" y="11"/>
                    <a:pt x="1" y="13"/>
                  </a:cubicBezTo>
                  <a:cubicBezTo>
                    <a:pt x="0" y="15"/>
                    <a:pt x="0" y="18"/>
                    <a:pt x="0" y="20"/>
                  </a:cubicBezTo>
                  <a:cubicBezTo>
                    <a:pt x="0" y="23"/>
                    <a:pt x="0" y="25"/>
                    <a:pt x="1" y="28"/>
                  </a:cubicBezTo>
                  <a:cubicBezTo>
                    <a:pt x="2" y="30"/>
                    <a:pt x="3" y="32"/>
                    <a:pt x="5" y="34"/>
                  </a:cubicBezTo>
                  <a:cubicBezTo>
                    <a:pt x="7" y="35"/>
                    <a:pt x="8" y="36"/>
                    <a:pt x="9" y="37"/>
                  </a:cubicBezTo>
                  <a:cubicBezTo>
                    <a:pt x="12" y="38"/>
                    <a:pt x="15" y="39"/>
                    <a:pt x="19" y="39"/>
                  </a:cubicBezTo>
                  <a:cubicBezTo>
                    <a:pt x="20" y="39"/>
                    <a:pt x="22" y="39"/>
                    <a:pt x="24" y="39"/>
                  </a:cubicBezTo>
                  <a:cubicBezTo>
                    <a:pt x="27" y="38"/>
                    <a:pt x="30" y="36"/>
                    <a:pt x="32" y="34"/>
                  </a:cubicBezTo>
                  <a:cubicBezTo>
                    <a:pt x="32" y="33"/>
                    <a:pt x="33" y="33"/>
                    <a:pt x="33" y="32"/>
                  </a:cubicBezTo>
                  <a:cubicBezTo>
                    <a:pt x="35" y="31"/>
                    <a:pt x="36" y="29"/>
                    <a:pt x="37" y="26"/>
                  </a:cubicBezTo>
                  <a:cubicBezTo>
                    <a:pt x="38" y="24"/>
                    <a:pt x="39" y="22"/>
                    <a:pt x="39" y="19"/>
                  </a:cubicBezTo>
                  <a:cubicBezTo>
                    <a:pt x="39" y="17"/>
                    <a:pt x="38" y="14"/>
                    <a:pt x="37" y="12"/>
                  </a:cubicBezTo>
                  <a:close/>
                </a:path>
              </a:pathLst>
            </a:custGeom>
            <a:solidFill>
              <a:srgbClr val="F4F3E5"/>
            </a:solidFill>
            <a:ln>
              <a:noFill/>
            </a:ln>
          </p:spPr>
          <p:txBody>
            <a:bodyPr anchor="ctr"/>
            <a:p>
              <a:pPr algn="ctr"/>
              <a:endParaRPr>
                <a:cs typeface="+mn-ea"/>
                <a:sym typeface="+mn-lt"/>
              </a:endParaRPr>
            </a:p>
          </p:txBody>
        </p:sp>
        <p:sp>
          <p:nvSpPr>
            <p:cNvPr id="1048591" name="îšḷîḑé"/>
            <p:cNvSpPr/>
            <p:nvPr/>
          </p:nvSpPr>
          <p:spPr bwMode="auto">
            <a:xfrm>
              <a:off x="3820485" y="2427948"/>
              <a:ext cx="140304" cy="129345"/>
            </a:xfrm>
            <a:custGeom>
              <a:avLst/>
              <a:gdLst>
                <a:gd name="T0" fmla="*/ 40 w 41"/>
                <a:gd name="T1" fmla="*/ 14 h 38"/>
                <a:gd name="T2" fmla="*/ 35 w 41"/>
                <a:gd name="T3" fmla="*/ 5 h 38"/>
                <a:gd name="T4" fmla="*/ 32 w 41"/>
                <a:gd name="T5" fmla="*/ 2 h 38"/>
                <a:gd name="T6" fmla="*/ 22 w 41"/>
                <a:gd name="T7" fmla="*/ 0 h 38"/>
                <a:gd name="T8" fmla="*/ 19 w 41"/>
                <a:gd name="T9" fmla="*/ 0 h 38"/>
                <a:gd name="T10" fmla="*/ 12 w 41"/>
                <a:gd name="T11" fmla="*/ 1 h 38"/>
                <a:gd name="T12" fmla="*/ 6 w 41"/>
                <a:gd name="T13" fmla="*/ 5 h 38"/>
                <a:gd name="T14" fmla="*/ 2 w 41"/>
                <a:gd name="T15" fmla="*/ 11 h 38"/>
                <a:gd name="T16" fmla="*/ 1 w 41"/>
                <a:gd name="T17" fmla="*/ 19 h 38"/>
                <a:gd name="T18" fmla="*/ 1 w 41"/>
                <a:gd name="T19" fmla="*/ 24 h 38"/>
                <a:gd name="T20" fmla="*/ 6 w 41"/>
                <a:gd name="T21" fmla="*/ 32 h 38"/>
                <a:gd name="T22" fmla="*/ 10 w 41"/>
                <a:gd name="T23" fmla="*/ 35 h 38"/>
                <a:gd name="T24" fmla="*/ 19 w 41"/>
                <a:gd name="T25" fmla="*/ 37 h 38"/>
                <a:gd name="T26" fmla="*/ 22 w 41"/>
                <a:gd name="T27" fmla="*/ 37 h 38"/>
                <a:gd name="T28" fmla="*/ 29 w 41"/>
                <a:gd name="T29" fmla="*/ 36 h 38"/>
                <a:gd name="T30" fmla="*/ 35 w 41"/>
                <a:gd name="T31" fmla="*/ 32 h 38"/>
                <a:gd name="T32" fmla="*/ 39 w 41"/>
                <a:gd name="T33" fmla="*/ 26 h 38"/>
                <a:gd name="T34" fmla="*/ 41 w 41"/>
                <a:gd name="T35" fmla="*/ 19 h 38"/>
                <a:gd name="T36" fmla="*/ 40 w 41"/>
                <a:gd name="T37"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38">
                  <a:moveTo>
                    <a:pt x="40" y="14"/>
                  </a:moveTo>
                  <a:cubicBezTo>
                    <a:pt x="39" y="10"/>
                    <a:pt x="38" y="8"/>
                    <a:pt x="35" y="5"/>
                  </a:cubicBezTo>
                  <a:cubicBezTo>
                    <a:pt x="34" y="4"/>
                    <a:pt x="33" y="3"/>
                    <a:pt x="32" y="2"/>
                  </a:cubicBezTo>
                  <a:cubicBezTo>
                    <a:pt x="29" y="1"/>
                    <a:pt x="26" y="0"/>
                    <a:pt x="22" y="0"/>
                  </a:cubicBezTo>
                  <a:cubicBezTo>
                    <a:pt x="19" y="0"/>
                    <a:pt x="19" y="0"/>
                    <a:pt x="19" y="0"/>
                  </a:cubicBezTo>
                  <a:cubicBezTo>
                    <a:pt x="17" y="0"/>
                    <a:pt x="14" y="0"/>
                    <a:pt x="12" y="1"/>
                  </a:cubicBezTo>
                  <a:cubicBezTo>
                    <a:pt x="10" y="2"/>
                    <a:pt x="8" y="4"/>
                    <a:pt x="6" y="5"/>
                  </a:cubicBezTo>
                  <a:cubicBezTo>
                    <a:pt x="4" y="7"/>
                    <a:pt x="3" y="9"/>
                    <a:pt x="2" y="11"/>
                  </a:cubicBezTo>
                  <a:cubicBezTo>
                    <a:pt x="1" y="14"/>
                    <a:pt x="0" y="16"/>
                    <a:pt x="1" y="19"/>
                  </a:cubicBezTo>
                  <a:cubicBezTo>
                    <a:pt x="1" y="20"/>
                    <a:pt x="1" y="22"/>
                    <a:pt x="1" y="24"/>
                  </a:cubicBezTo>
                  <a:cubicBezTo>
                    <a:pt x="2" y="27"/>
                    <a:pt x="4" y="30"/>
                    <a:pt x="6" y="32"/>
                  </a:cubicBezTo>
                  <a:cubicBezTo>
                    <a:pt x="7" y="33"/>
                    <a:pt x="9" y="34"/>
                    <a:pt x="10" y="35"/>
                  </a:cubicBezTo>
                  <a:cubicBezTo>
                    <a:pt x="13" y="37"/>
                    <a:pt x="16" y="37"/>
                    <a:pt x="19" y="37"/>
                  </a:cubicBezTo>
                  <a:cubicBezTo>
                    <a:pt x="22" y="37"/>
                    <a:pt x="22" y="37"/>
                    <a:pt x="22" y="37"/>
                  </a:cubicBezTo>
                  <a:cubicBezTo>
                    <a:pt x="25" y="38"/>
                    <a:pt x="27" y="37"/>
                    <a:pt x="29" y="36"/>
                  </a:cubicBezTo>
                  <a:cubicBezTo>
                    <a:pt x="32" y="35"/>
                    <a:pt x="34" y="34"/>
                    <a:pt x="35" y="32"/>
                  </a:cubicBezTo>
                  <a:cubicBezTo>
                    <a:pt x="37" y="30"/>
                    <a:pt x="39" y="28"/>
                    <a:pt x="39" y="26"/>
                  </a:cubicBezTo>
                  <a:cubicBezTo>
                    <a:pt x="41" y="24"/>
                    <a:pt x="41" y="21"/>
                    <a:pt x="41" y="19"/>
                  </a:cubicBezTo>
                  <a:cubicBezTo>
                    <a:pt x="41" y="17"/>
                    <a:pt x="41" y="15"/>
                    <a:pt x="40" y="14"/>
                  </a:cubicBezTo>
                  <a:close/>
                </a:path>
              </a:pathLst>
            </a:custGeom>
            <a:solidFill>
              <a:srgbClr val="F4F3E5"/>
            </a:solidFill>
            <a:ln>
              <a:noFill/>
            </a:ln>
          </p:spPr>
          <p:txBody>
            <a:bodyPr anchor="ctr"/>
            <a:p>
              <a:pPr algn="ctr"/>
              <a:endParaRPr>
                <a:cs typeface="+mn-ea"/>
                <a:sym typeface="+mn-lt"/>
              </a:endParaRPr>
            </a:p>
          </p:txBody>
        </p:sp>
        <p:sp>
          <p:nvSpPr>
            <p:cNvPr id="1048592" name="íSľïḓé"/>
            <p:cNvSpPr/>
            <p:nvPr/>
          </p:nvSpPr>
          <p:spPr bwMode="auto">
            <a:xfrm>
              <a:off x="2632278" y="3059320"/>
              <a:ext cx="164420" cy="124960"/>
            </a:xfrm>
            <a:custGeom>
              <a:avLst/>
              <a:gdLst>
                <a:gd name="T0" fmla="*/ 24 w 48"/>
                <a:gd name="T1" fmla="*/ 0 h 37"/>
                <a:gd name="T2" fmla="*/ 24 w 48"/>
                <a:gd name="T3" fmla="*/ 37 h 37"/>
                <a:gd name="T4" fmla="*/ 24 w 48"/>
                <a:gd name="T5" fmla="*/ 0 h 37"/>
              </a:gdLst>
              <a:ahLst/>
              <a:cxnLst>
                <a:cxn ang="0">
                  <a:pos x="T0" y="T1"/>
                </a:cxn>
                <a:cxn ang="0">
                  <a:pos x="T2" y="T3"/>
                </a:cxn>
                <a:cxn ang="0">
                  <a:pos x="T4" y="T5"/>
                </a:cxn>
              </a:cxnLst>
              <a:rect l="0" t="0" r="r" b="b"/>
              <a:pathLst>
                <a:path w="48" h="37">
                  <a:moveTo>
                    <a:pt x="24" y="0"/>
                  </a:moveTo>
                  <a:cubicBezTo>
                    <a:pt x="0" y="0"/>
                    <a:pt x="0" y="37"/>
                    <a:pt x="24" y="37"/>
                  </a:cubicBezTo>
                  <a:cubicBezTo>
                    <a:pt x="48" y="37"/>
                    <a:pt x="48" y="0"/>
                    <a:pt x="24" y="0"/>
                  </a:cubicBezTo>
                  <a:close/>
                </a:path>
              </a:pathLst>
            </a:custGeom>
            <a:solidFill>
              <a:srgbClr val="F4F3E5"/>
            </a:solidFill>
            <a:ln>
              <a:noFill/>
            </a:ln>
          </p:spPr>
          <p:txBody>
            <a:bodyPr anchor="ctr"/>
            <a:p>
              <a:pPr algn="ctr"/>
              <a:endParaRPr>
                <a:cs typeface="+mn-ea"/>
                <a:sym typeface="+mn-lt"/>
              </a:endParaRPr>
            </a:p>
          </p:txBody>
        </p:sp>
        <p:sp>
          <p:nvSpPr>
            <p:cNvPr id="1048593" name="iṩľíḑê"/>
            <p:cNvSpPr/>
            <p:nvPr/>
          </p:nvSpPr>
          <p:spPr bwMode="auto">
            <a:xfrm>
              <a:off x="1519032" y="1375410"/>
              <a:ext cx="3553236" cy="4025248"/>
            </a:xfrm>
            <a:custGeom>
              <a:avLst/>
              <a:gdLst>
                <a:gd name="connsiteX0" fmla="*/ 1498327 w 3125710"/>
                <a:gd name="connsiteY0" fmla="*/ 3448721 h 3540931"/>
                <a:gd name="connsiteX1" fmla="*/ 1505778 w 3125710"/>
                <a:gd name="connsiteY1" fmla="*/ 3455579 h 3540931"/>
                <a:gd name="connsiteX2" fmla="*/ 1499817 w 3125710"/>
                <a:gd name="connsiteY2" fmla="*/ 3513497 h 3540931"/>
                <a:gd name="connsiteX3" fmla="*/ 1499817 w 3125710"/>
                <a:gd name="connsiteY3" fmla="*/ 3516545 h 3540931"/>
                <a:gd name="connsiteX4" fmla="*/ 1499817 w 3125710"/>
                <a:gd name="connsiteY4" fmla="*/ 3519593 h 3540931"/>
                <a:gd name="connsiteX5" fmla="*/ 1499817 w 3125710"/>
                <a:gd name="connsiteY5" fmla="*/ 3522642 h 3540931"/>
                <a:gd name="connsiteX6" fmla="*/ 1502797 w 3125710"/>
                <a:gd name="connsiteY6" fmla="*/ 3522642 h 3540931"/>
                <a:gd name="connsiteX7" fmla="*/ 1502797 w 3125710"/>
                <a:gd name="connsiteY7" fmla="*/ 3525690 h 3540931"/>
                <a:gd name="connsiteX8" fmla="*/ 1499817 w 3125710"/>
                <a:gd name="connsiteY8" fmla="*/ 3528738 h 3540931"/>
                <a:gd name="connsiteX9" fmla="*/ 1496836 w 3125710"/>
                <a:gd name="connsiteY9" fmla="*/ 3537883 h 3540931"/>
                <a:gd name="connsiteX10" fmla="*/ 1493856 w 3125710"/>
                <a:gd name="connsiteY10" fmla="*/ 3537883 h 3540931"/>
                <a:gd name="connsiteX11" fmla="*/ 1490875 w 3125710"/>
                <a:gd name="connsiteY11" fmla="*/ 3540931 h 3540931"/>
                <a:gd name="connsiteX12" fmla="*/ 1487895 w 3125710"/>
                <a:gd name="connsiteY12" fmla="*/ 3540931 h 3540931"/>
                <a:gd name="connsiteX13" fmla="*/ 1484915 w 3125710"/>
                <a:gd name="connsiteY13" fmla="*/ 3540931 h 3540931"/>
                <a:gd name="connsiteX14" fmla="*/ 1481934 w 3125710"/>
                <a:gd name="connsiteY14" fmla="*/ 3540931 h 3540931"/>
                <a:gd name="connsiteX15" fmla="*/ 1478954 w 3125710"/>
                <a:gd name="connsiteY15" fmla="*/ 3537883 h 3540931"/>
                <a:gd name="connsiteX16" fmla="*/ 1475973 w 3125710"/>
                <a:gd name="connsiteY16" fmla="*/ 3537883 h 3540931"/>
                <a:gd name="connsiteX17" fmla="*/ 1475973 w 3125710"/>
                <a:gd name="connsiteY17" fmla="*/ 3534835 h 3540931"/>
                <a:gd name="connsiteX18" fmla="*/ 1472993 w 3125710"/>
                <a:gd name="connsiteY18" fmla="*/ 3531786 h 3540931"/>
                <a:gd name="connsiteX19" fmla="*/ 1472993 w 3125710"/>
                <a:gd name="connsiteY19" fmla="*/ 3528738 h 3540931"/>
                <a:gd name="connsiteX20" fmla="*/ 1472993 w 3125710"/>
                <a:gd name="connsiteY20" fmla="*/ 3525690 h 3540931"/>
                <a:gd name="connsiteX21" fmla="*/ 1472993 w 3125710"/>
                <a:gd name="connsiteY21" fmla="*/ 3516545 h 3540931"/>
                <a:gd name="connsiteX22" fmla="*/ 1475973 w 3125710"/>
                <a:gd name="connsiteY22" fmla="*/ 3513497 h 3540931"/>
                <a:gd name="connsiteX23" fmla="*/ 1478954 w 3125710"/>
                <a:gd name="connsiteY23" fmla="*/ 3513497 h 3540931"/>
                <a:gd name="connsiteX24" fmla="*/ 1481934 w 3125710"/>
                <a:gd name="connsiteY24" fmla="*/ 3510448 h 3540931"/>
                <a:gd name="connsiteX25" fmla="*/ 1490875 w 3125710"/>
                <a:gd name="connsiteY25" fmla="*/ 3455579 h 3540931"/>
                <a:gd name="connsiteX26" fmla="*/ 1498327 w 3125710"/>
                <a:gd name="connsiteY26" fmla="*/ 3448721 h 3540931"/>
                <a:gd name="connsiteX27" fmla="*/ 1387871 w 3125710"/>
                <a:gd name="connsiteY27" fmla="*/ 3413966 h 3540931"/>
                <a:gd name="connsiteX28" fmla="*/ 1392813 w 3125710"/>
                <a:gd name="connsiteY28" fmla="*/ 3417706 h 3540931"/>
                <a:gd name="connsiteX29" fmla="*/ 1389772 w 3125710"/>
                <a:gd name="connsiteY29" fmla="*/ 3429676 h 3540931"/>
                <a:gd name="connsiteX30" fmla="*/ 1347196 w 3125710"/>
                <a:gd name="connsiteY30" fmla="*/ 3474564 h 3540931"/>
                <a:gd name="connsiteX31" fmla="*/ 1331990 w 3125710"/>
                <a:gd name="connsiteY31" fmla="*/ 3495512 h 3540931"/>
                <a:gd name="connsiteX32" fmla="*/ 1335031 w 3125710"/>
                <a:gd name="connsiteY32" fmla="*/ 3465587 h 3540931"/>
                <a:gd name="connsiteX33" fmla="*/ 1380648 w 3125710"/>
                <a:gd name="connsiteY33" fmla="*/ 3414714 h 3540931"/>
                <a:gd name="connsiteX34" fmla="*/ 1387871 w 3125710"/>
                <a:gd name="connsiteY34" fmla="*/ 3413966 h 3540931"/>
                <a:gd name="connsiteX35" fmla="*/ 1636057 w 3125710"/>
                <a:gd name="connsiteY35" fmla="*/ 3381868 h 3540931"/>
                <a:gd name="connsiteX36" fmla="*/ 1648056 w 3125710"/>
                <a:gd name="connsiteY36" fmla="*/ 3381868 h 3540931"/>
                <a:gd name="connsiteX37" fmla="*/ 1693055 w 3125710"/>
                <a:gd name="connsiteY37" fmla="*/ 3425837 h 3540931"/>
                <a:gd name="connsiteX38" fmla="*/ 1696054 w 3125710"/>
                <a:gd name="connsiteY38" fmla="*/ 3422906 h 3540931"/>
                <a:gd name="connsiteX39" fmla="*/ 1702054 w 3125710"/>
                <a:gd name="connsiteY39" fmla="*/ 3422906 h 3540931"/>
                <a:gd name="connsiteX40" fmla="*/ 1708054 w 3125710"/>
                <a:gd name="connsiteY40" fmla="*/ 3428769 h 3540931"/>
                <a:gd name="connsiteX41" fmla="*/ 1711054 w 3125710"/>
                <a:gd name="connsiteY41" fmla="*/ 3431700 h 3540931"/>
                <a:gd name="connsiteX42" fmla="*/ 1714054 w 3125710"/>
                <a:gd name="connsiteY42" fmla="*/ 3437563 h 3540931"/>
                <a:gd name="connsiteX43" fmla="*/ 1714054 w 3125710"/>
                <a:gd name="connsiteY43" fmla="*/ 3440494 h 3540931"/>
                <a:gd name="connsiteX44" fmla="*/ 1711054 w 3125710"/>
                <a:gd name="connsiteY44" fmla="*/ 3446357 h 3540931"/>
                <a:gd name="connsiteX45" fmla="*/ 1705054 w 3125710"/>
                <a:gd name="connsiteY45" fmla="*/ 3449288 h 3540931"/>
                <a:gd name="connsiteX46" fmla="*/ 1702054 w 3125710"/>
                <a:gd name="connsiteY46" fmla="*/ 3452219 h 3540931"/>
                <a:gd name="connsiteX47" fmla="*/ 1696054 w 3125710"/>
                <a:gd name="connsiteY47" fmla="*/ 3452219 h 3540931"/>
                <a:gd name="connsiteX48" fmla="*/ 1693055 w 3125710"/>
                <a:gd name="connsiteY48" fmla="*/ 3449288 h 3540931"/>
                <a:gd name="connsiteX49" fmla="*/ 1687055 w 3125710"/>
                <a:gd name="connsiteY49" fmla="*/ 3446357 h 3540931"/>
                <a:gd name="connsiteX50" fmla="*/ 1687055 w 3125710"/>
                <a:gd name="connsiteY50" fmla="*/ 3443425 h 3540931"/>
                <a:gd name="connsiteX51" fmla="*/ 1684055 w 3125710"/>
                <a:gd name="connsiteY51" fmla="*/ 3440494 h 3540931"/>
                <a:gd name="connsiteX52" fmla="*/ 1636057 w 3125710"/>
                <a:gd name="connsiteY52" fmla="*/ 3393593 h 3540931"/>
                <a:gd name="connsiteX53" fmla="*/ 1636057 w 3125710"/>
                <a:gd name="connsiteY53" fmla="*/ 3381868 h 3540931"/>
                <a:gd name="connsiteX54" fmla="*/ 1253146 w 3125710"/>
                <a:gd name="connsiteY54" fmla="*/ 3300921 h 3540931"/>
                <a:gd name="connsiteX55" fmla="*/ 1262145 w 3125710"/>
                <a:gd name="connsiteY55" fmla="*/ 3306882 h 3540931"/>
                <a:gd name="connsiteX56" fmla="*/ 1355141 w 3125710"/>
                <a:gd name="connsiteY56" fmla="*/ 3315823 h 3540931"/>
                <a:gd name="connsiteX57" fmla="*/ 1358141 w 3125710"/>
                <a:gd name="connsiteY57" fmla="*/ 3324764 h 3540931"/>
                <a:gd name="connsiteX58" fmla="*/ 1349141 w 3125710"/>
                <a:gd name="connsiteY58" fmla="*/ 3330725 h 3540931"/>
                <a:gd name="connsiteX59" fmla="*/ 1259145 w 3125710"/>
                <a:gd name="connsiteY59" fmla="*/ 3324764 h 3540931"/>
                <a:gd name="connsiteX60" fmla="*/ 1244146 w 3125710"/>
                <a:gd name="connsiteY60" fmla="*/ 3327745 h 3540931"/>
                <a:gd name="connsiteX61" fmla="*/ 1253146 w 3125710"/>
                <a:gd name="connsiteY61" fmla="*/ 3300921 h 3540931"/>
                <a:gd name="connsiteX62" fmla="*/ 1773937 w 3125710"/>
                <a:gd name="connsiteY62" fmla="*/ 3249728 h 3540931"/>
                <a:gd name="connsiteX63" fmla="*/ 1782986 w 3125710"/>
                <a:gd name="connsiteY63" fmla="*/ 3255514 h 3540931"/>
                <a:gd name="connsiteX64" fmla="*/ 1786003 w 3125710"/>
                <a:gd name="connsiteY64" fmla="*/ 3255514 h 3540931"/>
                <a:gd name="connsiteX65" fmla="*/ 1789019 w 3125710"/>
                <a:gd name="connsiteY65" fmla="*/ 3255514 h 3540931"/>
                <a:gd name="connsiteX66" fmla="*/ 1792035 w 3125710"/>
                <a:gd name="connsiteY66" fmla="*/ 3261299 h 3540931"/>
                <a:gd name="connsiteX67" fmla="*/ 1795052 w 3125710"/>
                <a:gd name="connsiteY67" fmla="*/ 3264192 h 3540931"/>
                <a:gd name="connsiteX68" fmla="*/ 1795052 w 3125710"/>
                <a:gd name="connsiteY68" fmla="*/ 3272870 h 3540931"/>
                <a:gd name="connsiteX69" fmla="*/ 1789019 w 3125710"/>
                <a:gd name="connsiteY69" fmla="*/ 3281548 h 3540931"/>
                <a:gd name="connsiteX70" fmla="*/ 1779970 w 3125710"/>
                <a:gd name="connsiteY70" fmla="*/ 3284441 h 3540931"/>
                <a:gd name="connsiteX71" fmla="*/ 1776953 w 3125710"/>
                <a:gd name="connsiteY71" fmla="*/ 3284441 h 3540931"/>
                <a:gd name="connsiteX72" fmla="*/ 1770921 w 3125710"/>
                <a:gd name="connsiteY72" fmla="*/ 3284441 h 3540931"/>
                <a:gd name="connsiteX73" fmla="*/ 1761872 w 3125710"/>
                <a:gd name="connsiteY73" fmla="*/ 3275763 h 3540931"/>
                <a:gd name="connsiteX74" fmla="*/ 1683446 w 3125710"/>
                <a:gd name="connsiteY74" fmla="*/ 3272870 h 3540931"/>
                <a:gd name="connsiteX75" fmla="*/ 1677413 w 3125710"/>
                <a:gd name="connsiteY75" fmla="*/ 3261299 h 3540931"/>
                <a:gd name="connsiteX76" fmla="*/ 1689478 w 3125710"/>
                <a:gd name="connsiteY76" fmla="*/ 3255514 h 3540931"/>
                <a:gd name="connsiteX77" fmla="*/ 1761872 w 3125710"/>
                <a:gd name="connsiteY77" fmla="*/ 3258406 h 3540931"/>
                <a:gd name="connsiteX78" fmla="*/ 1773937 w 3125710"/>
                <a:gd name="connsiteY78" fmla="*/ 3249728 h 3540931"/>
                <a:gd name="connsiteX79" fmla="*/ 1267948 w 3125710"/>
                <a:gd name="connsiteY79" fmla="*/ 3168731 h 3540931"/>
                <a:gd name="connsiteX80" fmla="*/ 1273961 w 3125710"/>
                <a:gd name="connsiteY80" fmla="*/ 3168731 h 3540931"/>
                <a:gd name="connsiteX81" fmla="*/ 1279973 w 3125710"/>
                <a:gd name="connsiteY81" fmla="*/ 3168731 h 3540931"/>
                <a:gd name="connsiteX82" fmla="*/ 1285986 w 3125710"/>
                <a:gd name="connsiteY82" fmla="*/ 3171731 h 3540931"/>
                <a:gd name="connsiteX83" fmla="*/ 1288992 w 3125710"/>
                <a:gd name="connsiteY83" fmla="*/ 3174731 h 3540931"/>
                <a:gd name="connsiteX84" fmla="*/ 1288992 w 3125710"/>
                <a:gd name="connsiteY84" fmla="*/ 3180731 h 3540931"/>
                <a:gd name="connsiteX85" fmla="*/ 1355128 w 3125710"/>
                <a:gd name="connsiteY85" fmla="*/ 3231729 h 3540931"/>
                <a:gd name="connsiteX86" fmla="*/ 1358135 w 3125710"/>
                <a:gd name="connsiteY86" fmla="*/ 3243728 h 3540931"/>
                <a:gd name="connsiteX87" fmla="*/ 1346110 w 3125710"/>
                <a:gd name="connsiteY87" fmla="*/ 3246728 h 3540931"/>
                <a:gd name="connsiteX88" fmla="*/ 1279973 w 3125710"/>
                <a:gd name="connsiteY88" fmla="*/ 3195730 h 3540931"/>
                <a:gd name="connsiteX89" fmla="*/ 1273961 w 3125710"/>
                <a:gd name="connsiteY89" fmla="*/ 3195730 h 3540931"/>
                <a:gd name="connsiteX90" fmla="*/ 1270955 w 3125710"/>
                <a:gd name="connsiteY90" fmla="*/ 3195730 h 3540931"/>
                <a:gd name="connsiteX91" fmla="*/ 1264942 w 3125710"/>
                <a:gd name="connsiteY91" fmla="*/ 3192730 h 3540931"/>
                <a:gd name="connsiteX92" fmla="*/ 1261936 w 3125710"/>
                <a:gd name="connsiteY92" fmla="*/ 3189730 h 3540931"/>
                <a:gd name="connsiteX93" fmla="*/ 1261936 w 3125710"/>
                <a:gd name="connsiteY93" fmla="*/ 3183731 h 3540931"/>
                <a:gd name="connsiteX94" fmla="*/ 1261936 w 3125710"/>
                <a:gd name="connsiteY94" fmla="*/ 3177731 h 3540931"/>
                <a:gd name="connsiteX95" fmla="*/ 1264942 w 3125710"/>
                <a:gd name="connsiteY95" fmla="*/ 3171731 h 3540931"/>
                <a:gd name="connsiteX96" fmla="*/ 1267948 w 3125710"/>
                <a:gd name="connsiteY96" fmla="*/ 3168731 h 3540931"/>
                <a:gd name="connsiteX97" fmla="*/ 1708146 w 3125710"/>
                <a:gd name="connsiteY97" fmla="*/ 3122448 h 3540931"/>
                <a:gd name="connsiteX98" fmla="*/ 1711194 w 3125710"/>
                <a:gd name="connsiteY98" fmla="*/ 3122448 h 3540931"/>
                <a:gd name="connsiteX99" fmla="*/ 1717291 w 3125710"/>
                <a:gd name="connsiteY99" fmla="*/ 3122448 h 3540931"/>
                <a:gd name="connsiteX100" fmla="*/ 1723387 w 3125710"/>
                <a:gd name="connsiteY100" fmla="*/ 3125437 h 3540931"/>
                <a:gd name="connsiteX101" fmla="*/ 1726435 w 3125710"/>
                <a:gd name="connsiteY101" fmla="*/ 3128427 h 3540931"/>
                <a:gd name="connsiteX102" fmla="*/ 1729484 w 3125710"/>
                <a:gd name="connsiteY102" fmla="*/ 3137394 h 3540931"/>
                <a:gd name="connsiteX103" fmla="*/ 1726435 w 3125710"/>
                <a:gd name="connsiteY103" fmla="*/ 3140383 h 3540931"/>
                <a:gd name="connsiteX104" fmla="*/ 1726435 w 3125710"/>
                <a:gd name="connsiteY104" fmla="*/ 3143373 h 3540931"/>
                <a:gd name="connsiteX105" fmla="*/ 1720339 w 3125710"/>
                <a:gd name="connsiteY105" fmla="*/ 3149351 h 3540931"/>
                <a:gd name="connsiteX106" fmla="*/ 1714242 w 3125710"/>
                <a:gd name="connsiteY106" fmla="*/ 3149351 h 3540931"/>
                <a:gd name="connsiteX107" fmla="*/ 1711194 w 3125710"/>
                <a:gd name="connsiteY107" fmla="*/ 3149351 h 3540931"/>
                <a:gd name="connsiteX108" fmla="*/ 1708146 w 3125710"/>
                <a:gd name="connsiteY108" fmla="*/ 3149351 h 3540931"/>
                <a:gd name="connsiteX109" fmla="*/ 1650228 w 3125710"/>
                <a:gd name="connsiteY109" fmla="*/ 3179243 h 3540931"/>
                <a:gd name="connsiteX110" fmla="*/ 1638035 w 3125710"/>
                <a:gd name="connsiteY110" fmla="*/ 3176254 h 3540931"/>
                <a:gd name="connsiteX111" fmla="*/ 1641083 w 3125710"/>
                <a:gd name="connsiteY111" fmla="*/ 3164297 h 3540931"/>
                <a:gd name="connsiteX112" fmla="*/ 1699001 w 3125710"/>
                <a:gd name="connsiteY112" fmla="*/ 3134405 h 3540931"/>
                <a:gd name="connsiteX113" fmla="*/ 1699001 w 3125710"/>
                <a:gd name="connsiteY113" fmla="*/ 3131416 h 3540931"/>
                <a:gd name="connsiteX114" fmla="*/ 1702049 w 3125710"/>
                <a:gd name="connsiteY114" fmla="*/ 3128427 h 3540931"/>
                <a:gd name="connsiteX115" fmla="*/ 1708146 w 3125710"/>
                <a:gd name="connsiteY115" fmla="*/ 3122448 h 3540931"/>
                <a:gd name="connsiteX116" fmla="*/ 1621571 w 3125710"/>
                <a:gd name="connsiteY116" fmla="*/ 3047236 h 3540931"/>
                <a:gd name="connsiteX117" fmla="*/ 1627608 w 3125710"/>
                <a:gd name="connsiteY117" fmla="*/ 3047236 h 3540931"/>
                <a:gd name="connsiteX118" fmla="*/ 1633645 w 3125710"/>
                <a:gd name="connsiteY118" fmla="*/ 3047236 h 3540931"/>
                <a:gd name="connsiteX119" fmla="*/ 1636664 w 3125710"/>
                <a:gd name="connsiteY119" fmla="*/ 3050236 h 3540931"/>
                <a:gd name="connsiteX120" fmla="*/ 1639682 w 3125710"/>
                <a:gd name="connsiteY120" fmla="*/ 3053236 h 3540931"/>
                <a:gd name="connsiteX121" fmla="*/ 1642701 w 3125710"/>
                <a:gd name="connsiteY121" fmla="*/ 3059236 h 3540931"/>
                <a:gd name="connsiteX122" fmla="*/ 1642701 w 3125710"/>
                <a:gd name="connsiteY122" fmla="*/ 3065236 h 3540931"/>
                <a:gd name="connsiteX123" fmla="*/ 1639682 w 3125710"/>
                <a:gd name="connsiteY123" fmla="*/ 3071235 h 3540931"/>
                <a:gd name="connsiteX124" fmla="*/ 1636664 w 3125710"/>
                <a:gd name="connsiteY124" fmla="*/ 3074235 h 3540931"/>
                <a:gd name="connsiteX125" fmla="*/ 1627608 w 3125710"/>
                <a:gd name="connsiteY125" fmla="*/ 3074235 h 3540931"/>
                <a:gd name="connsiteX126" fmla="*/ 1591386 w 3125710"/>
                <a:gd name="connsiteY126" fmla="*/ 3122233 h 3540931"/>
                <a:gd name="connsiteX127" fmla="*/ 1579312 w 3125710"/>
                <a:gd name="connsiteY127" fmla="*/ 3125233 h 3540931"/>
                <a:gd name="connsiteX128" fmla="*/ 1576293 w 3125710"/>
                <a:gd name="connsiteY128" fmla="*/ 3113234 h 3540931"/>
                <a:gd name="connsiteX129" fmla="*/ 1615534 w 3125710"/>
                <a:gd name="connsiteY129" fmla="*/ 3065236 h 3540931"/>
                <a:gd name="connsiteX130" fmla="*/ 1615534 w 3125710"/>
                <a:gd name="connsiteY130" fmla="*/ 3062236 h 3540931"/>
                <a:gd name="connsiteX131" fmla="*/ 1615534 w 3125710"/>
                <a:gd name="connsiteY131" fmla="*/ 3056236 h 3540931"/>
                <a:gd name="connsiteX132" fmla="*/ 1618553 w 3125710"/>
                <a:gd name="connsiteY132" fmla="*/ 3050236 h 3540931"/>
                <a:gd name="connsiteX133" fmla="*/ 1621571 w 3125710"/>
                <a:gd name="connsiteY133" fmla="*/ 3047236 h 3540931"/>
                <a:gd name="connsiteX134" fmla="*/ 1382629 w 3125710"/>
                <a:gd name="connsiteY134" fmla="*/ 3024262 h 3540931"/>
                <a:gd name="connsiteX135" fmla="*/ 1388691 w 3125710"/>
                <a:gd name="connsiteY135" fmla="*/ 3048075 h 3540931"/>
                <a:gd name="connsiteX136" fmla="*/ 1415965 w 3125710"/>
                <a:gd name="connsiteY136" fmla="*/ 3143326 h 3540931"/>
                <a:gd name="connsiteX137" fmla="*/ 1400813 w 3125710"/>
                <a:gd name="connsiteY137" fmla="*/ 3146302 h 3540931"/>
                <a:gd name="connsiteX138" fmla="*/ 1370507 w 3125710"/>
                <a:gd name="connsiteY138" fmla="*/ 3051052 h 3540931"/>
                <a:gd name="connsiteX139" fmla="*/ 1382629 w 3125710"/>
                <a:gd name="connsiteY139" fmla="*/ 3024262 h 3540931"/>
                <a:gd name="connsiteX140" fmla="*/ 2524406 w 3125710"/>
                <a:gd name="connsiteY140" fmla="*/ 2792675 h 3540931"/>
                <a:gd name="connsiteX141" fmla="*/ 2539352 w 3125710"/>
                <a:gd name="connsiteY141" fmla="*/ 2804728 h 3540931"/>
                <a:gd name="connsiteX142" fmla="*/ 2554298 w 3125710"/>
                <a:gd name="connsiteY142" fmla="*/ 2895126 h 3540931"/>
                <a:gd name="connsiteX143" fmla="*/ 2560276 w 3125710"/>
                <a:gd name="connsiteY143" fmla="*/ 2898140 h 3540931"/>
                <a:gd name="connsiteX144" fmla="*/ 2569244 w 3125710"/>
                <a:gd name="connsiteY144" fmla="*/ 2901153 h 3540931"/>
                <a:gd name="connsiteX145" fmla="*/ 2569244 w 3125710"/>
                <a:gd name="connsiteY145" fmla="*/ 2904166 h 3540931"/>
                <a:gd name="connsiteX146" fmla="*/ 2572233 w 3125710"/>
                <a:gd name="connsiteY146" fmla="*/ 2913206 h 3540931"/>
                <a:gd name="connsiteX147" fmla="*/ 2572233 w 3125710"/>
                <a:gd name="connsiteY147" fmla="*/ 2919233 h 3540931"/>
                <a:gd name="connsiteX148" fmla="*/ 2569244 w 3125710"/>
                <a:gd name="connsiteY148" fmla="*/ 2928272 h 3540931"/>
                <a:gd name="connsiteX149" fmla="*/ 2566255 w 3125710"/>
                <a:gd name="connsiteY149" fmla="*/ 2934299 h 3540931"/>
                <a:gd name="connsiteX150" fmla="*/ 2557287 w 3125710"/>
                <a:gd name="connsiteY150" fmla="*/ 2937312 h 3540931"/>
                <a:gd name="connsiteX151" fmla="*/ 2551309 w 3125710"/>
                <a:gd name="connsiteY151" fmla="*/ 2937312 h 3540931"/>
                <a:gd name="connsiteX152" fmla="*/ 2542341 w 3125710"/>
                <a:gd name="connsiteY152" fmla="*/ 2934299 h 3540931"/>
                <a:gd name="connsiteX153" fmla="*/ 2536363 w 3125710"/>
                <a:gd name="connsiteY153" fmla="*/ 2931286 h 3540931"/>
                <a:gd name="connsiteX154" fmla="*/ 2533374 w 3125710"/>
                <a:gd name="connsiteY154" fmla="*/ 2928272 h 3540931"/>
                <a:gd name="connsiteX155" fmla="*/ 2530384 w 3125710"/>
                <a:gd name="connsiteY155" fmla="*/ 2919233 h 3540931"/>
                <a:gd name="connsiteX156" fmla="*/ 2530384 w 3125710"/>
                <a:gd name="connsiteY156" fmla="*/ 2913206 h 3540931"/>
                <a:gd name="connsiteX157" fmla="*/ 2533374 w 3125710"/>
                <a:gd name="connsiteY157" fmla="*/ 2907180 h 3540931"/>
                <a:gd name="connsiteX158" fmla="*/ 2512449 w 3125710"/>
                <a:gd name="connsiteY158" fmla="*/ 2807742 h 3540931"/>
                <a:gd name="connsiteX159" fmla="*/ 2524406 w 3125710"/>
                <a:gd name="connsiteY159" fmla="*/ 2792675 h 3540931"/>
                <a:gd name="connsiteX160" fmla="*/ 2284683 w 3125710"/>
                <a:gd name="connsiteY160" fmla="*/ 2755830 h 3540931"/>
                <a:gd name="connsiteX161" fmla="*/ 2297200 w 3125710"/>
                <a:gd name="connsiteY161" fmla="*/ 2775022 h 3540931"/>
                <a:gd name="connsiteX162" fmla="*/ 2237862 w 3125710"/>
                <a:gd name="connsiteY162" fmla="*/ 2837327 h 3540931"/>
                <a:gd name="connsiteX163" fmla="*/ 2234895 w 3125710"/>
                <a:gd name="connsiteY163" fmla="*/ 2840294 h 3540931"/>
                <a:gd name="connsiteX164" fmla="*/ 2234895 w 3125710"/>
                <a:gd name="connsiteY164" fmla="*/ 2843261 h 3540931"/>
                <a:gd name="connsiteX165" fmla="*/ 2234895 w 3125710"/>
                <a:gd name="connsiteY165" fmla="*/ 2849195 h 3540931"/>
                <a:gd name="connsiteX166" fmla="*/ 2231928 w 3125710"/>
                <a:gd name="connsiteY166" fmla="*/ 2852162 h 3540931"/>
                <a:gd name="connsiteX167" fmla="*/ 2231928 w 3125710"/>
                <a:gd name="connsiteY167" fmla="*/ 2855129 h 3540931"/>
                <a:gd name="connsiteX168" fmla="*/ 2228961 w 3125710"/>
                <a:gd name="connsiteY168" fmla="*/ 2858095 h 3540931"/>
                <a:gd name="connsiteX169" fmla="*/ 2217094 w 3125710"/>
                <a:gd name="connsiteY169" fmla="*/ 2864029 h 3540931"/>
                <a:gd name="connsiteX170" fmla="*/ 2211160 w 3125710"/>
                <a:gd name="connsiteY170" fmla="*/ 2864029 h 3540931"/>
                <a:gd name="connsiteX171" fmla="*/ 2208193 w 3125710"/>
                <a:gd name="connsiteY171" fmla="*/ 2864029 h 3540931"/>
                <a:gd name="connsiteX172" fmla="*/ 2205226 w 3125710"/>
                <a:gd name="connsiteY172" fmla="*/ 2864029 h 3540931"/>
                <a:gd name="connsiteX173" fmla="*/ 2202259 w 3125710"/>
                <a:gd name="connsiteY173" fmla="*/ 2861062 h 3540931"/>
                <a:gd name="connsiteX174" fmla="*/ 2199292 w 3125710"/>
                <a:gd name="connsiteY174" fmla="*/ 2861062 h 3540931"/>
                <a:gd name="connsiteX175" fmla="*/ 2199292 w 3125710"/>
                <a:gd name="connsiteY175" fmla="*/ 2858095 h 3540931"/>
                <a:gd name="connsiteX176" fmla="*/ 2196326 w 3125710"/>
                <a:gd name="connsiteY176" fmla="*/ 2855129 h 3540931"/>
                <a:gd name="connsiteX177" fmla="*/ 2193359 w 3125710"/>
                <a:gd name="connsiteY177" fmla="*/ 2852162 h 3540931"/>
                <a:gd name="connsiteX178" fmla="*/ 2193359 w 3125710"/>
                <a:gd name="connsiteY178" fmla="*/ 2849195 h 3540931"/>
                <a:gd name="connsiteX179" fmla="*/ 2190392 w 3125710"/>
                <a:gd name="connsiteY179" fmla="*/ 2846228 h 3540931"/>
                <a:gd name="connsiteX180" fmla="*/ 2190392 w 3125710"/>
                <a:gd name="connsiteY180" fmla="*/ 2843261 h 3540931"/>
                <a:gd name="connsiteX181" fmla="*/ 2190392 w 3125710"/>
                <a:gd name="connsiteY181" fmla="*/ 2840294 h 3540931"/>
                <a:gd name="connsiteX182" fmla="*/ 2193359 w 3125710"/>
                <a:gd name="connsiteY182" fmla="*/ 2834360 h 3540931"/>
                <a:gd name="connsiteX183" fmla="*/ 2193359 w 3125710"/>
                <a:gd name="connsiteY183" fmla="*/ 2831393 h 3540931"/>
                <a:gd name="connsiteX184" fmla="*/ 2196326 w 3125710"/>
                <a:gd name="connsiteY184" fmla="*/ 2828426 h 3540931"/>
                <a:gd name="connsiteX185" fmla="*/ 2205226 w 3125710"/>
                <a:gd name="connsiteY185" fmla="*/ 2822493 h 3540931"/>
                <a:gd name="connsiteX186" fmla="*/ 2211160 w 3125710"/>
                <a:gd name="connsiteY186" fmla="*/ 2819526 h 3540931"/>
                <a:gd name="connsiteX187" fmla="*/ 2217094 w 3125710"/>
                <a:gd name="connsiteY187" fmla="*/ 2819526 h 3540931"/>
                <a:gd name="connsiteX188" fmla="*/ 2220061 w 3125710"/>
                <a:gd name="connsiteY188" fmla="*/ 2819526 h 3540931"/>
                <a:gd name="connsiteX189" fmla="*/ 2276432 w 3125710"/>
                <a:gd name="connsiteY189" fmla="*/ 2760188 h 3540931"/>
                <a:gd name="connsiteX190" fmla="*/ 2284683 w 3125710"/>
                <a:gd name="connsiteY190" fmla="*/ 2755830 h 3540931"/>
                <a:gd name="connsiteX191" fmla="*/ 2687132 w 3125710"/>
                <a:gd name="connsiteY191" fmla="*/ 2676167 h 3540931"/>
                <a:gd name="connsiteX192" fmla="*/ 2694653 w 3125710"/>
                <a:gd name="connsiteY192" fmla="*/ 2681059 h 3540931"/>
                <a:gd name="connsiteX193" fmla="*/ 2784906 w 3125710"/>
                <a:gd name="connsiteY193" fmla="*/ 2747286 h 3540931"/>
                <a:gd name="connsiteX194" fmla="*/ 2808973 w 3125710"/>
                <a:gd name="connsiteY194" fmla="*/ 2747286 h 3540931"/>
                <a:gd name="connsiteX195" fmla="*/ 2814990 w 3125710"/>
                <a:gd name="connsiteY195" fmla="*/ 2762337 h 3540931"/>
                <a:gd name="connsiteX196" fmla="*/ 2817999 w 3125710"/>
                <a:gd name="connsiteY196" fmla="*/ 2768358 h 3540931"/>
                <a:gd name="connsiteX197" fmla="*/ 2821007 w 3125710"/>
                <a:gd name="connsiteY197" fmla="*/ 2774379 h 3540931"/>
                <a:gd name="connsiteX198" fmla="*/ 2821007 w 3125710"/>
                <a:gd name="connsiteY198" fmla="*/ 2780399 h 3540931"/>
                <a:gd name="connsiteX199" fmla="*/ 2811982 w 3125710"/>
                <a:gd name="connsiteY199" fmla="*/ 2792441 h 3540931"/>
                <a:gd name="connsiteX200" fmla="*/ 2796940 w 3125710"/>
                <a:gd name="connsiteY200" fmla="*/ 2798461 h 3540931"/>
                <a:gd name="connsiteX201" fmla="*/ 2784906 w 3125710"/>
                <a:gd name="connsiteY201" fmla="*/ 2795451 h 3540931"/>
                <a:gd name="connsiteX202" fmla="*/ 2778889 w 3125710"/>
                <a:gd name="connsiteY202" fmla="*/ 2792441 h 3540931"/>
                <a:gd name="connsiteX203" fmla="*/ 2772872 w 3125710"/>
                <a:gd name="connsiteY203" fmla="*/ 2786420 h 3540931"/>
                <a:gd name="connsiteX204" fmla="*/ 2769864 w 3125710"/>
                <a:gd name="connsiteY204" fmla="*/ 2771368 h 3540931"/>
                <a:gd name="connsiteX205" fmla="*/ 2769864 w 3125710"/>
                <a:gd name="connsiteY205" fmla="*/ 2768358 h 3540931"/>
                <a:gd name="connsiteX206" fmla="*/ 2676602 w 3125710"/>
                <a:gd name="connsiteY206" fmla="*/ 2696110 h 3540931"/>
                <a:gd name="connsiteX207" fmla="*/ 2679611 w 3125710"/>
                <a:gd name="connsiteY207" fmla="*/ 2678049 h 3540931"/>
                <a:gd name="connsiteX208" fmla="*/ 2687132 w 3125710"/>
                <a:gd name="connsiteY208" fmla="*/ 2676167 h 3540931"/>
                <a:gd name="connsiteX209" fmla="*/ 2178310 w 3125710"/>
                <a:gd name="connsiteY209" fmla="*/ 2613326 h 3540931"/>
                <a:gd name="connsiteX210" fmla="*/ 2187371 w 3125710"/>
                <a:gd name="connsiteY210" fmla="*/ 2627983 h 3540931"/>
                <a:gd name="connsiteX211" fmla="*/ 2175290 w 3125710"/>
                <a:gd name="connsiteY211" fmla="*/ 2636777 h 3540931"/>
                <a:gd name="connsiteX212" fmla="*/ 2084687 w 3125710"/>
                <a:gd name="connsiteY212" fmla="*/ 2660227 h 3540931"/>
                <a:gd name="connsiteX213" fmla="*/ 2048446 w 3125710"/>
                <a:gd name="connsiteY213" fmla="*/ 2669021 h 3540931"/>
                <a:gd name="connsiteX214" fmla="*/ 2075627 w 3125710"/>
                <a:gd name="connsiteY214" fmla="*/ 2636777 h 3540931"/>
                <a:gd name="connsiteX215" fmla="*/ 2178310 w 3125710"/>
                <a:gd name="connsiteY215" fmla="*/ 2613326 h 3540931"/>
                <a:gd name="connsiteX216" fmla="*/ 2716483 w 3125710"/>
                <a:gd name="connsiteY216" fmla="*/ 2528473 h 3540931"/>
                <a:gd name="connsiteX217" fmla="*/ 2812754 w 3125710"/>
                <a:gd name="connsiteY217" fmla="*/ 2540526 h 3540931"/>
                <a:gd name="connsiteX218" fmla="*/ 2815762 w 3125710"/>
                <a:gd name="connsiteY218" fmla="*/ 2537513 h 3540931"/>
                <a:gd name="connsiteX219" fmla="*/ 2824787 w 3125710"/>
                <a:gd name="connsiteY219" fmla="*/ 2534500 h 3540931"/>
                <a:gd name="connsiteX220" fmla="*/ 2833813 w 3125710"/>
                <a:gd name="connsiteY220" fmla="*/ 2531487 h 3540931"/>
                <a:gd name="connsiteX221" fmla="*/ 2839829 w 3125710"/>
                <a:gd name="connsiteY221" fmla="*/ 2534500 h 3540931"/>
                <a:gd name="connsiteX222" fmla="*/ 2845846 w 3125710"/>
                <a:gd name="connsiteY222" fmla="*/ 2540526 h 3540931"/>
                <a:gd name="connsiteX223" fmla="*/ 2851863 w 3125710"/>
                <a:gd name="connsiteY223" fmla="*/ 2552580 h 3540931"/>
                <a:gd name="connsiteX224" fmla="*/ 2851863 w 3125710"/>
                <a:gd name="connsiteY224" fmla="*/ 2555593 h 3540931"/>
                <a:gd name="connsiteX225" fmla="*/ 2848855 w 3125710"/>
                <a:gd name="connsiteY225" fmla="*/ 2567646 h 3540931"/>
                <a:gd name="connsiteX226" fmla="*/ 2842838 w 3125710"/>
                <a:gd name="connsiteY226" fmla="*/ 2570660 h 3540931"/>
                <a:gd name="connsiteX227" fmla="*/ 2836821 w 3125710"/>
                <a:gd name="connsiteY227" fmla="*/ 2573673 h 3540931"/>
                <a:gd name="connsiteX228" fmla="*/ 2827796 w 3125710"/>
                <a:gd name="connsiteY228" fmla="*/ 2576686 h 3540931"/>
                <a:gd name="connsiteX229" fmla="*/ 2821779 w 3125710"/>
                <a:gd name="connsiteY229" fmla="*/ 2573673 h 3540931"/>
                <a:gd name="connsiteX230" fmla="*/ 2812754 w 3125710"/>
                <a:gd name="connsiteY230" fmla="*/ 2567646 h 3540931"/>
                <a:gd name="connsiteX231" fmla="*/ 2713475 w 3125710"/>
                <a:gd name="connsiteY231" fmla="*/ 2555593 h 3540931"/>
                <a:gd name="connsiteX232" fmla="*/ 2701441 w 3125710"/>
                <a:gd name="connsiteY232" fmla="*/ 2540526 h 3540931"/>
                <a:gd name="connsiteX233" fmla="*/ 2716483 w 3125710"/>
                <a:gd name="connsiteY233" fmla="*/ 2528473 h 3540931"/>
                <a:gd name="connsiteX234" fmla="*/ 2785475 w 3125710"/>
                <a:gd name="connsiteY234" fmla="*/ 2366479 h 3540931"/>
                <a:gd name="connsiteX235" fmla="*/ 2791465 w 3125710"/>
                <a:gd name="connsiteY235" fmla="*/ 2366479 h 3540931"/>
                <a:gd name="connsiteX236" fmla="*/ 2800451 w 3125710"/>
                <a:gd name="connsiteY236" fmla="*/ 2369460 h 3540931"/>
                <a:gd name="connsiteX237" fmla="*/ 2803447 w 3125710"/>
                <a:gd name="connsiteY237" fmla="*/ 2375420 h 3540931"/>
                <a:gd name="connsiteX238" fmla="*/ 2809437 w 3125710"/>
                <a:gd name="connsiteY238" fmla="*/ 2381381 h 3540931"/>
                <a:gd name="connsiteX239" fmla="*/ 2809437 w 3125710"/>
                <a:gd name="connsiteY239" fmla="*/ 2390323 h 3540931"/>
                <a:gd name="connsiteX240" fmla="*/ 2806442 w 3125710"/>
                <a:gd name="connsiteY240" fmla="*/ 2396283 h 3540931"/>
                <a:gd name="connsiteX241" fmla="*/ 2800451 w 3125710"/>
                <a:gd name="connsiteY241" fmla="*/ 2405225 h 3540931"/>
                <a:gd name="connsiteX242" fmla="*/ 2791465 w 3125710"/>
                <a:gd name="connsiteY242" fmla="*/ 2408205 h 3540931"/>
                <a:gd name="connsiteX243" fmla="*/ 2785475 w 3125710"/>
                <a:gd name="connsiteY243" fmla="*/ 2408205 h 3540931"/>
                <a:gd name="connsiteX244" fmla="*/ 2776489 w 3125710"/>
                <a:gd name="connsiteY244" fmla="*/ 2405225 h 3540931"/>
                <a:gd name="connsiteX245" fmla="*/ 2689624 w 3125710"/>
                <a:gd name="connsiteY245" fmla="*/ 2429068 h 3540931"/>
                <a:gd name="connsiteX246" fmla="*/ 2671653 w 3125710"/>
                <a:gd name="connsiteY246" fmla="*/ 2423107 h 3540931"/>
                <a:gd name="connsiteX247" fmla="*/ 2677643 w 3125710"/>
                <a:gd name="connsiteY247" fmla="*/ 2408205 h 3540931"/>
                <a:gd name="connsiteX248" fmla="*/ 2767503 w 3125710"/>
                <a:gd name="connsiteY248" fmla="*/ 2381381 h 3540931"/>
                <a:gd name="connsiteX249" fmla="*/ 2767503 w 3125710"/>
                <a:gd name="connsiteY249" fmla="*/ 2378401 h 3540931"/>
                <a:gd name="connsiteX250" fmla="*/ 2773493 w 3125710"/>
                <a:gd name="connsiteY250" fmla="*/ 2372440 h 3540931"/>
                <a:gd name="connsiteX251" fmla="*/ 2773493 w 3125710"/>
                <a:gd name="connsiteY251" fmla="*/ 2369460 h 3540931"/>
                <a:gd name="connsiteX252" fmla="*/ 2785475 w 3125710"/>
                <a:gd name="connsiteY252" fmla="*/ 2366479 h 3540931"/>
                <a:gd name="connsiteX253" fmla="*/ 2102819 w 3125710"/>
                <a:gd name="connsiteY253" fmla="*/ 2354874 h 3540931"/>
                <a:gd name="connsiteX254" fmla="*/ 2118157 w 3125710"/>
                <a:gd name="connsiteY254" fmla="*/ 2362501 h 3540931"/>
                <a:gd name="connsiteX255" fmla="*/ 2121169 w 3125710"/>
                <a:gd name="connsiteY255" fmla="*/ 2377567 h 3540931"/>
                <a:gd name="connsiteX256" fmla="*/ 2232581 w 3125710"/>
                <a:gd name="connsiteY256" fmla="*/ 2464952 h 3540931"/>
                <a:gd name="connsiteX257" fmla="*/ 2229570 w 3125710"/>
                <a:gd name="connsiteY257" fmla="*/ 2483032 h 3540931"/>
                <a:gd name="connsiteX258" fmla="*/ 2214514 w 3125710"/>
                <a:gd name="connsiteY258" fmla="*/ 2480019 h 3540931"/>
                <a:gd name="connsiteX259" fmla="*/ 2106113 w 3125710"/>
                <a:gd name="connsiteY259" fmla="*/ 2395647 h 3540931"/>
                <a:gd name="connsiteX260" fmla="*/ 2085035 w 3125710"/>
                <a:gd name="connsiteY260" fmla="*/ 2389621 h 3540931"/>
                <a:gd name="connsiteX261" fmla="*/ 2102819 w 3125710"/>
                <a:gd name="connsiteY261" fmla="*/ 2354874 h 3540931"/>
                <a:gd name="connsiteX262" fmla="*/ 2244604 w 3125710"/>
                <a:gd name="connsiteY262" fmla="*/ 2212153 h 3540931"/>
                <a:gd name="connsiteX263" fmla="*/ 2249104 w 3125710"/>
                <a:gd name="connsiteY263" fmla="*/ 2213282 h 3540931"/>
                <a:gd name="connsiteX264" fmla="*/ 2261103 w 3125710"/>
                <a:gd name="connsiteY264" fmla="*/ 2216294 h 3540931"/>
                <a:gd name="connsiteX265" fmla="*/ 2264103 w 3125710"/>
                <a:gd name="connsiteY265" fmla="*/ 2219305 h 3540931"/>
                <a:gd name="connsiteX266" fmla="*/ 2267103 w 3125710"/>
                <a:gd name="connsiteY266" fmla="*/ 2231349 h 3540931"/>
                <a:gd name="connsiteX267" fmla="*/ 2267103 w 3125710"/>
                <a:gd name="connsiteY267" fmla="*/ 2237372 h 3540931"/>
                <a:gd name="connsiteX268" fmla="*/ 2267103 w 3125710"/>
                <a:gd name="connsiteY268" fmla="*/ 2243394 h 3540931"/>
                <a:gd name="connsiteX269" fmla="*/ 2264103 w 3125710"/>
                <a:gd name="connsiteY269" fmla="*/ 2246405 h 3540931"/>
                <a:gd name="connsiteX270" fmla="*/ 2303102 w 3125710"/>
                <a:gd name="connsiteY270" fmla="*/ 2363840 h 3540931"/>
                <a:gd name="connsiteX271" fmla="*/ 2297102 w 3125710"/>
                <a:gd name="connsiteY271" fmla="*/ 2381907 h 3540931"/>
                <a:gd name="connsiteX272" fmla="*/ 2279103 w 3125710"/>
                <a:gd name="connsiteY272" fmla="*/ 2372874 h 3540931"/>
                <a:gd name="connsiteX273" fmla="*/ 2243104 w 3125710"/>
                <a:gd name="connsiteY273" fmla="*/ 2255439 h 3540931"/>
                <a:gd name="connsiteX274" fmla="*/ 2234104 w 3125710"/>
                <a:gd name="connsiteY274" fmla="*/ 2252427 h 3540931"/>
                <a:gd name="connsiteX275" fmla="*/ 2231105 w 3125710"/>
                <a:gd name="connsiteY275" fmla="*/ 2246405 h 3540931"/>
                <a:gd name="connsiteX276" fmla="*/ 2225105 w 3125710"/>
                <a:gd name="connsiteY276" fmla="*/ 2237372 h 3540931"/>
                <a:gd name="connsiteX277" fmla="*/ 2225105 w 3125710"/>
                <a:gd name="connsiteY277" fmla="*/ 2231349 h 3540931"/>
                <a:gd name="connsiteX278" fmla="*/ 2228105 w 3125710"/>
                <a:gd name="connsiteY278" fmla="*/ 2222316 h 3540931"/>
                <a:gd name="connsiteX279" fmla="*/ 2234104 w 3125710"/>
                <a:gd name="connsiteY279" fmla="*/ 2216294 h 3540931"/>
                <a:gd name="connsiteX280" fmla="*/ 2240104 w 3125710"/>
                <a:gd name="connsiteY280" fmla="*/ 2213282 h 3540931"/>
                <a:gd name="connsiteX281" fmla="*/ 2244604 w 3125710"/>
                <a:gd name="connsiteY281" fmla="*/ 2212153 h 3540931"/>
                <a:gd name="connsiteX282" fmla="*/ 1845192 w 3125710"/>
                <a:gd name="connsiteY282" fmla="*/ 2183491 h 3540931"/>
                <a:gd name="connsiteX283" fmla="*/ 1885941 w 3125710"/>
                <a:gd name="connsiteY283" fmla="*/ 2204805 h 3540931"/>
                <a:gd name="connsiteX284" fmla="*/ 1922163 w 3125710"/>
                <a:gd name="connsiteY284" fmla="*/ 2429163 h 3540931"/>
                <a:gd name="connsiteX285" fmla="*/ 1922163 w 3125710"/>
                <a:gd name="connsiteY285" fmla="*/ 2438137 h 3540931"/>
                <a:gd name="connsiteX286" fmla="*/ 1931219 w 3125710"/>
                <a:gd name="connsiteY286" fmla="*/ 2444120 h 3540931"/>
                <a:gd name="connsiteX287" fmla="*/ 1940274 w 3125710"/>
                <a:gd name="connsiteY287" fmla="*/ 2456086 h 3540931"/>
                <a:gd name="connsiteX288" fmla="*/ 1943293 w 3125710"/>
                <a:gd name="connsiteY288" fmla="*/ 2465060 h 3540931"/>
                <a:gd name="connsiteX289" fmla="*/ 1946311 w 3125710"/>
                <a:gd name="connsiteY289" fmla="*/ 2471043 h 3540931"/>
                <a:gd name="connsiteX290" fmla="*/ 1949330 w 3125710"/>
                <a:gd name="connsiteY290" fmla="*/ 2486000 h 3540931"/>
                <a:gd name="connsiteX291" fmla="*/ 1940274 w 3125710"/>
                <a:gd name="connsiteY291" fmla="*/ 2515915 h 3540931"/>
                <a:gd name="connsiteX292" fmla="*/ 1931219 w 3125710"/>
                <a:gd name="connsiteY292" fmla="*/ 2527881 h 3540931"/>
                <a:gd name="connsiteX293" fmla="*/ 1925182 w 3125710"/>
                <a:gd name="connsiteY293" fmla="*/ 2533863 h 3540931"/>
                <a:gd name="connsiteX294" fmla="*/ 1919145 w 3125710"/>
                <a:gd name="connsiteY294" fmla="*/ 2536855 h 3540931"/>
                <a:gd name="connsiteX295" fmla="*/ 1910089 w 3125710"/>
                <a:gd name="connsiteY295" fmla="*/ 2539846 h 3540931"/>
                <a:gd name="connsiteX296" fmla="*/ 1904052 w 3125710"/>
                <a:gd name="connsiteY296" fmla="*/ 2542838 h 3540931"/>
                <a:gd name="connsiteX297" fmla="*/ 1894997 w 3125710"/>
                <a:gd name="connsiteY297" fmla="*/ 2545829 h 3540931"/>
                <a:gd name="connsiteX298" fmla="*/ 1888960 w 3125710"/>
                <a:gd name="connsiteY298" fmla="*/ 2545829 h 3540931"/>
                <a:gd name="connsiteX299" fmla="*/ 1873867 w 3125710"/>
                <a:gd name="connsiteY299" fmla="*/ 2542838 h 3540931"/>
                <a:gd name="connsiteX300" fmla="*/ 1864812 w 3125710"/>
                <a:gd name="connsiteY300" fmla="*/ 2539846 h 3540931"/>
                <a:gd name="connsiteX301" fmla="*/ 1858775 w 3125710"/>
                <a:gd name="connsiteY301" fmla="*/ 2536855 h 3540931"/>
                <a:gd name="connsiteX302" fmla="*/ 1852738 w 3125710"/>
                <a:gd name="connsiteY302" fmla="*/ 2533863 h 3540931"/>
                <a:gd name="connsiteX303" fmla="*/ 1846701 w 3125710"/>
                <a:gd name="connsiteY303" fmla="*/ 2527881 h 3540931"/>
                <a:gd name="connsiteX304" fmla="*/ 1837645 w 3125710"/>
                <a:gd name="connsiteY304" fmla="*/ 2518906 h 3540931"/>
                <a:gd name="connsiteX305" fmla="*/ 1834627 w 3125710"/>
                <a:gd name="connsiteY305" fmla="*/ 2509932 h 3540931"/>
                <a:gd name="connsiteX306" fmla="*/ 1831608 w 3125710"/>
                <a:gd name="connsiteY306" fmla="*/ 2503949 h 3540931"/>
                <a:gd name="connsiteX307" fmla="*/ 1831608 w 3125710"/>
                <a:gd name="connsiteY307" fmla="*/ 2471043 h 3540931"/>
                <a:gd name="connsiteX308" fmla="*/ 1837645 w 3125710"/>
                <a:gd name="connsiteY308" fmla="*/ 2456086 h 3540931"/>
                <a:gd name="connsiteX309" fmla="*/ 1846701 w 3125710"/>
                <a:gd name="connsiteY309" fmla="*/ 2444120 h 3540931"/>
                <a:gd name="connsiteX310" fmla="*/ 1855756 w 3125710"/>
                <a:gd name="connsiteY310" fmla="*/ 2435146 h 3540931"/>
                <a:gd name="connsiteX311" fmla="*/ 1822553 w 3125710"/>
                <a:gd name="connsiteY311" fmla="*/ 2222754 h 3540931"/>
                <a:gd name="connsiteX312" fmla="*/ 1845192 w 3125710"/>
                <a:gd name="connsiteY312" fmla="*/ 2183491 h 3540931"/>
                <a:gd name="connsiteX313" fmla="*/ 1381210 w 3125710"/>
                <a:gd name="connsiteY313" fmla="*/ 2174703 h 3540931"/>
                <a:gd name="connsiteX314" fmla="*/ 1404989 w 3125710"/>
                <a:gd name="connsiteY314" fmla="*/ 2183708 h 3540931"/>
                <a:gd name="connsiteX315" fmla="*/ 1404989 w 3125710"/>
                <a:gd name="connsiteY315" fmla="*/ 2231733 h 3540931"/>
                <a:gd name="connsiteX316" fmla="*/ 1302322 w 3125710"/>
                <a:gd name="connsiteY316" fmla="*/ 2447849 h 3540931"/>
                <a:gd name="connsiteX317" fmla="*/ 1260048 w 3125710"/>
                <a:gd name="connsiteY317" fmla="*/ 2543900 h 3540931"/>
                <a:gd name="connsiteX318" fmla="*/ 1238910 w 3125710"/>
                <a:gd name="connsiteY318" fmla="*/ 2435842 h 3540931"/>
                <a:gd name="connsiteX319" fmla="*/ 1359695 w 3125710"/>
                <a:gd name="connsiteY319" fmla="*/ 2183708 h 3540931"/>
                <a:gd name="connsiteX320" fmla="*/ 1381210 w 3125710"/>
                <a:gd name="connsiteY320" fmla="*/ 2174703 h 3540931"/>
                <a:gd name="connsiteX321" fmla="*/ 2500476 w 3125710"/>
                <a:gd name="connsiteY321" fmla="*/ 2121064 h 3540931"/>
                <a:gd name="connsiteX322" fmla="*/ 2514028 w 3125710"/>
                <a:gd name="connsiteY322" fmla="*/ 2129167 h 3540931"/>
                <a:gd name="connsiteX323" fmla="*/ 2502106 w 3125710"/>
                <a:gd name="connsiteY323" fmla="*/ 2162332 h 3540931"/>
                <a:gd name="connsiteX324" fmla="*/ 2454419 w 3125710"/>
                <a:gd name="connsiteY324" fmla="*/ 2307050 h 3540931"/>
                <a:gd name="connsiteX325" fmla="*/ 2433556 w 3125710"/>
                <a:gd name="connsiteY325" fmla="*/ 2298005 h 3540931"/>
                <a:gd name="connsiteX326" fmla="*/ 2478262 w 3125710"/>
                <a:gd name="connsiteY326" fmla="*/ 2153287 h 3540931"/>
                <a:gd name="connsiteX327" fmla="*/ 2500476 w 3125710"/>
                <a:gd name="connsiteY327" fmla="*/ 2121064 h 3540931"/>
                <a:gd name="connsiteX328" fmla="*/ 356526 w 3125710"/>
                <a:gd name="connsiteY328" fmla="*/ 2011637 h 3540931"/>
                <a:gd name="connsiteX329" fmla="*/ 368354 w 3125710"/>
                <a:gd name="connsiteY329" fmla="*/ 2020637 h 3540931"/>
                <a:gd name="connsiteX330" fmla="*/ 380182 w 3125710"/>
                <a:gd name="connsiteY330" fmla="*/ 2086634 h 3540931"/>
                <a:gd name="connsiteX331" fmla="*/ 386097 w 3125710"/>
                <a:gd name="connsiteY331" fmla="*/ 2089634 h 3540931"/>
                <a:gd name="connsiteX332" fmla="*/ 389054 w 3125710"/>
                <a:gd name="connsiteY332" fmla="*/ 2092633 h 3540931"/>
                <a:gd name="connsiteX333" fmla="*/ 392011 w 3125710"/>
                <a:gd name="connsiteY333" fmla="*/ 2092633 h 3540931"/>
                <a:gd name="connsiteX334" fmla="*/ 394968 w 3125710"/>
                <a:gd name="connsiteY334" fmla="*/ 2101633 h 3540931"/>
                <a:gd name="connsiteX335" fmla="*/ 394968 w 3125710"/>
                <a:gd name="connsiteY335" fmla="*/ 2104633 h 3540931"/>
                <a:gd name="connsiteX336" fmla="*/ 392011 w 3125710"/>
                <a:gd name="connsiteY336" fmla="*/ 2113632 h 3540931"/>
                <a:gd name="connsiteX337" fmla="*/ 389054 w 3125710"/>
                <a:gd name="connsiteY337" fmla="*/ 2116632 h 3540931"/>
                <a:gd name="connsiteX338" fmla="*/ 383139 w 3125710"/>
                <a:gd name="connsiteY338" fmla="*/ 2119632 h 3540931"/>
                <a:gd name="connsiteX339" fmla="*/ 377225 w 3125710"/>
                <a:gd name="connsiteY339" fmla="*/ 2119632 h 3540931"/>
                <a:gd name="connsiteX340" fmla="*/ 371311 w 3125710"/>
                <a:gd name="connsiteY340" fmla="*/ 2116632 h 3540931"/>
                <a:gd name="connsiteX341" fmla="*/ 365397 w 3125710"/>
                <a:gd name="connsiteY341" fmla="*/ 2113632 h 3540931"/>
                <a:gd name="connsiteX342" fmla="*/ 362440 w 3125710"/>
                <a:gd name="connsiteY342" fmla="*/ 2104633 h 3540931"/>
                <a:gd name="connsiteX343" fmla="*/ 362440 w 3125710"/>
                <a:gd name="connsiteY343" fmla="*/ 2101633 h 3540931"/>
                <a:gd name="connsiteX344" fmla="*/ 362440 w 3125710"/>
                <a:gd name="connsiteY344" fmla="*/ 2095633 h 3540931"/>
                <a:gd name="connsiteX345" fmla="*/ 350612 w 3125710"/>
                <a:gd name="connsiteY345" fmla="*/ 2023637 h 3540931"/>
                <a:gd name="connsiteX346" fmla="*/ 356526 w 3125710"/>
                <a:gd name="connsiteY346" fmla="*/ 2011637 h 3540931"/>
                <a:gd name="connsiteX347" fmla="*/ 186981 w 3125710"/>
                <a:gd name="connsiteY347" fmla="*/ 1985959 h 3540931"/>
                <a:gd name="connsiteX348" fmla="*/ 187355 w 3125710"/>
                <a:gd name="connsiteY348" fmla="*/ 1999800 h 3540931"/>
                <a:gd name="connsiteX349" fmla="*/ 145460 w 3125710"/>
                <a:gd name="connsiteY349" fmla="*/ 2047680 h 3540931"/>
                <a:gd name="connsiteX350" fmla="*/ 142467 w 3125710"/>
                <a:gd name="connsiteY350" fmla="*/ 2047680 h 3540931"/>
                <a:gd name="connsiteX351" fmla="*/ 142467 w 3125710"/>
                <a:gd name="connsiteY351" fmla="*/ 2050673 h 3540931"/>
                <a:gd name="connsiteX352" fmla="*/ 142467 w 3125710"/>
                <a:gd name="connsiteY352" fmla="*/ 2053665 h 3540931"/>
                <a:gd name="connsiteX353" fmla="*/ 142467 w 3125710"/>
                <a:gd name="connsiteY353" fmla="*/ 2056658 h 3540931"/>
                <a:gd name="connsiteX354" fmla="*/ 139475 w 3125710"/>
                <a:gd name="connsiteY354" fmla="*/ 2059650 h 3540931"/>
                <a:gd name="connsiteX355" fmla="*/ 136482 w 3125710"/>
                <a:gd name="connsiteY355" fmla="*/ 2062643 h 3540931"/>
                <a:gd name="connsiteX356" fmla="*/ 130497 w 3125710"/>
                <a:gd name="connsiteY356" fmla="*/ 2065635 h 3540931"/>
                <a:gd name="connsiteX357" fmla="*/ 124512 w 3125710"/>
                <a:gd name="connsiteY357" fmla="*/ 2065635 h 3540931"/>
                <a:gd name="connsiteX358" fmla="*/ 121520 w 3125710"/>
                <a:gd name="connsiteY358" fmla="*/ 2065635 h 3540931"/>
                <a:gd name="connsiteX359" fmla="*/ 118527 w 3125710"/>
                <a:gd name="connsiteY359" fmla="*/ 2062643 h 3540931"/>
                <a:gd name="connsiteX360" fmla="*/ 115535 w 3125710"/>
                <a:gd name="connsiteY360" fmla="*/ 2062643 h 3540931"/>
                <a:gd name="connsiteX361" fmla="*/ 115535 w 3125710"/>
                <a:gd name="connsiteY361" fmla="*/ 2059650 h 3540931"/>
                <a:gd name="connsiteX362" fmla="*/ 112542 w 3125710"/>
                <a:gd name="connsiteY362" fmla="*/ 2059650 h 3540931"/>
                <a:gd name="connsiteX363" fmla="*/ 112542 w 3125710"/>
                <a:gd name="connsiteY363" fmla="*/ 2056658 h 3540931"/>
                <a:gd name="connsiteX364" fmla="*/ 109550 w 3125710"/>
                <a:gd name="connsiteY364" fmla="*/ 2053665 h 3540931"/>
                <a:gd name="connsiteX365" fmla="*/ 109550 w 3125710"/>
                <a:gd name="connsiteY365" fmla="*/ 2050673 h 3540931"/>
                <a:gd name="connsiteX366" fmla="*/ 109550 w 3125710"/>
                <a:gd name="connsiteY366" fmla="*/ 2047680 h 3540931"/>
                <a:gd name="connsiteX367" fmla="*/ 112542 w 3125710"/>
                <a:gd name="connsiteY367" fmla="*/ 2044688 h 3540931"/>
                <a:gd name="connsiteX368" fmla="*/ 112542 w 3125710"/>
                <a:gd name="connsiteY368" fmla="*/ 2041695 h 3540931"/>
                <a:gd name="connsiteX369" fmla="*/ 112542 w 3125710"/>
                <a:gd name="connsiteY369" fmla="*/ 2038702 h 3540931"/>
                <a:gd name="connsiteX370" fmla="*/ 121520 w 3125710"/>
                <a:gd name="connsiteY370" fmla="*/ 2032717 h 3540931"/>
                <a:gd name="connsiteX371" fmla="*/ 124512 w 3125710"/>
                <a:gd name="connsiteY371" fmla="*/ 2032717 h 3540931"/>
                <a:gd name="connsiteX372" fmla="*/ 127505 w 3125710"/>
                <a:gd name="connsiteY372" fmla="*/ 2032717 h 3540931"/>
                <a:gd name="connsiteX373" fmla="*/ 133490 w 3125710"/>
                <a:gd name="connsiteY373" fmla="*/ 2032717 h 3540931"/>
                <a:gd name="connsiteX374" fmla="*/ 175385 w 3125710"/>
                <a:gd name="connsiteY374" fmla="*/ 1987830 h 3540931"/>
                <a:gd name="connsiteX375" fmla="*/ 186981 w 3125710"/>
                <a:gd name="connsiteY375" fmla="*/ 1985959 h 3540931"/>
                <a:gd name="connsiteX376" fmla="*/ 480341 w 3125710"/>
                <a:gd name="connsiteY376" fmla="*/ 1925975 h 3540931"/>
                <a:gd name="connsiteX377" fmla="*/ 486387 w 3125710"/>
                <a:gd name="connsiteY377" fmla="*/ 1930827 h 3540931"/>
                <a:gd name="connsiteX378" fmla="*/ 552894 w 3125710"/>
                <a:gd name="connsiteY378" fmla="*/ 1978604 h 3540931"/>
                <a:gd name="connsiteX379" fmla="*/ 571032 w 3125710"/>
                <a:gd name="connsiteY379" fmla="*/ 1978604 h 3540931"/>
                <a:gd name="connsiteX380" fmla="*/ 577078 w 3125710"/>
                <a:gd name="connsiteY380" fmla="*/ 1987562 h 3540931"/>
                <a:gd name="connsiteX381" fmla="*/ 580101 w 3125710"/>
                <a:gd name="connsiteY381" fmla="*/ 1993535 h 3540931"/>
                <a:gd name="connsiteX382" fmla="*/ 580101 w 3125710"/>
                <a:gd name="connsiteY382" fmla="*/ 1999507 h 3540931"/>
                <a:gd name="connsiteX383" fmla="*/ 580101 w 3125710"/>
                <a:gd name="connsiteY383" fmla="*/ 2002493 h 3540931"/>
                <a:gd name="connsiteX384" fmla="*/ 574055 w 3125710"/>
                <a:gd name="connsiteY384" fmla="*/ 2011451 h 3540931"/>
                <a:gd name="connsiteX385" fmla="*/ 564986 w 3125710"/>
                <a:gd name="connsiteY385" fmla="*/ 2017423 h 3540931"/>
                <a:gd name="connsiteX386" fmla="*/ 552894 w 3125710"/>
                <a:gd name="connsiteY386" fmla="*/ 2014437 h 3540931"/>
                <a:gd name="connsiteX387" fmla="*/ 549870 w 3125710"/>
                <a:gd name="connsiteY387" fmla="*/ 2011451 h 3540931"/>
                <a:gd name="connsiteX388" fmla="*/ 543824 w 3125710"/>
                <a:gd name="connsiteY388" fmla="*/ 2005479 h 3540931"/>
                <a:gd name="connsiteX389" fmla="*/ 540801 w 3125710"/>
                <a:gd name="connsiteY389" fmla="*/ 1996521 h 3540931"/>
                <a:gd name="connsiteX390" fmla="*/ 540801 w 3125710"/>
                <a:gd name="connsiteY390" fmla="*/ 1993535 h 3540931"/>
                <a:gd name="connsiteX391" fmla="*/ 471272 w 3125710"/>
                <a:gd name="connsiteY391" fmla="*/ 1939785 h 3540931"/>
                <a:gd name="connsiteX392" fmla="*/ 474295 w 3125710"/>
                <a:gd name="connsiteY392" fmla="*/ 1927841 h 3540931"/>
                <a:gd name="connsiteX393" fmla="*/ 480341 w 3125710"/>
                <a:gd name="connsiteY393" fmla="*/ 1925975 h 3540931"/>
                <a:gd name="connsiteX394" fmla="*/ 100503 w 3125710"/>
                <a:gd name="connsiteY394" fmla="*/ 1880500 h 3540931"/>
                <a:gd name="connsiteX395" fmla="*/ 109552 w 3125710"/>
                <a:gd name="connsiteY395" fmla="*/ 1889500 h 3540931"/>
                <a:gd name="connsiteX396" fmla="*/ 97486 w 3125710"/>
                <a:gd name="connsiteY396" fmla="*/ 1898499 h 3540931"/>
                <a:gd name="connsiteX397" fmla="*/ 31126 w 3125710"/>
                <a:gd name="connsiteY397" fmla="*/ 1913499 h 3540931"/>
                <a:gd name="connsiteX398" fmla="*/ 3978 w 3125710"/>
                <a:gd name="connsiteY398" fmla="*/ 1922499 h 3540931"/>
                <a:gd name="connsiteX399" fmla="*/ 22077 w 3125710"/>
                <a:gd name="connsiteY399" fmla="*/ 1898499 h 3540931"/>
                <a:gd name="connsiteX400" fmla="*/ 100503 w 3125710"/>
                <a:gd name="connsiteY400" fmla="*/ 1880500 h 3540931"/>
                <a:gd name="connsiteX401" fmla="*/ 1142923 w 3125710"/>
                <a:gd name="connsiteY401" fmla="*/ 1829491 h 3540931"/>
                <a:gd name="connsiteX402" fmla="*/ 1176006 w 3125710"/>
                <a:gd name="connsiteY402" fmla="*/ 1862372 h 3540931"/>
                <a:gd name="connsiteX403" fmla="*/ 1142923 w 3125710"/>
                <a:gd name="connsiteY403" fmla="*/ 1892264 h 3540931"/>
                <a:gd name="connsiteX404" fmla="*/ 794050 w 3125710"/>
                <a:gd name="connsiteY404" fmla="*/ 1969982 h 3540931"/>
                <a:gd name="connsiteX405" fmla="*/ 742922 w 3125710"/>
                <a:gd name="connsiteY405" fmla="*/ 2005852 h 3540931"/>
                <a:gd name="connsiteX406" fmla="*/ 742922 w 3125710"/>
                <a:gd name="connsiteY406" fmla="*/ 1895253 h 3540931"/>
                <a:gd name="connsiteX407" fmla="*/ 779013 w 3125710"/>
                <a:gd name="connsiteY407" fmla="*/ 1907210 h 3540931"/>
                <a:gd name="connsiteX408" fmla="*/ 1142923 w 3125710"/>
                <a:gd name="connsiteY408" fmla="*/ 1829491 h 3540931"/>
                <a:gd name="connsiteX409" fmla="*/ 500460 w 3125710"/>
                <a:gd name="connsiteY409" fmla="*/ 1816859 h 3540931"/>
                <a:gd name="connsiteX410" fmla="*/ 573012 w 3125710"/>
                <a:gd name="connsiteY410" fmla="*/ 1825800 h 3540931"/>
                <a:gd name="connsiteX411" fmla="*/ 576036 w 3125710"/>
                <a:gd name="connsiteY411" fmla="*/ 1822820 h 3540931"/>
                <a:gd name="connsiteX412" fmla="*/ 582082 w 3125710"/>
                <a:gd name="connsiteY412" fmla="*/ 1819840 h 3540931"/>
                <a:gd name="connsiteX413" fmla="*/ 588128 w 3125710"/>
                <a:gd name="connsiteY413" fmla="*/ 1819840 h 3540931"/>
                <a:gd name="connsiteX414" fmla="*/ 594174 w 3125710"/>
                <a:gd name="connsiteY414" fmla="*/ 1819840 h 3540931"/>
                <a:gd name="connsiteX415" fmla="*/ 597197 w 3125710"/>
                <a:gd name="connsiteY415" fmla="*/ 1825800 h 3540931"/>
                <a:gd name="connsiteX416" fmla="*/ 603243 w 3125710"/>
                <a:gd name="connsiteY416" fmla="*/ 1831761 h 3540931"/>
                <a:gd name="connsiteX417" fmla="*/ 603243 w 3125710"/>
                <a:gd name="connsiteY417" fmla="*/ 1837722 h 3540931"/>
                <a:gd name="connsiteX418" fmla="*/ 600220 w 3125710"/>
                <a:gd name="connsiteY418" fmla="*/ 1843683 h 3540931"/>
                <a:gd name="connsiteX419" fmla="*/ 597197 w 3125710"/>
                <a:gd name="connsiteY419" fmla="*/ 1846664 h 3540931"/>
                <a:gd name="connsiteX420" fmla="*/ 591151 w 3125710"/>
                <a:gd name="connsiteY420" fmla="*/ 1849644 h 3540931"/>
                <a:gd name="connsiteX421" fmla="*/ 585105 w 3125710"/>
                <a:gd name="connsiteY421" fmla="*/ 1849644 h 3540931"/>
                <a:gd name="connsiteX422" fmla="*/ 579059 w 3125710"/>
                <a:gd name="connsiteY422" fmla="*/ 1849644 h 3540931"/>
                <a:gd name="connsiteX423" fmla="*/ 573012 w 3125710"/>
                <a:gd name="connsiteY423" fmla="*/ 1843683 h 3540931"/>
                <a:gd name="connsiteX424" fmla="*/ 497437 w 3125710"/>
                <a:gd name="connsiteY424" fmla="*/ 1834742 h 3540931"/>
                <a:gd name="connsiteX425" fmla="*/ 491391 w 3125710"/>
                <a:gd name="connsiteY425" fmla="*/ 1825800 h 3540931"/>
                <a:gd name="connsiteX426" fmla="*/ 500460 w 3125710"/>
                <a:gd name="connsiteY426" fmla="*/ 1816859 h 3540931"/>
                <a:gd name="connsiteX427" fmla="*/ 2318958 w 3125710"/>
                <a:gd name="connsiteY427" fmla="*/ 1757284 h 3540931"/>
                <a:gd name="connsiteX428" fmla="*/ 2343810 w 3125710"/>
                <a:gd name="connsiteY428" fmla="*/ 1760281 h 3540931"/>
                <a:gd name="connsiteX429" fmla="*/ 2557681 w 3125710"/>
                <a:gd name="connsiteY429" fmla="*/ 1874167 h 3540931"/>
                <a:gd name="connsiteX430" fmla="*/ 2572743 w 3125710"/>
                <a:gd name="connsiteY430" fmla="*/ 1865176 h 3540931"/>
                <a:gd name="connsiteX431" fmla="*/ 2596841 w 3125710"/>
                <a:gd name="connsiteY431" fmla="*/ 1859182 h 3540931"/>
                <a:gd name="connsiteX432" fmla="*/ 2599853 w 3125710"/>
                <a:gd name="connsiteY432" fmla="*/ 1859182 h 3540931"/>
                <a:gd name="connsiteX433" fmla="*/ 2626964 w 3125710"/>
                <a:gd name="connsiteY433" fmla="*/ 1868173 h 3540931"/>
                <a:gd name="connsiteX434" fmla="*/ 2639013 w 3125710"/>
                <a:gd name="connsiteY434" fmla="*/ 1877164 h 3540931"/>
                <a:gd name="connsiteX435" fmla="*/ 2654074 w 3125710"/>
                <a:gd name="connsiteY435" fmla="*/ 1901139 h 3540931"/>
                <a:gd name="connsiteX436" fmla="*/ 2657086 w 3125710"/>
                <a:gd name="connsiteY436" fmla="*/ 1916124 h 3540931"/>
                <a:gd name="connsiteX437" fmla="*/ 2651062 w 3125710"/>
                <a:gd name="connsiteY437" fmla="*/ 1937103 h 3540931"/>
                <a:gd name="connsiteX438" fmla="*/ 2639013 w 3125710"/>
                <a:gd name="connsiteY438" fmla="*/ 1955085 h 3540931"/>
                <a:gd name="connsiteX439" fmla="*/ 2620939 w 3125710"/>
                <a:gd name="connsiteY439" fmla="*/ 1967073 h 3540931"/>
                <a:gd name="connsiteX440" fmla="*/ 2599853 w 3125710"/>
                <a:gd name="connsiteY440" fmla="*/ 1973067 h 3540931"/>
                <a:gd name="connsiteX441" fmla="*/ 2596841 w 3125710"/>
                <a:gd name="connsiteY441" fmla="*/ 1973067 h 3540931"/>
                <a:gd name="connsiteX442" fmla="*/ 2566718 w 3125710"/>
                <a:gd name="connsiteY442" fmla="*/ 1964076 h 3540931"/>
                <a:gd name="connsiteX443" fmla="*/ 2554669 w 3125710"/>
                <a:gd name="connsiteY443" fmla="*/ 1955085 h 3540931"/>
                <a:gd name="connsiteX444" fmla="*/ 2545632 w 3125710"/>
                <a:gd name="connsiteY444" fmla="*/ 1940100 h 3540931"/>
                <a:gd name="connsiteX445" fmla="*/ 2310674 w 3125710"/>
                <a:gd name="connsiteY445" fmla="*/ 1817224 h 3540931"/>
                <a:gd name="connsiteX446" fmla="*/ 2298625 w 3125710"/>
                <a:gd name="connsiteY446" fmla="*/ 1772269 h 3540931"/>
                <a:gd name="connsiteX447" fmla="*/ 2318958 w 3125710"/>
                <a:gd name="connsiteY447" fmla="*/ 1757284 h 3540931"/>
                <a:gd name="connsiteX448" fmla="*/ 2948564 w 3125710"/>
                <a:gd name="connsiteY448" fmla="*/ 1747433 h 3540931"/>
                <a:gd name="connsiteX449" fmla="*/ 2954626 w 3125710"/>
                <a:gd name="connsiteY449" fmla="*/ 1753540 h 3540931"/>
                <a:gd name="connsiteX450" fmla="*/ 2957656 w 3125710"/>
                <a:gd name="connsiteY450" fmla="*/ 1799342 h 3540931"/>
                <a:gd name="connsiteX451" fmla="*/ 2960687 w 3125710"/>
                <a:gd name="connsiteY451" fmla="*/ 1802395 h 3540931"/>
                <a:gd name="connsiteX452" fmla="*/ 2963717 w 3125710"/>
                <a:gd name="connsiteY452" fmla="*/ 1805449 h 3540931"/>
                <a:gd name="connsiteX453" fmla="*/ 2963717 w 3125710"/>
                <a:gd name="connsiteY453" fmla="*/ 1811556 h 3540931"/>
                <a:gd name="connsiteX454" fmla="*/ 2963717 w 3125710"/>
                <a:gd name="connsiteY454" fmla="*/ 1814609 h 3540931"/>
                <a:gd name="connsiteX455" fmla="*/ 2960687 w 3125710"/>
                <a:gd name="connsiteY455" fmla="*/ 1817663 h 3540931"/>
                <a:gd name="connsiteX456" fmla="*/ 2957656 w 3125710"/>
                <a:gd name="connsiteY456" fmla="*/ 1820716 h 3540931"/>
                <a:gd name="connsiteX457" fmla="*/ 2954626 w 3125710"/>
                <a:gd name="connsiteY457" fmla="*/ 1820716 h 3540931"/>
                <a:gd name="connsiteX458" fmla="*/ 2951595 w 3125710"/>
                <a:gd name="connsiteY458" fmla="*/ 1820716 h 3540931"/>
                <a:gd name="connsiteX459" fmla="*/ 2948564 w 3125710"/>
                <a:gd name="connsiteY459" fmla="*/ 1817663 h 3540931"/>
                <a:gd name="connsiteX460" fmla="*/ 2945534 w 3125710"/>
                <a:gd name="connsiteY460" fmla="*/ 1814609 h 3540931"/>
                <a:gd name="connsiteX461" fmla="*/ 2942503 w 3125710"/>
                <a:gd name="connsiteY461" fmla="*/ 1814609 h 3540931"/>
                <a:gd name="connsiteX462" fmla="*/ 2942503 w 3125710"/>
                <a:gd name="connsiteY462" fmla="*/ 1808502 h 3540931"/>
                <a:gd name="connsiteX463" fmla="*/ 2945534 w 3125710"/>
                <a:gd name="connsiteY463" fmla="*/ 1802395 h 3540931"/>
                <a:gd name="connsiteX464" fmla="*/ 2942503 w 3125710"/>
                <a:gd name="connsiteY464" fmla="*/ 1753540 h 3540931"/>
                <a:gd name="connsiteX465" fmla="*/ 2948564 w 3125710"/>
                <a:gd name="connsiteY465" fmla="*/ 1747433 h 3540931"/>
                <a:gd name="connsiteX466" fmla="*/ 2830927 w 3125710"/>
                <a:gd name="connsiteY466" fmla="*/ 1714763 h 3540931"/>
                <a:gd name="connsiteX467" fmla="*/ 2840018 w 3125710"/>
                <a:gd name="connsiteY467" fmla="*/ 1714763 h 3540931"/>
                <a:gd name="connsiteX468" fmla="*/ 2840018 w 3125710"/>
                <a:gd name="connsiteY468" fmla="*/ 1723611 h 3540931"/>
                <a:gd name="connsiteX469" fmla="*/ 2806682 w 3125710"/>
                <a:gd name="connsiteY469" fmla="*/ 1750157 h 3540931"/>
                <a:gd name="connsiteX470" fmla="*/ 2806682 w 3125710"/>
                <a:gd name="connsiteY470" fmla="*/ 1753106 h 3540931"/>
                <a:gd name="connsiteX471" fmla="*/ 2803652 w 3125710"/>
                <a:gd name="connsiteY471" fmla="*/ 1753106 h 3540931"/>
                <a:gd name="connsiteX472" fmla="*/ 2803652 w 3125710"/>
                <a:gd name="connsiteY472" fmla="*/ 1756056 h 3540931"/>
                <a:gd name="connsiteX473" fmla="*/ 2800621 w 3125710"/>
                <a:gd name="connsiteY473" fmla="*/ 1759005 h 3540931"/>
                <a:gd name="connsiteX474" fmla="*/ 2794560 w 3125710"/>
                <a:gd name="connsiteY474" fmla="*/ 1759005 h 3540931"/>
                <a:gd name="connsiteX475" fmla="*/ 2791530 w 3125710"/>
                <a:gd name="connsiteY475" fmla="*/ 1759005 h 3540931"/>
                <a:gd name="connsiteX476" fmla="*/ 2788499 w 3125710"/>
                <a:gd name="connsiteY476" fmla="*/ 1759005 h 3540931"/>
                <a:gd name="connsiteX477" fmla="*/ 2785469 w 3125710"/>
                <a:gd name="connsiteY477" fmla="*/ 1756056 h 3540931"/>
                <a:gd name="connsiteX478" fmla="*/ 2785469 w 3125710"/>
                <a:gd name="connsiteY478" fmla="*/ 1753106 h 3540931"/>
                <a:gd name="connsiteX479" fmla="*/ 2782438 w 3125710"/>
                <a:gd name="connsiteY479" fmla="*/ 1753106 h 3540931"/>
                <a:gd name="connsiteX480" fmla="*/ 2782438 w 3125710"/>
                <a:gd name="connsiteY480" fmla="*/ 1750157 h 3540931"/>
                <a:gd name="connsiteX481" fmla="*/ 2782438 w 3125710"/>
                <a:gd name="connsiteY481" fmla="*/ 1747207 h 3540931"/>
                <a:gd name="connsiteX482" fmla="*/ 2785469 w 3125710"/>
                <a:gd name="connsiteY482" fmla="*/ 1744258 h 3540931"/>
                <a:gd name="connsiteX483" fmla="*/ 2785469 w 3125710"/>
                <a:gd name="connsiteY483" fmla="*/ 1741308 h 3540931"/>
                <a:gd name="connsiteX484" fmla="*/ 2791530 w 3125710"/>
                <a:gd name="connsiteY484" fmla="*/ 1738359 h 3540931"/>
                <a:gd name="connsiteX485" fmla="*/ 2794560 w 3125710"/>
                <a:gd name="connsiteY485" fmla="*/ 1738359 h 3540931"/>
                <a:gd name="connsiteX486" fmla="*/ 2797591 w 3125710"/>
                <a:gd name="connsiteY486" fmla="*/ 1738359 h 3540931"/>
                <a:gd name="connsiteX487" fmla="*/ 2800621 w 3125710"/>
                <a:gd name="connsiteY487" fmla="*/ 1738359 h 3540931"/>
                <a:gd name="connsiteX488" fmla="*/ 2830927 w 3125710"/>
                <a:gd name="connsiteY488" fmla="*/ 1714763 h 3540931"/>
                <a:gd name="connsiteX489" fmla="*/ 3031464 w 3125710"/>
                <a:gd name="connsiteY489" fmla="*/ 1703079 h 3540931"/>
                <a:gd name="connsiteX490" fmla="*/ 3037501 w 3125710"/>
                <a:gd name="connsiteY490" fmla="*/ 1706098 h 3540931"/>
                <a:gd name="connsiteX491" fmla="*/ 3076742 w 3125710"/>
                <a:gd name="connsiteY491" fmla="*/ 1745338 h 3540931"/>
                <a:gd name="connsiteX492" fmla="*/ 3088816 w 3125710"/>
                <a:gd name="connsiteY492" fmla="*/ 1745338 h 3540931"/>
                <a:gd name="connsiteX493" fmla="*/ 3091835 w 3125710"/>
                <a:gd name="connsiteY493" fmla="*/ 1754394 h 3540931"/>
                <a:gd name="connsiteX494" fmla="*/ 3091835 w 3125710"/>
                <a:gd name="connsiteY494" fmla="*/ 1757413 h 3540931"/>
                <a:gd name="connsiteX495" fmla="*/ 3091835 w 3125710"/>
                <a:gd name="connsiteY495" fmla="*/ 1760431 h 3540931"/>
                <a:gd name="connsiteX496" fmla="*/ 3091835 w 3125710"/>
                <a:gd name="connsiteY496" fmla="*/ 1763450 h 3540931"/>
                <a:gd name="connsiteX497" fmla="*/ 3085798 w 3125710"/>
                <a:gd name="connsiteY497" fmla="*/ 1769487 h 3540931"/>
                <a:gd name="connsiteX498" fmla="*/ 3079761 w 3125710"/>
                <a:gd name="connsiteY498" fmla="*/ 1772505 h 3540931"/>
                <a:gd name="connsiteX499" fmla="*/ 3073724 w 3125710"/>
                <a:gd name="connsiteY499" fmla="*/ 1769487 h 3540931"/>
                <a:gd name="connsiteX500" fmla="*/ 3070705 w 3125710"/>
                <a:gd name="connsiteY500" fmla="*/ 1766468 h 3540931"/>
                <a:gd name="connsiteX501" fmla="*/ 3067687 w 3125710"/>
                <a:gd name="connsiteY501" fmla="*/ 1763450 h 3540931"/>
                <a:gd name="connsiteX502" fmla="*/ 3067687 w 3125710"/>
                <a:gd name="connsiteY502" fmla="*/ 1754394 h 3540931"/>
                <a:gd name="connsiteX503" fmla="*/ 3028446 w 3125710"/>
                <a:gd name="connsiteY503" fmla="*/ 1712135 h 3540931"/>
                <a:gd name="connsiteX504" fmla="*/ 3031464 w 3125710"/>
                <a:gd name="connsiteY504" fmla="*/ 1703079 h 3540931"/>
                <a:gd name="connsiteX505" fmla="*/ 552423 w 3125710"/>
                <a:gd name="connsiteY505" fmla="*/ 1697293 h 3540931"/>
                <a:gd name="connsiteX506" fmla="*/ 555429 w 3125710"/>
                <a:gd name="connsiteY506" fmla="*/ 1697293 h 3540931"/>
                <a:gd name="connsiteX507" fmla="*/ 564447 w 3125710"/>
                <a:gd name="connsiteY507" fmla="*/ 1697293 h 3540931"/>
                <a:gd name="connsiteX508" fmla="*/ 567454 w 3125710"/>
                <a:gd name="connsiteY508" fmla="*/ 1700306 h 3540931"/>
                <a:gd name="connsiteX509" fmla="*/ 570460 w 3125710"/>
                <a:gd name="connsiteY509" fmla="*/ 1706333 h 3540931"/>
                <a:gd name="connsiteX510" fmla="*/ 570460 w 3125710"/>
                <a:gd name="connsiteY510" fmla="*/ 1712360 h 3540931"/>
                <a:gd name="connsiteX511" fmla="*/ 567454 w 3125710"/>
                <a:gd name="connsiteY511" fmla="*/ 1718386 h 3540931"/>
                <a:gd name="connsiteX512" fmla="*/ 564447 w 3125710"/>
                <a:gd name="connsiteY512" fmla="*/ 1724413 h 3540931"/>
                <a:gd name="connsiteX513" fmla="*/ 555429 w 3125710"/>
                <a:gd name="connsiteY513" fmla="*/ 1727426 h 3540931"/>
                <a:gd name="connsiteX514" fmla="*/ 552423 w 3125710"/>
                <a:gd name="connsiteY514" fmla="*/ 1727426 h 3540931"/>
                <a:gd name="connsiteX515" fmla="*/ 546410 w 3125710"/>
                <a:gd name="connsiteY515" fmla="*/ 1724413 h 3540931"/>
                <a:gd name="connsiteX516" fmla="*/ 480274 w 3125710"/>
                <a:gd name="connsiteY516" fmla="*/ 1742493 h 3540931"/>
                <a:gd name="connsiteX517" fmla="*/ 468249 w 3125710"/>
                <a:gd name="connsiteY517" fmla="*/ 1739480 h 3540931"/>
                <a:gd name="connsiteX518" fmla="*/ 474261 w 3125710"/>
                <a:gd name="connsiteY518" fmla="*/ 1727426 h 3540931"/>
                <a:gd name="connsiteX519" fmla="*/ 540398 w 3125710"/>
                <a:gd name="connsiteY519" fmla="*/ 1709346 h 3540931"/>
                <a:gd name="connsiteX520" fmla="*/ 540398 w 3125710"/>
                <a:gd name="connsiteY520" fmla="*/ 1703320 h 3540931"/>
                <a:gd name="connsiteX521" fmla="*/ 543404 w 3125710"/>
                <a:gd name="connsiteY521" fmla="*/ 1700306 h 3540931"/>
                <a:gd name="connsiteX522" fmla="*/ 552423 w 3125710"/>
                <a:gd name="connsiteY522" fmla="*/ 1697293 h 3540931"/>
                <a:gd name="connsiteX523" fmla="*/ 44916 w 3125710"/>
                <a:gd name="connsiteY523" fmla="*/ 1687082 h 3540931"/>
                <a:gd name="connsiteX524" fmla="*/ 55782 w 3125710"/>
                <a:gd name="connsiteY524" fmla="*/ 1693906 h 3540931"/>
                <a:gd name="connsiteX525" fmla="*/ 58767 w 3125710"/>
                <a:gd name="connsiteY525" fmla="*/ 1702819 h 3540931"/>
                <a:gd name="connsiteX526" fmla="*/ 139350 w 3125710"/>
                <a:gd name="connsiteY526" fmla="*/ 1768179 h 3540931"/>
                <a:gd name="connsiteX527" fmla="*/ 139350 w 3125710"/>
                <a:gd name="connsiteY527" fmla="*/ 1780063 h 3540931"/>
                <a:gd name="connsiteX528" fmla="*/ 127412 w 3125710"/>
                <a:gd name="connsiteY528" fmla="*/ 1780063 h 3540931"/>
                <a:gd name="connsiteX529" fmla="*/ 46828 w 3125710"/>
                <a:gd name="connsiteY529" fmla="*/ 1717673 h 3540931"/>
                <a:gd name="connsiteX530" fmla="*/ 31906 w 3125710"/>
                <a:gd name="connsiteY530" fmla="*/ 1711731 h 3540931"/>
                <a:gd name="connsiteX531" fmla="*/ 44916 w 3125710"/>
                <a:gd name="connsiteY531" fmla="*/ 1687082 h 3540931"/>
                <a:gd name="connsiteX532" fmla="*/ 2767456 w 3125710"/>
                <a:gd name="connsiteY532" fmla="*/ 1634810 h 3540931"/>
                <a:gd name="connsiteX533" fmla="*/ 2794826 w 3125710"/>
                <a:gd name="connsiteY533" fmla="*/ 1636739 h 3540931"/>
                <a:gd name="connsiteX534" fmla="*/ 2797867 w 3125710"/>
                <a:gd name="connsiteY534" fmla="*/ 1642910 h 3540931"/>
                <a:gd name="connsiteX535" fmla="*/ 2791785 w 3125710"/>
                <a:gd name="connsiteY535" fmla="*/ 1649081 h 3540931"/>
                <a:gd name="connsiteX536" fmla="*/ 2746168 w 3125710"/>
                <a:gd name="connsiteY536" fmla="*/ 1652167 h 3540931"/>
                <a:gd name="connsiteX537" fmla="*/ 2724880 w 3125710"/>
                <a:gd name="connsiteY537" fmla="*/ 1655252 h 3540931"/>
                <a:gd name="connsiteX538" fmla="*/ 2740086 w 3125710"/>
                <a:gd name="connsiteY538" fmla="*/ 1639824 h 3540931"/>
                <a:gd name="connsiteX539" fmla="*/ 2767456 w 3125710"/>
                <a:gd name="connsiteY539" fmla="*/ 1634810 h 3540931"/>
                <a:gd name="connsiteX540" fmla="*/ 3060301 w 3125710"/>
                <a:gd name="connsiteY540" fmla="*/ 1633653 h 3540931"/>
                <a:gd name="connsiteX541" fmla="*/ 3107871 w 3125710"/>
                <a:gd name="connsiteY541" fmla="*/ 1645996 h 3540931"/>
                <a:gd name="connsiteX542" fmla="*/ 3113818 w 3125710"/>
                <a:gd name="connsiteY542" fmla="*/ 1642910 h 3540931"/>
                <a:gd name="connsiteX543" fmla="*/ 3116791 w 3125710"/>
                <a:gd name="connsiteY543" fmla="*/ 1642910 h 3540931"/>
                <a:gd name="connsiteX544" fmla="*/ 3119764 w 3125710"/>
                <a:gd name="connsiteY544" fmla="*/ 1645996 h 3540931"/>
                <a:gd name="connsiteX545" fmla="*/ 3122737 w 3125710"/>
                <a:gd name="connsiteY545" fmla="*/ 1649081 h 3540931"/>
                <a:gd name="connsiteX546" fmla="*/ 3125710 w 3125710"/>
                <a:gd name="connsiteY546" fmla="*/ 1655252 h 3540931"/>
                <a:gd name="connsiteX547" fmla="*/ 3125710 w 3125710"/>
                <a:gd name="connsiteY547" fmla="*/ 1658338 h 3540931"/>
                <a:gd name="connsiteX548" fmla="*/ 3122737 w 3125710"/>
                <a:gd name="connsiteY548" fmla="*/ 1661424 h 3540931"/>
                <a:gd name="connsiteX549" fmla="*/ 3119764 w 3125710"/>
                <a:gd name="connsiteY549" fmla="*/ 1664509 h 3540931"/>
                <a:gd name="connsiteX550" fmla="*/ 3116791 w 3125710"/>
                <a:gd name="connsiteY550" fmla="*/ 1664509 h 3540931"/>
                <a:gd name="connsiteX551" fmla="*/ 3110845 w 3125710"/>
                <a:gd name="connsiteY551" fmla="*/ 1664509 h 3540931"/>
                <a:gd name="connsiteX552" fmla="*/ 3107871 w 3125710"/>
                <a:gd name="connsiteY552" fmla="*/ 1664509 h 3540931"/>
                <a:gd name="connsiteX553" fmla="*/ 3104898 w 3125710"/>
                <a:gd name="connsiteY553" fmla="*/ 1661424 h 3540931"/>
                <a:gd name="connsiteX554" fmla="*/ 3104898 w 3125710"/>
                <a:gd name="connsiteY554" fmla="*/ 1658338 h 3540931"/>
                <a:gd name="connsiteX555" fmla="*/ 3057328 w 3125710"/>
                <a:gd name="connsiteY555" fmla="*/ 1645996 h 3540931"/>
                <a:gd name="connsiteX556" fmla="*/ 3054355 w 3125710"/>
                <a:gd name="connsiteY556" fmla="*/ 1639824 h 3540931"/>
                <a:gd name="connsiteX557" fmla="*/ 3060301 w 3125710"/>
                <a:gd name="connsiteY557" fmla="*/ 1633653 h 3540931"/>
                <a:gd name="connsiteX558" fmla="*/ 154484 w 3125710"/>
                <a:gd name="connsiteY558" fmla="*/ 1579655 h 3540931"/>
                <a:gd name="connsiteX559" fmla="*/ 160462 w 3125710"/>
                <a:gd name="connsiteY559" fmla="*/ 1582660 h 3540931"/>
                <a:gd name="connsiteX560" fmla="*/ 166441 w 3125710"/>
                <a:gd name="connsiteY560" fmla="*/ 1585665 h 3540931"/>
                <a:gd name="connsiteX561" fmla="*/ 169430 w 3125710"/>
                <a:gd name="connsiteY561" fmla="*/ 1594679 h 3540931"/>
                <a:gd name="connsiteX562" fmla="*/ 169430 w 3125710"/>
                <a:gd name="connsiteY562" fmla="*/ 1597684 h 3540931"/>
                <a:gd name="connsiteX563" fmla="*/ 166441 w 3125710"/>
                <a:gd name="connsiteY563" fmla="*/ 1603694 h 3540931"/>
                <a:gd name="connsiteX564" fmla="*/ 166441 w 3125710"/>
                <a:gd name="connsiteY564" fmla="*/ 1606699 h 3540931"/>
                <a:gd name="connsiteX565" fmla="*/ 193344 w 3125710"/>
                <a:gd name="connsiteY565" fmla="*/ 1693840 h 3540931"/>
                <a:gd name="connsiteX566" fmla="*/ 190354 w 3125710"/>
                <a:gd name="connsiteY566" fmla="*/ 1705859 h 3540931"/>
                <a:gd name="connsiteX567" fmla="*/ 178398 w 3125710"/>
                <a:gd name="connsiteY567" fmla="*/ 1699850 h 3540931"/>
                <a:gd name="connsiteX568" fmla="*/ 148506 w 3125710"/>
                <a:gd name="connsiteY568" fmla="*/ 1612709 h 3540931"/>
                <a:gd name="connsiteX569" fmla="*/ 142527 w 3125710"/>
                <a:gd name="connsiteY569" fmla="*/ 1609704 h 3540931"/>
                <a:gd name="connsiteX570" fmla="*/ 139538 w 3125710"/>
                <a:gd name="connsiteY570" fmla="*/ 1606699 h 3540931"/>
                <a:gd name="connsiteX571" fmla="*/ 136549 w 3125710"/>
                <a:gd name="connsiteY571" fmla="*/ 1597684 h 3540931"/>
                <a:gd name="connsiteX572" fmla="*/ 136549 w 3125710"/>
                <a:gd name="connsiteY572" fmla="*/ 1594679 h 3540931"/>
                <a:gd name="connsiteX573" fmla="*/ 139538 w 3125710"/>
                <a:gd name="connsiteY573" fmla="*/ 1588670 h 3540931"/>
                <a:gd name="connsiteX574" fmla="*/ 142527 w 3125710"/>
                <a:gd name="connsiteY574" fmla="*/ 1582660 h 3540931"/>
                <a:gd name="connsiteX575" fmla="*/ 148506 w 3125710"/>
                <a:gd name="connsiteY575" fmla="*/ 1582660 h 3540931"/>
                <a:gd name="connsiteX576" fmla="*/ 154484 w 3125710"/>
                <a:gd name="connsiteY576" fmla="*/ 1579655 h 3540931"/>
                <a:gd name="connsiteX577" fmla="*/ 3104175 w 3125710"/>
                <a:gd name="connsiteY577" fmla="*/ 1558441 h 3540931"/>
                <a:gd name="connsiteX578" fmla="*/ 3107148 w 3125710"/>
                <a:gd name="connsiteY578" fmla="*/ 1561441 h 3540931"/>
                <a:gd name="connsiteX579" fmla="*/ 3113094 w 3125710"/>
                <a:gd name="connsiteY579" fmla="*/ 1561441 h 3540931"/>
                <a:gd name="connsiteX580" fmla="*/ 3113094 w 3125710"/>
                <a:gd name="connsiteY580" fmla="*/ 1564441 h 3540931"/>
                <a:gd name="connsiteX581" fmla="*/ 3116067 w 3125710"/>
                <a:gd name="connsiteY581" fmla="*/ 1570441 h 3540931"/>
                <a:gd name="connsiteX582" fmla="*/ 3116067 w 3125710"/>
                <a:gd name="connsiteY582" fmla="*/ 1573441 h 3540931"/>
                <a:gd name="connsiteX583" fmla="*/ 3113094 w 3125710"/>
                <a:gd name="connsiteY583" fmla="*/ 1576440 h 3540931"/>
                <a:gd name="connsiteX584" fmla="*/ 3110121 w 3125710"/>
                <a:gd name="connsiteY584" fmla="*/ 1579440 h 3540931"/>
                <a:gd name="connsiteX585" fmla="*/ 3104175 w 3125710"/>
                <a:gd name="connsiteY585" fmla="*/ 1582440 h 3540931"/>
                <a:gd name="connsiteX586" fmla="*/ 3101202 w 3125710"/>
                <a:gd name="connsiteY586" fmla="*/ 1579440 h 3540931"/>
                <a:gd name="connsiteX587" fmla="*/ 3098228 w 3125710"/>
                <a:gd name="connsiteY587" fmla="*/ 1579440 h 3540931"/>
                <a:gd name="connsiteX588" fmla="*/ 3053632 w 3125710"/>
                <a:gd name="connsiteY588" fmla="*/ 1585440 h 3540931"/>
                <a:gd name="connsiteX589" fmla="*/ 3047685 w 3125710"/>
                <a:gd name="connsiteY589" fmla="*/ 1579440 h 3540931"/>
                <a:gd name="connsiteX590" fmla="*/ 3050658 w 3125710"/>
                <a:gd name="connsiteY590" fmla="*/ 1573441 h 3540931"/>
                <a:gd name="connsiteX591" fmla="*/ 3095255 w 3125710"/>
                <a:gd name="connsiteY591" fmla="*/ 1567441 h 3540931"/>
                <a:gd name="connsiteX592" fmla="*/ 3095255 w 3125710"/>
                <a:gd name="connsiteY592" fmla="*/ 1564441 h 3540931"/>
                <a:gd name="connsiteX593" fmla="*/ 3098228 w 3125710"/>
                <a:gd name="connsiteY593" fmla="*/ 1561441 h 3540931"/>
                <a:gd name="connsiteX594" fmla="*/ 3101202 w 3125710"/>
                <a:gd name="connsiteY594" fmla="*/ 1561441 h 3540931"/>
                <a:gd name="connsiteX595" fmla="*/ 3104175 w 3125710"/>
                <a:gd name="connsiteY595" fmla="*/ 1558441 h 3540931"/>
                <a:gd name="connsiteX596" fmla="*/ 340836 w 3125710"/>
                <a:gd name="connsiteY596" fmla="*/ 1513409 h 3540931"/>
                <a:gd name="connsiteX597" fmla="*/ 351093 w 3125710"/>
                <a:gd name="connsiteY597" fmla="*/ 1519464 h 3540931"/>
                <a:gd name="connsiteX598" fmla="*/ 341933 w 3125710"/>
                <a:gd name="connsiteY598" fmla="*/ 1543496 h 3540931"/>
                <a:gd name="connsiteX599" fmla="*/ 305292 w 3125710"/>
                <a:gd name="connsiteY599" fmla="*/ 1651640 h 3540931"/>
                <a:gd name="connsiteX600" fmla="*/ 290024 w 3125710"/>
                <a:gd name="connsiteY600" fmla="*/ 1645632 h 3540931"/>
                <a:gd name="connsiteX601" fmla="*/ 326666 w 3125710"/>
                <a:gd name="connsiteY601" fmla="*/ 1537488 h 3540931"/>
                <a:gd name="connsiteX602" fmla="*/ 340836 w 3125710"/>
                <a:gd name="connsiteY602" fmla="*/ 1513409 h 3540931"/>
                <a:gd name="connsiteX603" fmla="*/ 2777159 w 3125710"/>
                <a:gd name="connsiteY603" fmla="*/ 1505784 h 3540931"/>
                <a:gd name="connsiteX604" fmla="*/ 2783364 w 3125710"/>
                <a:gd name="connsiteY604" fmla="*/ 1510659 h 3540931"/>
                <a:gd name="connsiteX605" fmla="*/ 2783364 w 3125710"/>
                <a:gd name="connsiteY605" fmla="*/ 1516658 h 3540931"/>
                <a:gd name="connsiteX606" fmla="*/ 2831500 w 3125710"/>
                <a:gd name="connsiteY606" fmla="*/ 1567657 h 3540931"/>
                <a:gd name="connsiteX607" fmla="*/ 2828491 w 3125710"/>
                <a:gd name="connsiteY607" fmla="*/ 1576656 h 3540931"/>
                <a:gd name="connsiteX608" fmla="*/ 2819466 w 3125710"/>
                <a:gd name="connsiteY608" fmla="*/ 1573656 h 3540931"/>
                <a:gd name="connsiteX609" fmla="*/ 2774339 w 3125710"/>
                <a:gd name="connsiteY609" fmla="*/ 1525658 h 3540931"/>
                <a:gd name="connsiteX610" fmla="*/ 2765313 w 3125710"/>
                <a:gd name="connsiteY610" fmla="*/ 1522658 h 3540931"/>
                <a:gd name="connsiteX611" fmla="*/ 2777159 w 3125710"/>
                <a:gd name="connsiteY611" fmla="*/ 1505784 h 3540931"/>
                <a:gd name="connsiteX612" fmla="*/ 2848392 w 3125710"/>
                <a:gd name="connsiteY612" fmla="*/ 1448518 h 3540931"/>
                <a:gd name="connsiteX613" fmla="*/ 2851478 w 3125710"/>
                <a:gd name="connsiteY613" fmla="*/ 1448518 h 3540931"/>
                <a:gd name="connsiteX614" fmla="*/ 2857649 w 3125710"/>
                <a:gd name="connsiteY614" fmla="*/ 1448518 h 3540931"/>
                <a:gd name="connsiteX615" fmla="*/ 2863820 w 3125710"/>
                <a:gd name="connsiteY615" fmla="*/ 1451480 h 3540931"/>
                <a:gd name="connsiteX616" fmla="*/ 2866906 w 3125710"/>
                <a:gd name="connsiteY616" fmla="*/ 1457403 h 3540931"/>
                <a:gd name="connsiteX617" fmla="*/ 2863820 w 3125710"/>
                <a:gd name="connsiteY617" fmla="*/ 1460365 h 3540931"/>
                <a:gd name="connsiteX618" fmla="*/ 2863820 w 3125710"/>
                <a:gd name="connsiteY618" fmla="*/ 1463326 h 3540931"/>
                <a:gd name="connsiteX619" fmla="*/ 2863820 w 3125710"/>
                <a:gd name="connsiteY619" fmla="*/ 1466288 h 3540931"/>
                <a:gd name="connsiteX620" fmla="*/ 2873077 w 3125710"/>
                <a:gd name="connsiteY620" fmla="*/ 1525521 h 3540931"/>
                <a:gd name="connsiteX621" fmla="*/ 2866906 w 3125710"/>
                <a:gd name="connsiteY621" fmla="*/ 1531444 h 3540931"/>
                <a:gd name="connsiteX622" fmla="*/ 2860735 w 3125710"/>
                <a:gd name="connsiteY622" fmla="*/ 1528482 h 3540931"/>
                <a:gd name="connsiteX623" fmla="*/ 2851478 w 3125710"/>
                <a:gd name="connsiteY623" fmla="*/ 1466288 h 3540931"/>
                <a:gd name="connsiteX624" fmla="*/ 2848392 w 3125710"/>
                <a:gd name="connsiteY624" fmla="*/ 1466288 h 3540931"/>
                <a:gd name="connsiteX625" fmla="*/ 2845307 w 3125710"/>
                <a:gd name="connsiteY625" fmla="*/ 1463326 h 3540931"/>
                <a:gd name="connsiteX626" fmla="*/ 2842221 w 3125710"/>
                <a:gd name="connsiteY626" fmla="*/ 1457403 h 3540931"/>
                <a:gd name="connsiteX627" fmla="*/ 2845307 w 3125710"/>
                <a:gd name="connsiteY627" fmla="*/ 1454441 h 3540931"/>
                <a:gd name="connsiteX628" fmla="*/ 2845307 w 3125710"/>
                <a:gd name="connsiteY628" fmla="*/ 1451480 h 3540931"/>
                <a:gd name="connsiteX629" fmla="*/ 2848392 w 3125710"/>
                <a:gd name="connsiteY629" fmla="*/ 1448518 h 3540931"/>
                <a:gd name="connsiteX630" fmla="*/ 2978566 w 3125710"/>
                <a:gd name="connsiteY630" fmla="*/ 1421402 h 3540931"/>
                <a:gd name="connsiteX631" fmla="*/ 2993512 w 3125710"/>
                <a:gd name="connsiteY631" fmla="*/ 1425960 h 3540931"/>
                <a:gd name="connsiteX632" fmla="*/ 2984544 w 3125710"/>
                <a:gd name="connsiteY632" fmla="*/ 1441154 h 3540931"/>
                <a:gd name="connsiteX633" fmla="*/ 2951663 w 3125710"/>
                <a:gd name="connsiteY633" fmla="*/ 1508008 h 3540931"/>
                <a:gd name="connsiteX634" fmla="*/ 2939706 w 3125710"/>
                <a:gd name="connsiteY634" fmla="*/ 1501931 h 3540931"/>
                <a:gd name="connsiteX635" fmla="*/ 2972588 w 3125710"/>
                <a:gd name="connsiteY635" fmla="*/ 1435077 h 3540931"/>
                <a:gd name="connsiteX636" fmla="*/ 2978566 w 3125710"/>
                <a:gd name="connsiteY636" fmla="*/ 1421402 h 3540931"/>
                <a:gd name="connsiteX637" fmla="*/ 691290 w 3125710"/>
                <a:gd name="connsiteY637" fmla="*/ 1354021 h 3540931"/>
                <a:gd name="connsiteX638" fmla="*/ 721390 w 3125710"/>
                <a:gd name="connsiteY638" fmla="*/ 1363080 h 3540931"/>
                <a:gd name="connsiteX639" fmla="*/ 733430 w 3125710"/>
                <a:gd name="connsiteY639" fmla="*/ 1372139 h 3540931"/>
                <a:gd name="connsiteX640" fmla="*/ 745470 w 3125710"/>
                <a:gd name="connsiteY640" fmla="*/ 1390257 h 3540931"/>
                <a:gd name="connsiteX641" fmla="*/ 745470 w 3125710"/>
                <a:gd name="connsiteY641" fmla="*/ 1393276 h 3540931"/>
                <a:gd name="connsiteX642" fmla="*/ 1052492 w 3125710"/>
                <a:gd name="connsiteY642" fmla="*/ 1514061 h 3540931"/>
                <a:gd name="connsiteX643" fmla="*/ 1076572 w 3125710"/>
                <a:gd name="connsiteY643" fmla="*/ 1553316 h 3540931"/>
                <a:gd name="connsiteX644" fmla="*/ 1034432 w 3125710"/>
                <a:gd name="connsiteY644" fmla="*/ 1574453 h 3540931"/>
                <a:gd name="connsiteX645" fmla="*/ 727410 w 3125710"/>
                <a:gd name="connsiteY645" fmla="*/ 1456688 h 3540931"/>
                <a:gd name="connsiteX646" fmla="*/ 706340 w 3125710"/>
                <a:gd name="connsiteY646" fmla="*/ 1468767 h 3540931"/>
                <a:gd name="connsiteX647" fmla="*/ 691290 w 3125710"/>
                <a:gd name="connsiteY647" fmla="*/ 1468767 h 3540931"/>
                <a:gd name="connsiteX648" fmla="*/ 664200 w 3125710"/>
                <a:gd name="connsiteY648" fmla="*/ 1462727 h 3540931"/>
                <a:gd name="connsiteX649" fmla="*/ 652160 w 3125710"/>
                <a:gd name="connsiteY649" fmla="*/ 1453669 h 3540931"/>
                <a:gd name="connsiteX650" fmla="*/ 640120 w 3125710"/>
                <a:gd name="connsiteY650" fmla="*/ 1435551 h 3540931"/>
                <a:gd name="connsiteX651" fmla="*/ 634100 w 3125710"/>
                <a:gd name="connsiteY651" fmla="*/ 1411394 h 3540931"/>
                <a:gd name="connsiteX652" fmla="*/ 640120 w 3125710"/>
                <a:gd name="connsiteY652" fmla="*/ 1390257 h 3540931"/>
                <a:gd name="connsiteX653" fmla="*/ 652160 w 3125710"/>
                <a:gd name="connsiteY653" fmla="*/ 1372139 h 3540931"/>
                <a:gd name="connsiteX654" fmla="*/ 676240 w 3125710"/>
                <a:gd name="connsiteY654" fmla="*/ 1357041 h 3540931"/>
                <a:gd name="connsiteX655" fmla="*/ 691290 w 3125710"/>
                <a:gd name="connsiteY655" fmla="*/ 1354021 h 3540931"/>
                <a:gd name="connsiteX656" fmla="*/ 2697534 w 3125710"/>
                <a:gd name="connsiteY656" fmla="*/ 1105152 h 3540931"/>
                <a:gd name="connsiteX657" fmla="*/ 2716372 w 3125710"/>
                <a:gd name="connsiteY657" fmla="*/ 1116438 h 3540931"/>
                <a:gd name="connsiteX658" fmla="*/ 2734456 w 3125710"/>
                <a:gd name="connsiteY658" fmla="*/ 1119448 h 3540931"/>
                <a:gd name="connsiteX659" fmla="*/ 2755555 w 3125710"/>
                <a:gd name="connsiteY659" fmla="*/ 1131486 h 3540931"/>
                <a:gd name="connsiteX660" fmla="*/ 2764597 w 3125710"/>
                <a:gd name="connsiteY660" fmla="*/ 1140515 h 3540931"/>
                <a:gd name="connsiteX661" fmla="*/ 2776653 w 3125710"/>
                <a:gd name="connsiteY661" fmla="*/ 1179640 h 3540931"/>
                <a:gd name="connsiteX662" fmla="*/ 2764597 w 3125710"/>
                <a:gd name="connsiteY662" fmla="*/ 1215756 h 3540931"/>
                <a:gd name="connsiteX663" fmla="*/ 2737470 w 3125710"/>
                <a:gd name="connsiteY663" fmla="*/ 1239833 h 3540931"/>
                <a:gd name="connsiteX664" fmla="*/ 2719386 w 3125710"/>
                <a:gd name="connsiteY664" fmla="*/ 1245852 h 3540931"/>
                <a:gd name="connsiteX665" fmla="*/ 2695273 w 3125710"/>
                <a:gd name="connsiteY665" fmla="*/ 1245852 h 3540931"/>
                <a:gd name="connsiteX666" fmla="*/ 2662119 w 3125710"/>
                <a:gd name="connsiteY666" fmla="*/ 1230804 h 3540931"/>
                <a:gd name="connsiteX667" fmla="*/ 2656091 w 3125710"/>
                <a:gd name="connsiteY667" fmla="*/ 1224785 h 3540931"/>
                <a:gd name="connsiteX668" fmla="*/ 2354684 w 3125710"/>
                <a:gd name="connsiteY668" fmla="*/ 1297016 h 3540931"/>
                <a:gd name="connsiteX669" fmla="*/ 2321529 w 3125710"/>
                <a:gd name="connsiteY669" fmla="*/ 1263910 h 3540931"/>
                <a:gd name="connsiteX670" fmla="*/ 2354684 w 3125710"/>
                <a:gd name="connsiteY670" fmla="*/ 1233813 h 3540931"/>
                <a:gd name="connsiteX671" fmla="*/ 2638006 w 3125710"/>
                <a:gd name="connsiteY671" fmla="*/ 1161583 h 3540931"/>
                <a:gd name="connsiteX672" fmla="*/ 2674175 w 3125710"/>
                <a:gd name="connsiteY672" fmla="*/ 1107409 h 3540931"/>
                <a:gd name="connsiteX673" fmla="*/ 2697534 w 3125710"/>
                <a:gd name="connsiteY673" fmla="*/ 1105152 h 3540931"/>
                <a:gd name="connsiteX674" fmla="*/ 527344 w 3125710"/>
                <a:gd name="connsiteY674" fmla="*/ 935111 h 3540931"/>
                <a:gd name="connsiteX675" fmla="*/ 531890 w 3125710"/>
                <a:gd name="connsiteY675" fmla="*/ 939611 h 3540931"/>
                <a:gd name="connsiteX676" fmla="*/ 525829 w 3125710"/>
                <a:gd name="connsiteY676" fmla="*/ 972609 h 3540931"/>
                <a:gd name="connsiteX677" fmla="*/ 525829 w 3125710"/>
                <a:gd name="connsiteY677" fmla="*/ 975609 h 3540931"/>
                <a:gd name="connsiteX678" fmla="*/ 528859 w 3125710"/>
                <a:gd name="connsiteY678" fmla="*/ 978609 h 3540931"/>
                <a:gd name="connsiteX679" fmla="*/ 528859 w 3125710"/>
                <a:gd name="connsiteY679" fmla="*/ 981609 h 3540931"/>
                <a:gd name="connsiteX680" fmla="*/ 525829 w 3125710"/>
                <a:gd name="connsiteY680" fmla="*/ 987609 h 3540931"/>
                <a:gd name="connsiteX681" fmla="*/ 522798 w 3125710"/>
                <a:gd name="connsiteY681" fmla="*/ 987609 h 3540931"/>
                <a:gd name="connsiteX682" fmla="*/ 519767 w 3125710"/>
                <a:gd name="connsiteY682" fmla="*/ 987609 h 3540931"/>
                <a:gd name="connsiteX683" fmla="*/ 516737 w 3125710"/>
                <a:gd name="connsiteY683" fmla="*/ 987609 h 3540931"/>
                <a:gd name="connsiteX684" fmla="*/ 513706 w 3125710"/>
                <a:gd name="connsiteY684" fmla="*/ 987609 h 3540931"/>
                <a:gd name="connsiteX685" fmla="*/ 513706 w 3125710"/>
                <a:gd name="connsiteY685" fmla="*/ 984609 h 3540931"/>
                <a:gd name="connsiteX686" fmla="*/ 510676 w 3125710"/>
                <a:gd name="connsiteY686" fmla="*/ 984609 h 3540931"/>
                <a:gd name="connsiteX687" fmla="*/ 510676 w 3125710"/>
                <a:gd name="connsiteY687" fmla="*/ 981609 h 3540931"/>
                <a:gd name="connsiteX688" fmla="*/ 510676 w 3125710"/>
                <a:gd name="connsiteY688" fmla="*/ 975609 h 3540931"/>
                <a:gd name="connsiteX689" fmla="*/ 513706 w 3125710"/>
                <a:gd name="connsiteY689" fmla="*/ 972609 h 3540931"/>
                <a:gd name="connsiteX690" fmla="*/ 516737 w 3125710"/>
                <a:gd name="connsiteY690" fmla="*/ 972609 h 3540931"/>
                <a:gd name="connsiteX691" fmla="*/ 522798 w 3125710"/>
                <a:gd name="connsiteY691" fmla="*/ 939611 h 3540931"/>
                <a:gd name="connsiteX692" fmla="*/ 527344 w 3125710"/>
                <a:gd name="connsiteY692" fmla="*/ 935111 h 3540931"/>
                <a:gd name="connsiteX693" fmla="*/ 458480 w 3125710"/>
                <a:gd name="connsiteY693" fmla="*/ 916255 h 3540931"/>
                <a:gd name="connsiteX694" fmla="*/ 464394 w 3125710"/>
                <a:gd name="connsiteY694" fmla="*/ 919268 h 3540931"/>
                <a:gd name="connsiteX695" fmla="*/ 461437 w 3125710"/>
                <a:gd name="connsiteY695" fmla="*/ 925295 h 3540931"/>
                <a:gd name="connsiteX696" fmla="*/ 437780 w 3125710"/>
                <a:gd name="connsiteY696" fmla="*/ 952415 h 3540931"/>
                <a:gd name="connsiteX697" fmla="*/ 428909 w 3125710"/>
                <a:gd name="connsiteY697" fmla="*/ 964468 h 3540931"/>
                <a:gd name="connsiteX698" fmla="*/ 431866 w 3125710"/>
                <a:gd name="connsiteY698" fmla="*/ 946388 h 3540931"/>
                <a:gd name="connsiteX699" fmla="*/ 458480 w 3125710"/>
                <a:gd name="connsiteY699" fmla="*/ 916255 h 3540931"/>
                <a:gd name="connsiteX700" fmla="*/ 606329 w 3125710"/>
                <a:gd name="connsiteY700" fmla="*/ 898898 h 3540931"/>
                <a:gd name="connsiteX701" fmla="*/ 612501 w 3125710"/>
                <a:gd name="connsiteY701" fmla="*/ 898898 h 3540931"/>
                <a:gd name="connsiteX702" fmla="*/ 637185 w 3125710"/>
                <a:gd name="connsiteY702" fmla="*/ 922040 h 3540931"/>
                <a:gd name="connsiteX703" fmla="*/ 640271 w 3125710"/>
                <a:gd name="connsiteY703" fmla="*/ 922040 h 3540931"/>
                <a:gd name="connsiteX704" fmla="*/ 643357 w 3125710"/>
                <a:gd name="connsiteY704" fmla="*/ 922040 h 3540931"/>
                <a:gd name="connsiteX705" fmla="*/ 646442 w 3125710"/>
                <a:gd name="connsiteY705" fmla="*/ 924933 h 3540931"/>
                <a:gd name="connsiteX706" fmla="*/ 649528 w 3125710"/>
                <a:gd name="connsiteY706" fmla="*/ 927826 h 3540931"/>
                <a:gd name="connsiteX707" fmla="*/ 649528 w 3125710"/>
                <a:gd name="connsiteY707" fmla="*/ 930719 h 3540931"/>
                <a:gd name="connsiteX708" fmla="*/ 649528 w 3125710"/>
                <a:gd name="connsiteY708" fmla="*/ 933611 h 3540931"/>
                <a:gd name="connsiteX709" fmla="*/ 646442 w 3125710"/>
                <a:gd name="connsiteY709" fmla="*/ 936504 h 3540931"/>
                <a:gd name="connsiteX710" fmla="*/ 643357 w 3125710"/>
                <a:gd name="connsiteY710" fmla="*/ 939397 h 3540931"/>
                <a:gd name="connsiteX711" fmla="*/ 640271 w 3125710"/>
                <a:gd name="connsiteY711" fmla="*/ 936504 h 3540931"/>
                <a:gd name="connsiteX712" fmla="*/ 637185 w 3125710"/>
                <a:gd name="connsiteY712" fmla="*/ 936504 h 3540931"/>
                <a:gd name="connsiteX713" fmla="*/ 634100 w 3125710"/>
                <a:gd name="connsiteY713" fmla="*/ 936504 h 3540931"/>
                <a:gd name="connsiteX714" fmla="*/ 634100 w 3125710"/>
                <a:gd name="connsiteY714" fmla="*/ 933611 h 3540931"/>
                <a:gd name="connsiteX715" fmla="*/ 631014 w 3125710"/>
                <a:gd name="connsiteY715" fmla="*/ 930719 h 3540931"/>
                <a:gd name="connsiteX716" fmla="*/ 603244 w 3125710"/>
                <a:gd name="connsiteY716" fmla="*/ 904683 h 3540931"/>
                <a:gd name="connsiteX717" fmla="*/ 606329 w 3125710"/>
                <a:gd name="connsiteY717" fmla="*/ 898898 h 3540931"/>
                <a:gd name="connsiteX718" fmla="*/ 383173 w 3125710"/>
                <a:gd name="connsiteY718" fmla="*/ 853579 h 3540931"/>
                <a:gd name="connsiteX719" fmla="*/ 389256 w 3125710"/>
                <a:gd name="connsiteY719" fmla="*/ 856472 h 3540931"/>
                <a:gd name="connsiteX720" fmla="*/ 443996 w 3125710"/>
                <a:gd name="connsiteY720" fmla="*/ 859364 h 3540931"/>
                <a:gd name="connsiteX721" fmla="*/ 447037 w 3125710"/>
                <a:gd name="connsiteY721" fmla="*/ 865150 h 3540931"/>
                <a:gd name="connsiteX722" fmla="*/ 440955 w 3125710"/>
                <a:gd name="connsiteY722" fmla="*/ 868043 h 3540931"/>
                <a:gd name="connsiteX723" fmla="*/ 389256 w 3125710"/>
                <a:gd name="connsiteY723" fmla="*/ 865150 h 3540931"/>
                <a:gd name="connsiteX724" fmla="*/ 380132 w 3125710"/>
                <a:gd name="connsiteY724" fmla="*/ 868043 h 3540931"/>
                <a:gd name="connsiteX725" fmla="*/ 383173 w 3125710"/>
                <a:gd name="connsiteY725" fmla="*/ 853579 h 3540931"/>
                <a:gd name="connsiteX726" fmla="*/ 685667 w 3125710"/>
                <a:gd name="connsiteY726" fmla="*/ 823687 h 3540931"/>
                <a:gd name="connsiteX727" fmla="*/ 691704 w 3125710"/>
                <a:gd name="connsiteY727" fmla="*/ 826717 h 3540931"/>
                <a:gd name="connsiteX728" fmla="*/ 694722 w 3125710"/>
                <a:gd name="connsiteY728" fmla="*/ 829748 h 3540931"/>
                <a:gd name="connsiteX729" fmla="*/ 694722 w 3125710"/>
                <a:gd name="connsiteY729" fmla="*/ 835809 h 3540931"/>
                <a:gd name="connsiteX730" fmla="*/ 694722 w 3125710"/>
                <a:gd name="connsiteY730" fmla="*/ 841870 h 3540931"/>
                <a:gd name="connsiteX731" fmla="*/ 688685 w 3125710"/>
                <a:gd name="connsiteY731" fmla="*/ 844901 h 3540931"/>
                <a:gd name="connsiteX732" fmla="*/ 685667 w 3125710"/>
                <a:gd name="connsiteY732" fmla="*/ 844901 h 3540931"/>
                <a:gd name="connsiteX733" fmla="*/ 682648 w 3125710"/>
                <a:gd name="connsiteY733" fmla="*/ 841870 h 3540931"/>
                <a:gd name="connsiteX734" fmla="*/ 679630 w 3125710"/>
                <a:gd name="connsiteY734" fmla="*/ 838840 h 3540931"/>
                <a:gd name="connsiteX735" fmla="*/ 676611 w 3125710"/>
                <a:gd name="connsiteY735" fmla="*/ 838840 h 3540931"/>
                <a:gd name="connsiteX736" fmla="*/ 631333 w 3125710"/>
                <a:gd name="connsiteY736" fmla="*/ 835809 h 3540931"/>
                <a:gd name="connsiteX737" fmla="*/ 628315 w 3125710"/>
                <a:gd name="connsiteY737" fmla="*/ 829748 h 3540931"/>
                <a:gd name="connsiteX738" fmla="*/ 634352 w 3125710"/>
                <a:gd name="connsiteY738" fmla="*/ 826717 h 3540931"/>
                <a:gd name="connsiteX739" fmla="*/ 676611 w 3125710"/>
                <a:gd name="connsiteY739" fmla="*/ 829748 h 3540931"/>
                <a:gd name="connsiteX740" fmla="*/ 685667 w 3125710"/>
                <a:gd name="connsiteY740" fmla="*/ 823687 h 3540931"/>
                <a:gd name="connsiteX741" fmla="*/ 392227 w 3125710"/>
                <a:gd name="connsiteY741" fmla="*/ 775474 h 3540931"/>
                <a:gd name="connsiteX742" fmla="*/ 398317 w 3125710"/>
                <a:gd name="connsiteY742" fmla="*/ 775474 h 3540931"/>
                <a:gd name="connsiteX743" fmla="*/ 404407 w 3125710"/>
                <a:gd name="connsiteY743" fmla="*/ 778431 h 3540931"/>
                <a:gd name="connsiteX744" fmla="*/ 404407 w 3125710"/>
                <a:gd name="connsiteY744" fmla="*/ 781388 h 3540931"/>
                <a:gd name="connsiteX745" fmla="*/ 404407 w 3125710"/>
                <a:gd name="connsiteY745" fmla="*/ 784345 h 3540931"/>
                <a:gd name="connsiteX746" fmla="*/ 443992 w 3125710"/>
                <a:gd name="connsiteY746" fmla="*/ 810959 h 3540931"/>
                <a:gd name="connsiteX747" fmla="*/ 443992 w 3125710"/>
                <a:gd name="connsiteY747" fmla="*/ 816873 h 3540931"/>
                <a:gd name="connsiteX748" fmla="*/ 437902 w 3125710"/>
                <a:gd name="connsiteY748" fmla="*/ 819830 h 3540931"/>
                <a:gd name="connsiteX749" fmla="*/ 401362 w 3125710"/>
                <a:gd name="connsiteY749" fmla="*/ 790259 h 3540931"/>
                <a:gd name="connsiteX750" fmla="*/ 395272 w 3125710"/>
                <a:gd name="connsiteY750" fmla="*/ 790259 h 3540931"/>
                <a:gd name="connsiteX751" fmla="*/ 392227 w 3125710"/>
                <a:gd name="connsiteY751" fmla="*/ 790259 h 3540931"/>
                <a:gd name="connsiteX752" fmla="*/ 389182 w 3125710"/>
                <a:gd name="connsiteY752" fmla="*/ 787302 h 3540931"/>
                <a:gd name="connsiteX753" fmla="*/ 389182 w 3125710"/>
                <a:gd name="connsiteY753" fmla="*/ 784345 h 3540931"/>
                <a:gd name="connsiteX754" fmla="*/ 389182 w 3125710"/>
                <a:gd name="connsiteY754" fmla="*/ 781388 h 3540931"/>
                <a:gd name="connsiteX755" fmla="*/ 389182 w 3125710"/>
                <a:gd name="connsiteY755" fmla="*/ 778431 h 3540931"/>
                <a:gd name="connsiteX756" fmla="*/ 392227 w 3125710"/>
                <a:gd name="connsiteY756" fmla="*/ 775474 h 3540931"/>
                <a:gd name="connsiteX757" fmla="*/ 648242 w 3125710"/>
                <a:gd name="connsiteY757" fmla="*/ 748475 h 3540931"/>
                <a:gd name="connsiteX758" fmla="*/ 651242 w 3125710"/>
                <a:gd name="connsiteY758" fmla="*/ 751368 h 3540931"/>
                <a:gd name="connsiteX759" fmla="*/ 654242 w 3125710"/>
                <a:gd name="connsiteY759" fmla="*/ 751368 h 3540931"/>
                <a:gd name="connsiteX760" fmla="*/ 657242 w 3125710"/>
                <a:gd name="connsiteY760" fmla="*/ 754260 h 3540931"/>
                <a:gd name="connsiteX761" fmla="*/ 657242 w 3125710"/>
                <a:gd name="connsiteY761" fmla="*/ 757153 h 3540931"/>
                <a:gd name="connsiteX762" fmla="*/ 657242 w 3125710"/>
                <a:gd name="connsiteY762" fmla="*/ 760046 h 3540931"/>
                <a:gd name="connsiteX763" fmla="*/ 654242 w 3125710"/>
                <a:gd name="connsiteY763" fmla="*/ 762939 h 3540931"/>
                <a:gd name="connsiteX764" fmla="*/ 651242 w 3125710"/>
                <a:gd name="connsiteY764" fmla="*/ 765831 h 3540931"/>
                <a:gd name="connsiteX765" fmla="*/ 648242 w 3125710"/>
                <a:gd name="connsiteY765" fmla="*/ 765831 h 3540931"/>
                <a:gd name="connsiteX766" fmla="*/ 645242 w 3125710"/>
                <a:gd name="connsiteY766" fmla="*/ 765831 h 3540931"/>
                <a:gd name="connsiteX767" fmla="*/ 612243 w 3125710"/>
                <a:gd name="connsiteY767" fmla="*/ 783188 h 3540931"/>
                <a:gd name="connsiteX768" fmla="*/ 606244 w 3125710"/>
                <a:gd name="connsiteY768" fmla="*/ 780295 h 3540931"/>
                <a:gd name="connsiteX769" fmla="*/ 609244 w 3125710"/>
                <a:gd name="connsiteY769" fmla="*/ 774510 h 3540931"/>
                <a:gd name="connsiteX770" fmla="*/ 639242 w 3125710"/>
                <a:gd name="connsiteY770" fmla="*/ 757153 h 3540931"/>
                <a:gd name="connsiteX771" fmla="*/ 639242 w 3125710"/>
                <a:gd name="connsiteY771" fmla="*/ 754260 h 3540931"/>
                <a:gd name="connsiteX772" fmla="*/ 642242 w 3125710"/>
                <a:gd name="connsiteY772" fmla="*/ 751368 h 3540931"/>
                <a:gd name="connsiteX773" fmla="*/ 645242 w 3125710"/>
                <a:gd name="connsiteY773" fmla="*/ 751368 h 3540931"/>
                <a:gd name="connsiteX774" fmla="*/ 648242 w 3125710"/>
                <a:gd name="connsiteY774" fmla="*/ 748475 h 3540931"/>
                <a:gd name="connsiteX775" fmla="*/ 600871 w 3125710"/>
                <a:gd name="connsiteY775" fmla="*/ 706049 h 3540931"/>
                <a:gd name="connsiteX776" fmla="*/ 603986 w 3125710"/>
                <a:gd name="connsiteY776" fmla="*/ 709062 h 3540931"/>
                <a:gd name="connsiteX777" fmla="*/ 607102 w 3125710"/>
                <a:gd name="connsiteY777" fmla="*/ 712075 h 3540931"/>
                <a:gd name="connsiteX778" fmla="*/ 607102 w 3125710"/>
                <a:gd name="connsiteY778" fmla="*/ 715089 h 3540931"/>
                <a:gd name="connsiteX779" fmla="*/ 607102 w 3125710"/>
                <a:gd name="connsiteY779" fmla="*/ 718102 h 3540931"/>
                <a:gd name="connsiteX780" fmla="*/ 607102 w 3125710"/>
                <a:gd name="connsiteY780" fmla="*/ 721115 h 3540931"/>
                <a:gd name="connsiteX781" fmla="*/ 603986 w 3125710"/>
                <a:gd name="connsiteY781" fmla="*/ 721115 h 3540931"/>
                <a:gd name="connsiteX782" fmla="*/ 600871 w 3125710"/>
                <a:gd name="connsiteY782" fmla="*/ 724129 h 3540931"/>
                <a:gd name="connsiteX783" fmla="*/ 575949 w 3125710"/>
                <a:gd name="connsiteY783" fmla="*/ 751249 h 3540931"/>
                <a:gd name="connsiteX784" fmla="*/ 569718 w 3125710"/>
                <a:gd name="connsiteY784" fmla="*/ 751249 h 3540931"/>
                <a:gd name="connsiteX785" fmla="*/ 569718 w 3125710"/>
                <a:gd name="connsiteY785" fmla="*/ 745222 h 3540931"/>
                <a:gd name="connsiteX786" fmla="*/ 591525 w 3125710"/>
                <a:gd name="connsiteY786" fmla="*/ 718102 h 3540931"/>
                <a:gd name="connsiteX787" fmla="*/ 591525 w 3125710"/>
                <a:gd name="connsiteY787" fmla="*/ 715089 h 3540931"/>
                <a:gd name="connsiteX788" fmla="*/ 591525 w 3125710"/>
                <a:gd name="connsiteY788" fmla="*/ 712075 h 3540931"/>
                <a:gd name="connsiteX789" fmla="*/ 594641 w 3125710"/>
                <a:gd name="connsiteY789" fmla="*/ 709062 h 3540931"/>
                <a:gd name="connsiteX790" fmla="*/ 600871 w 3125710"/>
                <a:gd name="connsiteY790" fmla="*/ 706049 h 3540931"/>
                <a:gd name="connsiteX791" fmla="*/ 458447 w 3125710"/>
                <a:gd name="connsiteY791" fmla="*/ 693662 h 3540931"/>
                <a:gd name="connsiteX792" fmla="*/ 461501 w 3125710"/>
                <a:gd name="connsiteY792" fmla="*/ 705826 h 3540931"/>
                <a:gd name="connsiteX793" fmla="*/ 476768 w 3125710"/>
                <a:gd name="connsiteY793" fmla="*/ 760567 h 3540931"/>
                <a:gd name="connsiteX794" fmla="*/ 467608 w 3125710"/>
                <a:gd name="connsiteY794" fmla="*/ 763608 h 3540931"/>
                <a:gd name="connsiteX795" fmla="*/ 452340 w 3125710"/>
                <a:gd name="connsiteY795" fmla="*/ 708868 h 3540931"/>
                <a:gd name="connsiteX796" fmla="*/ 458447 w 3125710"/>
                <a:gd name="connsiteY796" fmla="*/ 693662 h 3540931"/>
                <a:gd name="connsiteX797" fmla="*/ 2312624 w 3125710"/>
                <a:gd name="connsiteY797" fmla="*/ 690621 h 3540931"/>
                <a:gd name="connsiteX798" fmla="*/ 2342687 w 3125710"/>
                <a:gd name="connsiteY798" fmla="*/ 699664 h 3540931"/>
                <a:gd name="connsiteX799" fmla="*/ 2354711 w 3125710"/>
                <a:gd name="connsiteY799" fmla="*/ 708708 h 3540931"/>
                <a:gd name="connsiteX800" fmla="*/ 2366736 w 3125710"/>
                <a:gd name="connsiteY800" fmla="*/ 732823 h 3540931"/>
                <a:gd name="connsiteX801" fmla="*/ 2369742 w 3125710"/>
                <a:gd name="connsiteY801" fmla="*/ 747895 h 3540931"/>
                <a:gd name="connsiteX802" fmla="*/ 2363730 w 3125710"/>
                <a:gd name="connsiteY802" fmla="*/ 768996 h 3540931"/>
                <a:gd name="connsiteX803" fmla="*/ 2354711 w 3125710"/>
                <a:gd name="connsiteY803" fmla="*/ 787083 h 3540931"/>
                <a:gd name="connsiteX804" fmla="*/ 2333668 w 3125710"/>
                <a:gd name="connsiteY804" fmla="*/ 799141 h 3540931"/>
                <a:gd name="connsiteX805" fmla="*/ 2312624 w 3125710"/>
                <a:gd name="connsiteY805" fmla="*/ 805170 h 3540931"/>
                <a:gd name="connsiteX806" fmla="*/ 2309618 w 3125710"/>
                <a:gd name="connsiteY806" fmla="*/ 805170 h 3540931"/>
                <a:gd name="connsiteX807" fmla="*/ 2120228 w 3125710"/>
                <a:gd name="connsiteY807" fmla="*/ 989051 h 3540931"/>
                <a:gd name="connsiteX808" fmla="*/ 2075135 w 3125710"/>
                <a:gd name="connsiteY808" fmla="*/ 989051 h 3540931"/>
                <a:gd name="connsiteX809" fmla="*/ 2075135 w 3125710"/>
                <a:gd name="connsiteY809" fmla="*/ 940820 h 3540931"/>
                <a:gd name="connsiteX810" fmla="*/ 2258513 w 3125710"/>
                <a:gd name="connsiteY810" fmla="*/ 762968 h 3540931"/>
                <a:gd name="connsiteX811" fmla="*/ 2255507 w 3125710"/>
                <a:gd name="connsiteY811" fmla="*/ 747895 h 3540931"/>
                <a:gd name="connsiteX812" fmla="*/ 2261519 w 3125710"/>
                <a:gd name="connsiteY812" fmla="*/ 726794 h 3540931"/>
                <a:gd name="connsiteX813" fmla="*/ 2270538 w 3125710"/>
                <a:gd name="connsiteY813" fmla="*/ 708708 h 3540931"/>
                <a:gd name="connsiteX814" fmla="*/ 2291581 w 3125710"/>
                <a:gd name="connsiteY814" fmla="*/ 696650 h 3540931"/>
                <a:gd name="connsiteX815" fmla="*/ 2312624 w 3125710"/>
                <a:gd name="connsiteY815" fmla="*/ 690621 h 3540931"/>
                <a:gd name="connsiteX816" fmla="*/ 919437 w 3125710"/>
                <a:gd name="connsiteY816" fmla="*/ 690621 h 3540931"/>
                <a:gd name="connsiteX817" fmla="*/ 967520 w 3125710"/>
                <a:gd name="connsiteY817" fmla="*/ 774804 h 3540931"/>
                <a:gd name="connsiteX818" fmla="*/ 1183897 w 3125710"/>
                <a:gd name="connsiteY818" fmla="*/ 1108529 h 3540931"/>
                <a:gd name="connsiteX819" fmla="*/ 1126798 w 3125710"/>
                <a:gd name="connsiteY819" fmla="*/ 1141601 h 3540931"/>
                <a:gd name="connsiteX820" fmla="*/ 907416 w 3125710"/>
                <a:gd name="connsiteY820" fmla="*/ 801863 h 3540931"/>
                <a:gd name="connsiteX821" fmla="*/ 919437 w 3125710"/>
                <a:gd name="connsiteY821" fmla="*/ 690621 h 3540931"/>
                <a:gd name="connsiteX822" fmla="*/ 2334257 w 3125710"/>
                <a:gd name="connsiteY822" fmla="*/ 502701 h 3540931"/>
                <a:gd name="connsiteX823" fmla="*/ 2343129 w 3125710"/>
                <a:gd name="connsiteY823" fmla="*/ 508700 h 3540931"/>
                <a:gd name="connsiteX824" fmla="*/ 2354957 w 3125710"/>
                <a:gd name="connsiteY824" fmla="*/ 577697 h 3540931"/>
                <a:gd name="connsiteX825" fmla="*/ 2360871 w 3125710"/>
                <a:gd name="connsiteY825" fmla="*/ 577697 h 3540931"/>
                <a:gd name="connsiteX826" fmla="*/ 2366785 w 3125710"/>
                <a:gd name="connsiteY826" fmla="*/ 580697 h 3540931"/>
                <a:gd name="connsiteX827" fmla="*/ 2366785 w 3125710"/>
                <a:gd name="connsiteY827" fmla="*/ 583697 h 3540931"/>
                <a:gd name="connsiteX828" fmla="*/ 2369742 w 3125710"/>
                <a:gd name="connsiteY828" fmla="*/ 589697 h 3540931"/>
                <a:gd name="connsiteX829" fmla="*/ 2369742 w 3125710"/>
                <a:gd name="connsiteY829" fmla="*/ 595696 h 3540931"/>
                <a:gd name="connsiteX830" fmla="*/ 2366785 w 3125710"/>
                <a:gd name="connsiteY830" fmla="*/ 601696 h 3540931"/>
                <a:gd name="connsiteX831" fmla="*/ 2363828 w 3125710"/>
                <a:gd name="connsiteY831" fmla="*/ 604696 h 3540931"/>
                <a:gd name="connsiteX832" fmla="*/ 2357914 w 3125710"/>
                <a:gd name="connsiteY832" fmla="*/ 607696 h 3540931"/>
                <a:gd name="connsiteX833" fmla="*/ 2352000 w 3125710"/>
                <a:gd name="connsiteY833" fmla="*/ 607696 h 3540931"/>
                <a:gd name="connsiteX834" fmla="*/ 2346086 w 3125710"/>
                <a:gd name="connsiteY834" fmla="*/ 607696 h 3540931"/>
                <a:gd name="connsiteX835" fmla="*/ 2343129 w 3125710"/>
                <a:gd name="connsiteY835" fmla="*/ 601696 h 3540931"/>
                <a:gd name="connsiteX836" fmla="*/ 2340172 w 3125710"/>
                <a:gd name="connsiteY836" fmla="*/ 601696 h 3540931"/>
                <a:gd name="connsiteX837" fmla="*/ 2337215 w 3125710"/>
                <a:gd name="connsiteY837" fmla="*/ 595696 h 3540931"/>
                <a:gd name="connsiteX838" fmla="*/ 2337215 w 3125710"/>
                <a:gd name="connsiteY838" fmla="*/ 589697 h 3540931"/>
                <a:gd name="connsiteX839" fmla="*/ 2340172 w 3125710"/>
                <a:gd name="connsiteY839" fmla="*/ 583697 h 3540931"/>
                <a:gd name="connsiteX840" fmla="*/ 2325386 w 3125710"/>
                <a:gd name="connsiteY840" fmla="*/ 511700 h 3540931"/>
                <a:gd name="connsiteX841" fmla="*/ 2334257 w 3125710"/>
                <a:gd name="connsiteY841" fmla="*/ 502701 h 3540931"/>
                <a:gd name="connsiteX842" fmla="*/ 1900168 w 3125710"/>
                <a:gd name="connsiteY842" fmla="*/ 501629 h 3540931"/>
                <a:gd name="connsiteX843" fmla="*/ 1921122 w 3125710"/>
                <a:gd name="connsiteY843" fmla="*/ 507639 h 3540931"/>
                <a:gd name="connsiteX844" fmla="*/ 1939083 w 3125710"/>
                <a:gd name="connsiteY844" fmla="*/ 519660 h 3540931"/>
                <a:gd name="connsiteX845" fmla="*/ 1951057 w 3125710"/>
                <a:gd name="connsiteY845" fmla="*/ 537692 h 3540931"/>
                <a:gd name="connsiteX846" fmla="*/ 1957044 w 3125710"/>
                <a:gd name="connsiteY846" fmla="*/ 558728 h 3540931"/>
                <a:gd name="connsiteX847" fmla="*/ 1957044 w 3125710"/>
                <a:gd name="connsiteY847" fmla="*/ 561734 h 3540931"/>
                <a:gd name="connsiteX848" fmla="*/ 1948063 w 3125710"/>
                <a:gd name="connsiteY848" fmla="*/ 588781 h 3540931"/>
                <a:gd name="connsiteX849" fmla="*/ 1939083 w 3125710"/>
                <a:gd name="connsiteY849" fmla="*/ 600802 h 3540931"/>
                <a:gd name="connsiteX850" fmla="*/ 1915135 w 3125710"/>
                <a:gd name="connsiteY850" fmla="*/ 615828 h 3540931"/>
                <a:gd name="connsiteX851" fmla="*/ 1825331 w 3125710"/>
                <a:gd name="connsiteY851" fmla="*/ 835210 h 3540931"/>
                <a:gd name="connsiteX852" fmla="*/ 1783422 w 3125710"/>
                <a:gd name="connsiteY852" fmla="*/ 856246 h 3540931"/>
                <a:gd name="connsiteX853" fmla="*/ 1762468 w 3125710"/>
                <a:gd name="connsiteY853" fmla="*/ 817178 h 3540931"/>
                <a:gd name="connsiteX854" fmla="*/ 1855266 w 3125710"/>
                <a:gd name="connsiteY854" fmla="*/ 594791 h 3540931"/>
                <a:gd name="connsiteX855" fmla="*/ 1849279 w 3125710"/>
                <a:gd name="connsiteY855" fmla="*/ 582770 h 3540931"/>
                <a:gd name="connsiteX856" fmla="*/ 1843292 w 3125710"/>
                <a:gd name="connsiteY856" fmla="*/ 561734 h 3540931"/>
                <a:gd name="connsiteX857" fmla="*/ 1843292 w 3125710"/>
                <a:gd name="connsiteY857" fmla="*/ 558728 h 3540931"/>
                <a:gd name="connsiteX858" fmla="*/ 1852272 w 3125710"/>
                <a:gd name="connsiteY858" fmla="*/ 531681 h 3540931"/>
                <a:gd name="connsiteX859" fmla="*/ 1861252 w 3125710"/>
                <a:gd name="connsiteY859" fmla="*/ 519660 h 3540931"/>
                <a:gd name="connsiteX860" fmla="*/ 1885200 w 3125710"/>
                <a:gd name="connsiteY860" fmla="*/ 504634 h 3540931"/>
                <a:gd name="connsiteX861" fmla="*/ 1900168 w 3125710"/>
                <a:gd name="connsiteY861" fmla="*/ 501629 h 3540931"/>
                <a:gd name="connsiteX862" fmla="*/ 2156021 w 3125710"/>
                <a:gd name="connsiteY862" fmla="*/ 470915 h 3540931"/>
                <a:gd name="connsiteX863" fmla="*/ 2162222 w 3125710"/>
                <a:gd name="connsiteY863" fmla="*/ 473400 h 3540931"/>
                <a:gd name="connsiteX864" fmla="*/ 2165183 w 3125710"/>
                <a:gd name="connsiteY864" fmla="*/ 486401 h 3540931"/>
                <a:gd name="connsiteX865" fmla="*/ 2120759 w 3125710"/>
                <a:gd name="connsiteY865" fmla="*/ 535345 h 3540931"/>
                <a:gd name="connsiteX866" fmla="*/ 2120759 w 3125710"/>
                <a:gd name="connsiteY866" fmla="*/ 538404 h 3540931"/>
                <a:gd name="connsiteX867" fmla="*/ 2117797 w 3125710"/>
                <a:gd name="connsiteY867" fmla="*/ 544522 h 3540931"/>
                <a:gd name="connsiteX868" fmla="*/ 2117797 w 3125710"/>
                <a:gd name="connsiteY868" fmla="*/ 547581 h 3540931"/>
                <a:gd name="connsiteX869" fmla="*/ 2114836 w 3125710"/>
                <a:gd name="connsiteY869" fmla="*/ 550640 h 3540931"/>
                <a:gd name="connsiteX870" fmla="*/ 2105951 w 3125710"/>
                <a:gd name="connsiteY870" fmla="*/ 553699 h 3540931"/>
                <a:gd name="connsiteX871" fmla="*/ 2102989 w 3125710"/>
                <a:gd name="connsiteY871" fmla="*/ 553699 h 3540931"/>
                <a:gd name="connsiteX872" fmla="*/ 2100027 w 3125710"/>
                <a:gd name="connsiteY872" fmla="*/ 553699 h 3540931"/>
                <a:gd name="connsiteX873" fmla="*/ 2097066 w 3125710"/>
                <a:gd name="connsiteY873" fmla="*/ 553699 h 3540931"/>
                <a:gd name="connsiteX874" fmla="*/ 2094104 w 3125710"/>
                <a:gd name="connsiteY874" fmla="*/ 553699 h 3540931"/>
                <a:gd name="connsiteX875" fmla="*/ 2094104 w 3125710"/>
                <a:gd name="connsiteY875" fmla="*/ 550640 h 3540931"/>
                <a:gd name="connsiteX876" fmla="*/ 2091142 w 3125710"/>
                <a:gd name="connsiteY876" fmla="*/ 550640 h 3540931"/>
                <a:gd name="connsiteX877" fmla="*/ 2091142 w 3125710"/>
                <a:gd name="connsiteY877" fmla="*/ 547581 h 3540931"/>
                <a:gd name="connsiteX878" fmla="*/ 2088181 w 3125710"/>
                <a:gd name="connsiteY878" fmla="*/ 544522 h 3540931"/>
                <a:gd name="connsiteX879" fmla="*/ 2088181 w 3125710"/>
                <a:gd name="connsiteY879" fmla="*/ 541463 h 3540931"/>
                <a:gd name="connsiteX880" fmla="*/ 2088181 w 3125710"/>
                <a:gd name="connsiteY880" fmla="*/ 538404 h 3540931"/>
                <a:gd name="connsiteX881" fmla="*/ 2088181 w 3125710"/>
                <a:gd name="connsiteY881" fmla="*/ 535345 h 3540931"/>
                <a:gd name="connsiteX882" fmla="*/ 2088181 w 3125710"/>
                <a:gd name="connsiteY882" fmla="*/ 532286 h 3540931"/>
                <a:gd name="connsiteX883" fmla="*/ 2088181 w 3125710"/>
                <a:gd name="connsiteY883" fmla="*/ 529227 h 3540931"/>
                <a:gd name="connsiteX884" fmla="*/ 2091142 w 3125710"/>
                <a:gd name="connsiteY884" fmla="*/ 526168 h 3540931"/>
                <a:gd name="connsiteX885" fmla="*/ 2097066 w 3125710"/>
                <a:gd name="connsiteY885" fmla="*/ 523109 h 3540931"/>
                <a:gd name="connsiteX886" fmla="*/ 2100027 w 3125710"/>
                <a:gd name="connsiteY886" fmla="*/ 520050 h 3540931"/>
                <a:gd name="connsiteX887" fmla="*/ 2105951 w 3125710"/>
                <a:gd name="connsiteY887" fmla="*/ 520050 h 3540931"/>
                <a:gd name="connsiteX888" fmla="*/ 2108912 w 3125710"/>
                <a:gd name="connsiteY888" fmla="*/ 520050 h 3540931"/>
                <a:gd name="connsiteX889" fmla="*/ 2150375 w 3125710"/>
                <a:gd name="connsiteY889" fmla="*/ 474165 h 3540931"/>
                <a:gd name="connsiteX890" fmla="*/ 2156021 w 3125710"/>
                <a:gd name="connsiteY890" fmla="*/ 470915 h 3540931"/>
                <a:gd name="connsiteX891" fmla="*/ 2455155 w 3125710"/>
                <a:gd name="connsiteY891" fmla="*/ 413276 h 3540931"/>
                <a:gd name="connsiteX892" fmla="*/ 2460067 w 3125710"/>
                <a:gd name="connsiteY892" fmla="*/ 417086 h 3540931"/>
                <a:gd name="connsiteX893" fmla="*/ 2526574 w 3125710"/>
                <a:gd name="connsiteY893" fmla="*/ 465859 h 3540931"/>
                <a:gd name="connsiteX894" fmla="*/ 2544712 w 3125710"/>
                <a:gd name="connsiteY894" fmla="*/ 465859 h 3540931"/>
                <a:gd name="connsiteX895" fmla="*/ 2550758 w 3125710"/>
                <a:gd name="connsiteY895" fmla="*/ 478052 h 3540931"/>
                <a:gd name="connsiteX896" fmla="*/ 2553781 w 3125710"/>
                <a:gd name="connsiteY896" fmla="*/ 481101 h 3540931"/>
                <a:gd name="connsiteX897" fmla="*/ 2556804 w 3125710"/>
                <a:gd name="connsiteY897" fmla="*/ 487197 h 3540931"/>
                <a:gd name="connsiteX898" fmla="*/ 2553781 w 3125710"/>
                <a:gd name="connsiteY898" fmla="*/ 493294 h 3540931"/>
                <a:gd name="connsiteX899" fmla="*/ 2547735 w 3125710"/>
                <a:gd name="connsiteY899" fmla="*/ 502439 h 3540931"/>
                <a:gd name="connsiteX900" fmla="*/ 2538666 w 3125710"/>
                <a:gd name="connsiteY900" fmla="*/ 505487 h 3540931"/>
                <a:gd name="connsiteX901" fmla="*/ 2526574 w 3125710"/>
                <a:gd name="connsiteY901" fmla="*/ 502439 h 3540931"/>
                <a:gd name="connsiteX902" fmla="*/ 2523551 w 3125710"/>
                <a:gd name="connsiteY902" fmla="*/ 502439 h 3540931"/>
                <a:gd name="connsiteX903" fmla="*/ 2517505 w 3125710"/>
                <a:gd name="connsiteY903" fmla="*/ 496342 h 3540931"/>
                <a:gd name="connsiteX904" fmla="*/ 2517505 w 3125710"/>
                <a:gd name="connsiteY904" fmla="*/ 484149 h 3540931"/>
                <a:gd name="connsiteX905" fmla="*/ 2517505 w 3125710"/>
                <a:gd name="connsiteY905" fmla="*/ 481101 h 3540931"/>
                <a:gd name="connsiteX906" fmla="*/ 2447975 w 3125710"/>
                <a:gd name="connsiteY906" fmla="*/ 429280 h 3540931"/>
                <a:gd name="connsiteX907" fmla="*/ 2447975 w 3125710"/>
                <a:gd name="connsiteY907" fmla="*/ 414038 h 3540931"/>
                <a:gd name="connsiteX908" fmla="*/ 2455155 w 3125710"/>
                <a:gd name="connsiteY908" fmla="*/ 413276 h 3540931"/>
                <a:gd name="connsiteX909" fmla="*/ 2075277 w 3125710"/>
                <a:gd name="connsiteY909" fmla="*/ 366634 h 3540931"/>
                <a:gd name="connsiteX910" fmla="*/ 2084326 w 3125710"/>
                <a:gd name="connsiteY910" fmla="*/ 375634 h 3540931"/>
                <a:gd name="connsiteX911" fmla="*/ 2075277 w 3125710"/>
                <a:gd name="connsiteY911" fmla="*/ 384633 h 3540931"/>
                <a:gd name="connsiteX912" fmla="*/ 2005900 w 3125710"/>
                <a:gd name="connsiteY912" fmla="*/ 402633 h 3540931"/>
                <a:gd name="connsiteX913" fmla="*/ 1978752 w 3125710"/>
                <a:gd name="connsiteY913" fmla="*/ 408632 h 3540931"/>
                <a:gd name="connsiteX914" fmla="*/ 1999867 w 3125710"/>
                <a:gd name="connsiteY914" fmla="*/ 384633 h 3540931"/>
                <a:gd name="connsiteX915" fmla="*/ 2075277 w 3125710"/>
                <a:gd name="connsiteY915" fmla="*/ 366634 h 3540931"/>
                <a:gd name="connsiteX916" fmla="*/ 2475234 w 3125710"/>
                <a:gd name="connsiteY916" fmla="*/ 302995 h 3540931"/>
                <a:gd name="connsiteX917" fmla="*/ 2547787 w 3125710"/>
                <a:gd name="connsiteY917" fmla="*/ 312155 h 3540931"/>
                <a:gd name="connsiteX918" fmla="*/ 2550810 w 3125710"/>
                <a:gd name="connsiteY918" fmla="*/ 309102 h 3540931"/>
                <a:gd name="connsiteX919" fmla="*/ 2556856 w 3125710"/>
                <a:gd name="connsiteY919" fmla="*/ 306048 h 3540931"/>
                <a:gd name="connsiteX920" fmla="*/ 2562902 w 3125710"/>
                <a:gd name="connsiteY920" fmla="*/ 306048 h 3540931"/>
                <a:gd name="connsiteX921" fmla="*/ 2568948 w 3125710"/>
                <a:gd name="connsiteY921" fmla="*/ 309102 h 3540931"/>
                <a:gd name="connsiteX922" fmla="*/ 2574994 w 3125710"/>
                <a:gd name="connsiteY922" fmla="*/ 312155 h 3540931"/>
                <a:gd name="connsiteX923" fmla="*/ 2578017 w 3125710"/>
                <a:gd name="connsiteY923" fmla="*/ 321316 h 3540931"/>
                <a:gd name="connsiteX924" fmla="*/ 2578017 w 3125710"/>
                <a:gd name="connsiteY924" fmla="*/ 324369 h 3540931"/>
                <a:gd name="connsiteX925" fmla="*/ 2574994 w 3125710"/>
                <a:gd name="connsiteY925" fmla="*/ 330476 h 3540931"/>
                <a:gd name="connsiteX926" fmla="*/ 2571971 w 3125710"/>
                <a:gd name="connsiteY926" fmla="*/ 336583 h 3540931"/>
                <a:gd name="connsiteX927" fmla="*/ 2565925 w 3125710"/>
                <a:gd name="connsiteY927" fmla="*/ 336583 h 3540931"/>
                <a:gd name="connsiteX928" fmla="*/ 2559879 w 3125710"/>
                <a:gd name="connsiteY928" fmla="*/ 339637 h 3540931"/>
                <a:gd name="connsiteX929" fmla="*/ 2553833 w 3125710"/>
                <a:gd name="connsiteY929" fmla="*/ 336583 h 3540931"/>
                <a:gd name="connsiteX930" fmla="*/ 2547787 w 3125710"/>
                <a:gd name="connsiteY930" fmla="*/ 333530 h 3540931"/>
                <a:gd name="connsiteX931" fmla="*/ 2547787 w 3125710"/>
                <a:gd name="connsiteY931" fmla="*/ 330476 h 3540931"/>
                <a:gd name="connsiteX932" fmla="*/ 2475234 w 3125710"/>
                <a:gd name="connsiteY932" fmla="*/ 321316 h 3540931"/>
                <a:gd name="connsiteX933" fmla="*/ 2466165 w 3125710"/>
                <a:gd name="connsiteY933" fmla="*/ 312155 h 3540931"/>
                <a:gd name="connsiteX934" fmla="*/ 2475234 w 3125710"/>
                <a:gd name="connsiteY934" fmla="*/ 302995 h 3540931"/>
                <a:gd name="connsiteX935" fmla="*/ 2526334 w 3125710"/>
                <a:gd name="connsiteY935" fmla="*/ 183428 h 3540931"/>
                <a:gd name="connsiteX936" fmla="*/ 2532284 w 3125710"/>
                <a:gd name="connsiteY936" fmla="*/ 183428 h 3540931"/>
                <a:gd name="connsiteX937" fmla="*/ 2538235 w 3125710"/>
                <a:gd name="connsiteY937" fmla="*/ 186441 h 3540931"/>
                <a:gd name="connsiteX938" fmla="*/ 2541211 w 3125710"/>
                <a:gd name="connsiteY938" fmla="*/ 189454 h 3540931"/>
                <a:gd name="connsiteX939" fmla="*/ 2544186 w 3125710"/>
                <a:gd name="connsiteY939" fmla="*/ 195481 h 3540931"/>
                <a:gd name="connsiteX940" fmla="*/ 2544186 w 3125710"/>
                <a:gd name="connsiteY940" fmla="*/ 201508 h 3540931"/>
                <a:gd name="connsiteX941" fmla="*/ 2544186 w 3125710"/>
                <a:gd name="connsiteY941" fmla="*/ 207534 h 3540931"/>
                <a:gd name="connsiteX942" fmla="*/ 2538235 w 3125710"/>
                <a:gd name="connsiteY942" fmla="*/ 210548 h 3540931"/>
                <a:gd name="connsiteX943" fmla="*/ 2532284 w 3125710"/>
                <a:gd name="connsiteY943" fmla="*/ 213561 h 3540931"/>
                <a:gd name="connsiteX944" fmla="*/ 2526334 w 3125710"/>
                <a:gd name="connsiteY944" fmla="*/ 213561 h 3540931"/>
                <a:gd name="connsiteX945" fmla="*/ 2520383 w 3125710"/>
                <a:gd name="connsiteY945" fmla="*/ 213561 h 3540931"/>
                <a:gd name="connsiteX946" fmla="*/ 2454925 w 3125710"/>
                <a:gd name="connsiteY946" fmla="*/ 231641 h 3540931"/>
                <a:gd name="connsiteX947" fmla="*/ 2443023 w 3125710"/>
                <a:gd name="connsiteY947" fmla="*/ 225614 h 3540931"/>
                <a:gd name="connsiteX948" fmla="*/ 2448974 w 3125710"/>
                <a:gd name="connsiteY948" fmla="*/ 213561 h 3540931"/>
                <a:gd name="connsiteX949" fmla="*/ 2514432 w 3125710"/>
                <a:gd name="connsiteY949" fmla="*/ 195481 h 3540931"/>
                <a:gd name="connsiteX950" fmla="*/ 2514432 w 3125710"/>
                <a:gd name="connsiteY950" fmla="*/ 192468 h 3540931"/>
                <a:gd name="connsiteX951" fmla="*/ 2520383 w 3125710"/>
                <a:gd name="connsiteY951" fmla="*/ 186441 h 3540931"/>
                <a:gd name="connsiteX952" fmla="*/ 2526334 w 3125710"/>
                <a:gd name="connsiteY952" fmla="*/ 183428 h 3540931"/>
                <a:gd name="connsiteX953" fmla="*/ 2019445 w 3125710"/>
                <a:gd name="connsiteY953" fmla="*/ 175492 h 3540931"/>
                <a:gd name="connsiteX954" fmla="*/ 2030051 w 3125710"/>
                <a:gd name="connsiteY954" fmla="*/ 181070 h 3540931"/>
                <a:gd name="connsiteX955" fmla="*/ 2033082 w 3125710"/>
                <a:gd name="connsiteY955" fmla="*/ 190070 h 3540931"/>
                <a:gd name="connsiteX956" fmla="*/ 2117935 w 3125710"/>
                <a:gd name="connsiteY956" fmla="*/ 259067 h 3540931"/>
                <a:gd name="connsiteX957" fmla="*/ 2114905 w 3125710"/>
                <a:gd name="connsiteY957" fmla="*/ 271066 h 3540931"/>
                <a:gd name="connsiteX958" fmla="*/ 2102783 w 3125710"/>
                <a:gd name="connsiteY958" fmla="*/ 268066 h 3540931"/>
                <a:gd name="connsiteX959" fmla="*/ 2023991 w 3125710"/>
                <a:gd name="connsiteY959" fmla="*/ 205069 h 3540931"/>
                <a:gd name="connsiteX960" fmla="*/ 2005808 w 3125710"/>
                <a:gd name="connsiteY960" fmla="*/ 202069 h 3540931"/>
                <a:gd name="connsiteX961" fmla="*/ 2019445 w 3125710"/>
                <a:gd name="connsiteY961" fmla="*/ 175492 h 3540931"/>
                <a:gd name="connsiteX962" fmla="*/ 2123280 w 3125710"/>
                <a:gd name="connsiteY962" fmla="*/ 69647 h 3540931"/>
                <a:gd name="connsiteX963" fmla="*/ 2129258 w 3125710"/>
                <a:gd name="connsiteY963" fmla="*/ 69647 h 3540931"/>
                <a:gd name="connsiteX964" fmla="*/ 2138226 w 3125710"/>
                <a:gd name="connsiteY964" fmla="*/ 72632 h 3540931"/>
                <a:gd name="connsiteX965" fmla="*/ 2141215 w 3125710"/>
                <a:gd name="connsiteY965" fmla="*/ 75616 h 3540931"/>
                <a:gd name="connsiteX966" fmla="*/ 2144204 w 3125710"/>
                <a:gd name="connsiteY966" fmla="*/ 81585 h 3540931"/>
                <a:gd name="connsiteX967" fmla="*/ 2144204 w 3125710"/>
                <a:gd name="connsiteY967" fmla="*/ 87554 h 3540931"/>
                <a:gd name="connsiteX968" fmla="*/ 2141215 w 3125710"/>
                <a:gd name="connsiteY968" fmla="*/ 90539 h 3540931"/>
                <a:gd name="connsiteX969" fmla="*/ 2141215 w 3125710"/>
                <a:gd name="connsiteY969" fmla="*/ 93524 h 3540931"/>
                <a:gd name="connsiteX970" fmla="*/ 2168118 w 3125710"/>
                <a:gd name="connsiteY970" fmla="*/ 180076 h 3540931"/>
                <a:gd name="connsiteX971" fmla="*/ 2165128 w 3125710"/>
                <a:gd name="connsiteY971" fmla="*/ 192014 h 3540931"/>
                <a:gd name="connsiteX972" fmla="*/ 2153172 w 3125710"/>
                <a:gd name="connsiteY972" fmla="*/ 189030 h 3540931"/>
                <a:gd name="connsiteX973" fmla="*/ 2126269 w 3125710"/>
                <a:gd name="connsiteY973" fmla="*/ 99493 h 3540931"/>
                <a:gd name="connsiteX974" fmla="*/ 2117301 w 3125710"/>
                <a:gd name="connsiteY974" fmla="*/ 96508 h 3540931"/>
                <a:gd name="connsiteX975" fmla="*/ 2114312 w 3125710"/>
                <a:gd name="connsiteY975" fmla="*/ 93524 h 3540931"/>
                <a:gd name="connsiteX976" fmla="*/ 2111323 w 3125710"/>
                <a:gd name="connsiteY976" fmla="*/ 87554 h 3540931"/>
                <a:gd name="connsiteX977" fmla="*/ 2111323 w 3125710"/>
                <a:gd name="connsiteY977" fmla="*/ 81585 h 3540931"/>
                <a:gd name="connsiteX978" fmla="*/ 2114312 w 3125710"/>
                <a:gd name="connsiteY978" fmla="*/ 75616 h 3540931"/>
                <a:gd name="connsiteX979" fmla="*/ 2117301 w 3125710"/>
                <a:gd name="connsiteY979" fmla="*/ 72632 h 3540931"/>
                <a:gd name="connsiteX980" fmla="*/ 2123280 w 3125710"/>
                <a:gd name="connsiteY980" fmla="*/ 69647 h 3540931"/>
                <a:gd name="connsiteX981" fmla="*/ 2317355 w 3125710"/>
                <a:gd name="connsiteY981" fmla="*/ 17 h 3540931"/>
                <a:gd name="connsiteX982" fmla="*/ 2327932 w 3125710"/>
                <a:gd name="connsiteY982" fmla="*/ 5680 h 3540931"/>
                <a:gd name="connsiteX983" fmla="*/ 2318906 w 3125710"/>
                <a:gd name="connsiteY983" fmla="*/ 29840 h 3540931"/>
                <a:gd name="connsiteX984" fmla="*/ 2282804 w 3125710"/>
                <a:gd name="connsiteY984" fmla="*/ 138563 h 3540931"/>
                <a:gd name="connsiteX985" fmla="*/ 2264753 w 3125710"/>
                <a:gd name="connsiteY985" fmla="*/ 132523 h 3540931"/>
                <a:gd name="connsiteX986" fmla="*/ 2300855 w 3125710"/>
                <a:gd name="connsiteY986" fmla="*/ 23800 h 3540931"/>
                <a:gd name="connsiteX987" fmla="*/ 2317355 w 3125710"/>
                <a:gd name="connsiteY987" fmla="*/ 17 h 354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Lst>
              <a:rect l="l" t="t" r="r" b="b"/>
              <a:pathLst>
                <a:path w="3125710" h="3540931">
                  <a:moveTo>
                    <a:pt x="1498327" y="3448721"/>
                  </a:moveTo>
                  <a:cubicBezTo>
                    <a:pt x="1502052" y="3448721"/>
                    <a:pt x="1505778" y="3451007"/>
                    <a:pt x="1505778" y="3455579"/>
                  </a:cubicBezTo>
                  <a:cubicBezTo>
                    <a:pt x="1505778" y="3476917"/>
                    <a:pt x="1502797" y="3495207"/>
                    <a:pt x="1499817" y="3513497"/>
                  </a:cubicBezTo>
                  <a:cubicBezTo>
                    <a:pt x="1499817" y="3513497"/>
                    <a:pt x="1499817" y="3516545"/>
                    <a:pt x="1499817" y="3516545"/>
                  </a:cubicBezTo>
                  <a:cubicBezTo>
                    <a:pt x="1499817" y="3516545"/>
                    <a:pt x="1499817" y="3516545"/>
                    <a:pt x="1499817" y="3519593"/>
                  </a:cubicBezTo>
                  <a:cubicBezTo>
                    <a:pt x="1499817" y="3519593"/>
                    <a:pt x="1499817" y="3519593"/>
                    <a:pt x="1499817" y="3522642"/>
                  </a:cubicBezTo>
                  <a:cubicBezTo>
                    <a:pt x="1499817" y="3522642"/>
                    <a:pt x="1502797" y="3522642"/>
                    <a:pt x="1502797" y="3522642"/>
                  </a:cubicBezTo>
                  <a:cubicBezTo>
                    <a:pt x="1502797" y="3525690"/>
                    <a:pt x="1502797" y="3525690"/>
                    <a:pt x="1502797" y="3525690"/>
                  </a:cubicBezTo>
                  <a:cubicBezTo>
                    <a:pt x="1502797" y="3528738"/>
                    <a:pt x="1502797" y="3528738"/>
                    <a:pt x="1499817" y="3528738"/>
                  </a:cubicBezTo>
                  <a:cubicBezTo>
                    <a:pt x="1499817" y="3531786"/>
                    <a:pt x="1499817" y="3534835"/>
                    <a:pt x="1496836" y="3537883"/>
                  </a:cubicBezTo>
                  <a:cubicBezTo>
                    <a:pt x="1496836" y="3537883"/>
                    <a:pt x="1493856" y="3537883"/>
                    <a:pt x="1493856" y="3537883"/>
                  </a:cubicBezTo>
                  <a:cubicBezTo>
                    <a:pt x="1493856" y="3537883"/>
                    <a:pt x="1493856" y="3540931"/>
                    <a:pt x="1490875" y="3540931"/>
                  </a:cubicBezTo>
                  <a:cubicBezTo>
                    <a:pt x="1490875" y="3540931"/>
                    <a:pt x="1487895" y="3540931"/>
                    <a:pt x="1487895" y="3540931"/>
                  </a:cubicBezTo>
                  <a:cubicBezTo>
                    <a:pt x="1487895" y="3540931"/>
                    <a:pt x="1487895" y="3540931"/>
                    <a:pt x="1484915" y="3540931"/>
                  </a:cubicBezTo>
                  <a:cubicBezTo>
                    <a:pt x="1484915" y="3540931"/>
                    <a:pt x="1481934" y="3540931"/>
                    <a:pt x="1481934" y="3540931"/>
                  </a:cubicBezTo>
                  <a:cubicBezTo>
                    <a:pt x="1481934" y="3540931"/>
                    <a:pt x="1478954" y="3537883"/>
                    <a:pt x="1478954" y="3537883"/>
                  </a:cubicBezTo>
                  <a:cubicBezTo>
                    <a:pt x="1478954" y="3537883"/>
                    <a:pt x="1478954" y="3537883"/>
                    <a:pt x="1475973" y="3537883"/>
                  </a:cubicBezTo>
                  <a:cubicBezTo>
                    <a:pt x="1475973" y="3537883"/>
                    <a:pt x="1475973" y="3537883"/>
                    <a:pt x="1475973" y="3534835"/>
                  </a:cubicBezTo>
                  <a:cubicBezTo>
                    <a:pt x="1472993" y="3534835"/>
                    <a:pt x="1472993" y="3534835"/>
                    <a:pt x="1472993" y="3531786"/>
                  </a:cubicBezTo>
                  <a:cubicBezTo>
                    <a:pt x="1472993" y="3531786"/>
                    <a:pt x="1472993" y="3531786"/>
                    <a:pt x="1472993" y="3528738"/>
                  </a:cubicBezTo>
                  <a:cubicBezTo>
                    <a:pt x="1472993" y="3528738"/>
                    <a:pt x="1472993" y="3525690"/>
                    <a:pt x="1472993" y="3525690"/>
                  </a:cubicBezTo>
                  <a:cubicBezTo>
                    <a:pt x="1472993" y="3522642"/>
                    <a:pt x="1472993" y="3519593"/>
                    <a:pt x="1472993" y="3516545"/>
                  </a:cubicBezTo>
                  <a:cubicBezTo>
                    <a:pt x="1472993" y="3516545"/>
                    <a:pt x="1472993" y="3516545"/>
                    <a:pt x="1475973" y="3513497"/>
                  </a:cubicBezTo>
                  <a:cubicBezTo>
                    <a:pt x="1478954" y="3513497"/>
                    <a:pt x="1478954" y="3513497"/>
                    <a:pt x="1478954" y="3513497"/>
                  </a:cubicBezTo>
                  <a:cubicBezTo>
                    <a:pt x="1481934" y="3510448"/>
                    <a:pt x="1481934" y="3510448"/>
                    <a:pt x="1481934" y="3510448"/>
                  </a:cubicBezTo>
                  <a:cubicBezTo>
                    <a:pt x="1487895" y="3492159"/>
                    <a:pt x="1490875" y="3473869"/>
                    <a:pt x="1490875" y="3455579"/>
                  </a:cubicBezTo>
                  <a:cubicBezTo>
                    <a:pt x="1490875" y="3451007"/>
                    <a:pt x="1494601" y="3448721"/>
                    <a:pt x="1498327" y="3448721"/>
                  </a:cubicBezTo>
                  <a:close/>
                  <a:moveTo>
                    <a:pt x="1387871" y="3413966"/>
                  </a:moveTo>
                  <a:cubicBezTo>
                    <a:pt x="1389772" y="3414714"/>
                    <a:pt x="1391292" y="3416210"/>
                    <a:pt x="1392813" y="3417706"/>
                  </a:cubicBezTo>
                  <a:cubicBezTo>
                    <a:pt x="1395854" y="3423691"/>
                    <a:pt x="1392813" y="3426684"/>
                    <a:pt x="1389772" y="3429676"/>
                  </a:cubicBezTo>
                  <a:cubicBezTo>
                    <a:pt x="1371525" y="3441646"/>
                    <a:pt x="1359360" y="3456609"/>
                    <a:pt x="1347196" y="3474564"/>
                  </a:cubicBezTo>
                  <a:cubicBezTo>
                    <a:pt x="1353278" y="3483542"/>
                    <a:pt x="1344155" y="3498504"/>
                    <a:pt x="1331990" y="3495512"/>
                  </a:cubicBezTo>
                  <a:cubicBezTo>
                    <a:pt x="1316785" y="3489527"/>
                    <a:pt x="1319826" y="3468579"/>
                    <a:pt x="1335031" y="3465587"/>
                  </a:cubicBezTo>
                  <a:cubicBezTo>
                    <a:pt x="1344155" y="3444639"/>
                    <a:pt x="1362401" y="3429676"/>
                    <a:pt x="1380648" y="3414714"/>
                  </a:cubicBezTo>
                  <a:cubicBezTo>
                    <a:pt x="1383689" y="3413218"/>
                    <a:pt x="1385970" y="3413218"/>
                    <a:pt x="1387871" y="3413966"/>
                  </a:cubicBezTo>
                  <a:close/>
                  <a:moveTo>
                    <a:pt x="1636057" y="3381868"/>
                  </a:moveTo>
                  <a:cubicBezTo>
                    <a:pt x="1642056" y="3378936"/>
                    <a:pt x="1645056" y="3378936"/>
                    <a:pt x="1648056" y="3381868"/>
                  </a:cubicBezTo>
                  <a:cubicBezTo>
                    <a:pt x="1663056" y="3396524"/>
                    <a:pt x="1678055" y="3411181"/>
                    <a:pt x="1693055" y="3425837"/>
                  </a:cubicBezTo>
                  <a:cubicBezTo>
                    <a:pt x="1693055" y="3422906"/>
                    <a:pt x="1696054" y="3422906"/>
                    <a:pt x="1696054" y="3422906"/>
                  </a:cubicBezTo>
                  <a:cubicBezTo>
                    <a:pt x="1699054" y="3422906"/>
                    <a:pt x="1699054" y="3422906"/>
                    <a:pt x="1702054" y="3422906"/>
                  </a:cubicBezTo>
                  <a:cubicBezTo>
                    <a:pt x="1705054" y="3425837"/>
                    <a:pt x="1708054" y="3425837"/>
                    <a:pt x="1708054" y="3428769"/>
                  </a:cubicBezTo>
                  <a:cubicBezTo>
                    <a:pt x="1711054" y="3428769"/>
                    <a:pt x="1711054" y="3428769"/>
                    <a:pt x="1711054" y="3431700"/>
                  </a:cubicBezTo>
                  <a:cubicBezTo>
                    <a:pt x="1714054" y="3431700"/>
                    <a:pt x="1714054" y="3434631"/>
                    <a:pt x="1714054" y="3437563"/>
                  </a:cubicBezTo>
                  <a:cubicBezTo>
                    <a:pt x="1714054" y="3437563"/>
                    <a:pt x="1714054" y="3440494"/>
                    <a:pt x="1714054" y="3440494"/>
                  </a:cubicBezTo>
                  <a:cubicBezTo>
                    <a:pt x="1711054" y="3443425"/>
                    <a:pt x="1711054" y="3446357"/>
                    <a:pt x="1711054" y="3446357"/>
                  </a:cubicBezTo>
                  <a:cubicBezTo>
                    <a:pt x="1708054" y="3446357"/>
                    <a:pt x="1708054" y="3449288"/>
                    <a:pt x="1705054" y="3449288"/>
                  </a:cubicBezTo>
                  <a:cubicBezTo>
                    <a:pt x="1705054" y="3449288"/>
                    <a:pt x="1702054" y="3452219"/>
                    <a:pt x="1702054" y="3452219"/>
                  </a:cubicBezTo>
                  <a:cubicBezTo>
                    <a:pt x="1699054" y="3452219"/>
                    <a:pt x="1696054" y="3452219"/>
                    <a:pt x="1696054" y="3452219"/>
                  </a:cubicBezTo>
                  <a:cubicBezTo>
                    <a:pt x="1696054" y="3452219"/>
                    <a:pt x="1696054" y="3452219"/>
                    <a:pt x="1693055" y="3449288"/>
                  </a:cubicBezTo>
                  <a:cubicBezTo>
                    <a:pt x="1693055" y="3449288"/>
                    <a:pt x="1690055" y="3449288"/>
                    <a:pt x="1687055" y="3446357"/>
                  </a:cubicBezTo>
                  <a:cubicBezTo>
                    <a:pt x="1687055" y="3446357"/>
                    <a:pt x="1687055" y="3443425"/>
                    <a:pt x="1687055" y="3443425"/>
                  </a:cubicBezTo>
                  <a:cubicBezTo>
                    <a:pt x="1684055" y="3443425"/>
                    <a:pt x="1684055" y="3440494"/>
                    <a:pt x="1684055" y="3440494"/>
                  </a:cubicBezTo>
                  <a:cubicBezTo>
                    <a:pt x="1669055" y="3422906"/>
                    <a:pt x="1654056" y="3408249"/>
                    <a:pt x="1636057" y="3393593"/>
                  </a:cubicBezTo>
                  <a:cubicBezTo>
                    <a:pt x="1633057" y="3390662"/>
                    <a:pt x="1633057" y="3384799"/>
                    <a:pt x="1636057" y="3381868"/>
                  </a:cubicBezTo>
                  <a:close/>
                  <a:moveTo>
                    <a:pt x="1253146" y="3300921"/>
                  </a:moveTo>
                  <a:cubicBezTo>
                    <a:pt x="1256145" y="3303901"/>
                    <a:pt x="1259145" y="3303901"/>
                    <a:pt x="1262145" y="3306882"/>
                  </a:cubicBezTo>
                  <a:cubicBezTo>
                    <a:pt x="1292144" y="3306882"/>
                    <a:pt x="1322142" y="3309862"/>
                    <a:pt x="1355141" y="3315823"/>
                  </a:cubicBezTo>
                  <a:cubicBezTo>
                    <a:pt x="1358141" y="3315823"/>
                    <a:pt x="1361141" y="3321784"/>
                    <a:pt x="1358141" y="3324764"/>
                  </a:cubicBezTo>
                  <a:cubicBezTo>
                    <a:pt x="1358141" y="3327745"/>
                    <a:pt x="1355141" y="3330725"/>
                    <a:pt x="1349141" y="3330725"/>
                  </a:cubicBezTo>
                  <a:cubicBezTo>
                    <a:pt x="1319143" y="3324764"/>
                    <a:pt x="1289144" y="3321784"/>
                    <a:pt x="1259145" y="3324764"/>
                  </a:cubicBezTo>
                  <a:cubicBezTo>
                    <a:pt x="1256145" y="3327745"/>
                    <a:pt x="1250146" y="3330725"/>
                    <a:pt x="1244146" y="3327745"/>
                  </a:cubicBezTo>
                  <a:cubicBezTo>
                    <a:pt x="1226147" y="3324764"/>
                    <a:pt x="1235146" y="3297940"/>
                    <a:pt x="1253146" y="3300921"/>
                  </a:cubicBezTo>
                  <a:close/>
                  <a:moveTo>
                    <a:pt x="1773937" y="3249728"/>
                  </a:moveTo>
                  <a:cubicBezTo>
                    <a:pt x="1779970" y="3249728"/>
                    <a:pt x="1782986" y="3252621"/>
                    <a:pt x="1782986" y="3255514"/>
                  </a:cubicBezTo>
                  <a:cubicBezTo>
                    <a:pt x="1782986" y="3255514"/>
                    <a:pt x="1782986" y="3255514"/>
                    <a:pt x="1786003" y="3255514"/>
                  </a:cubicBezTo>
                  <a:cubicBezTo>
                    <a:pt x="1786003" y="3255514"/>
                    <a:pt x="1786003" y="3255514"/>
                    <a:pt x="1789019" y="3255514"/>
                  </a:cubicBezTo>
                  <a:cubicBezTo>
                    <a:pt x="1789019" y="3258406"/>
                    <a:pt x="1792035" y="3258406"/>
                    <a:pt x="1792035" y="3261299"/>
                  </a:cubicBezTo>
                  <a:cubicBezTo>
                    <a:pt x="1792035" y="3261299"/>
                    <a:pt x="1795052" y="3261299"/>
                    <a:pt x="1795052" y="3264192"/>
                  </a:cubicBezTo>
                  <a:cubicBezTo>
                    <a:pt x="1795052" y="3267085"/>
                    <a:pt x="1795052" y="3269977"/>
                    <a:pt x="1795052" y="3272870"/>
                  </a:cubicBezTo>
                  <a:cubicBezTo>
                    <a:pt x="1792035" y="3275763"/>
                    <a:pt x="1792035" y="3278656"/>
                    <a:pt x="1789019" y="3281548"/>
                  </a:cubicBezTo>
                  <a:cubicBezTo>
                    <a:pt x="1786003" y="3281548"/>
                    <a:pt x="1782986" y="3284441"/>
                    <a:pt x="1779970" y="3284441"/>
                  </a:cubicBezTo>
                  <a:cubicBezTo>
                    <a:pt x="1779970" y="3284441"/>
                    <a:pt x="1776953" y="3284441"/>
                    <a:pt x="1776953" y="3284441"/>
                  </a:cubicBezTo>
                  <a:cubicBezTo>
                    <a:pt x="1773937" y="3284441"/>
                    <a:pt x="1770921" y="3284441"/>
                    <a:pt x="1770921" y="3284441"/>
                  </a:cubicBezTo>
                  <a:cubicBezTo>
                    <a:pt x="1767904" y="3281548"/>
                    <a:pt x="1764888" y="3278656"/>
                    <a:pt x="1761872" y="3275763"/>
                  </a:cubicBezTo>
                  <a:cubicBezTo>
                    <a:pt x="1734724" y="3278656"/>
                    <a:pt x="1710593" y="3275763"/>
                    <a:pt x="1683446" y="3272870"/>
                  </a:cubicBezTo>
                  <a:cubicBezTo>
                    <a:pt x="1680429" y="3269977"/>
                    <a:pt x="1677413" y="3267085"/>
                    <a:pt x="1677413" y="3261299"/>
                  </a:cubicBezTo>
                  <a:cubicBezTo>
                    <a:pt x="1680429" y="3258406"/>
                    <a:pt x="1683446" y="3255514"/>
                    <a:pt x="1689478" y="3255514"/>
                  </a:cubicBezTo>
                  <a:cubicBezTo>
                    <a:pt x="1713609" y="3261299"/>
                    <a:pt x="1737740" y="3261299"/>
                    <a:pt x="1761872" y="3258406"/>
                  </a:cubicBezTo>
                  <a:cubicBezTo>
                    <a:pt x="1764888" y="3255514"/>
                    <a:pt x="1770921" y="3249728"/>
                    <a:pt x="1773937" y="3249728"/>
                  </a:cubicBezTo>
                  <a:close/>
                  <a:moveTo>
                    <a:pt x="1267948" y="3168731"/>
                  </a:moveTo>
                  <a:cubicBezTo>
                    <a:pt x="1270955" y="3168731"/>
                    <a:pt x="1273961" y="3168731"/>
                    <a:pt x="1273961" y="3168731"/>
                  </a:cubicBezTo>
                  <a:cubicBezTo>
                    <a:pt x="1276967" y="3168731"/>
                    <a:pt x="1276967" y="3168731"/>
                    <a:pt x="1279973" y="3168731"/>
                  </a:cubicBezTo>
                  <a:cubicBezTo>
                    <a:pt x="1282979" y="3168731"/>
                    <a:pt x="1282979" y="3171731"/>
                    <a:pt x="1285986" y="3171731"/>
                  </a:cubicBezTo>
                  <a:cubicBezTo>
                    <a:pt x="1285986" y="3171731"/>
                    <a:pt x="1285986" y="3174731"/>
                    <a:pt x="1288992" y="3174731"/>
                  </a:cubicBezTo>
                  <a:cubicBezTo>
                    <a:pt x="1288992" y="3177731"/>
                    <a:pt x="1288992" y="3177731"/>
                    <a:pt x="1288992" y="3180731"/>
                  </a:cubicBezTo>
                  <a:cubicBezTo>
                    <a:pt x="1310035" y="3198730"/>
                    <a:pt x="1334085" y="3213730"/>
                    <a:pt x="1355128" y="3231729"/>
                  </a:cubicBezTo>
                  <a:cubicBezTo>
                    <a:pt x="1358135" y="3234729"/>
                    <a:pt x="1361141" y="3237729"/>
                    <a:pt x="1358135" y="3243728"/>
                  </a:cubicBezTo>
                  <a:cubicBezTo>
                    <a:pt x="1355128" y="3246728"/>
                    <a:pt x="1349116" y="3249728"/>
                    <a:pt x="1346110" y="3246728"/>
                  </a:cubicBezTo>
                  <a:cubicBezTo>
                    <a:pt x="1325066" y="3228729"/>
                    <a:pt x="1301017" y="3210730"/>
                    <a:pt x="1279973" y="3195730"/>
                  </a:cubicBezTo>
                  <a:cubicBezTo>
                    <a:pt x="1279973" y="3195730"/>
                    <a:pt x="1276967" y="3195730"/>
                    <a:pt x="1273961" y="3195730"/>
                  </a:cubicBezTo>
                  <a:cubicBezTo>
                    <a:pt x="1273961" y="3195730"/>
                    <a:pt x="1270955" y="3195730"/>
                    <a:pt x="1270955" y="3195730"/>
                  </a:cubicBezTo>
                  <a:cubicBezTo>
                    <a:pt x="1267948" y="3195730"/>
                    <a:pt x="1264942" y="3192730"/>
                    <a:pt x="1264942" y="3192730"/>
                  </a:cubicBezTo>
                  <a:cubicBezTo>
                    <a:pt x="1264942" y="3189730"/>
                    <a:pt x="1261936" y="3189730"/>
                    <a:pt x="1261936" y="3189730"/>
                  </a:cubicBezTo>
                  <a:cubicBezTo>
                    <a:pt x="1261936" y="3186731"/>
                    <a:pt x="1261936" y="3186731"/>
                    <a:pt x="1261936" y="3183731"/>
                  </a:cubicBezTo>
                  <a:cubicBezTo>
                    <a:pt x="1258930" y="3180731"/>
                    <a:pt x="1261936" y="3180731"/>
                    <a:pt x="1261936" y="3177731"/>
                  </a:cubicBezTo>
                  <a:cubicBezTo>
                    <a:pt x="1261936" y="3174731"/>
                    <a:pt x="1261936" y="3174731"/>
                    <a:pt x="1264942" y="3171731"/>
                  </a:cubicBezTo>
                  <a:cubicBezTo>
                    <a:pt x="1264942" y="3171731"/>
                    <a:pt x="1264942" y="3171731"/>
                    <a:pt x="1267948" y="3168731"/>
                  </a:cubicBezTo>
                  <a:close/>
                  <a:moveTo>
                    <a:pt x="1708146" y="3122448"/>
                  </a:moveTo>
                  <a:cubicBezTo>
                    <a:pt x="1708146" y="3122448"/>
                    <a:pt x="1711194" y="3122448"/>
                    <a:pt x="1711194" y="3122448"/>
                  </a:cubicBezTo>
                  <a:cubicBezTo>
                    <a:pt x="1714242" y="3122448"/>
                    <a:pt x="1717291" y="3122448"/>
                    <a:pt x="1717291" y="3122448"/>
                  </a:cubicBezTo>
                  <a:cubicBezTo>
                    <a:pt x="1720339" y="3122448"/>
                    <a:pt x="1723387" y="3125437"/>
                    <a:pt x="1723387" y="3125437"/>
                  </a:cubicBezTo>
                  <a:cubicBezTo>
                    <a:pt x="1726435" y="3128427"/>
                    <a:pt x="1726435" y="3128427"/>
                    <a:pt x="1726435" y="3128427"/>
                  </a:cubicBezTo>
                  <a:cubicBezTo>
                    <a:pt x="1729484" y="3131416"/>
                    <a:pt x="1729484" y="3134405"/>
                    <a:pt x="1729484" y="3137394"/>
                  </a:cubicBezTo>
                  <a:cubicBezTo>
                    <a:pt x="1729484" y="3137394"/>
                    <a:pt x="1729484" y="3137394"/>
                    <a:pt x="1726435" y="3140383"/>
                  </a:cubicBezTo>
                  <a:cubicBezTo>
                    <a:pt x="1726435" y="3140383"/>
                    <a:pt x="1726435" y="3143373"/>
                    <a:pt x="1726435" y="3143373"/>
                  </a:cubicBezTo>
                  <a:cubicBezTo>
                    <a:pt x="1723387" y="3146362"/>
                    <a:pt x="1723387" y="3146362"/>
                    <a:pt x="1720339" y="3149351"/>
                  </a:cubicBezTo>
                  <a:cubicBezTo>
                    <a:pt x="1720339" y="3149351"/>
                    <a:pt x="1717291" y="3149351"/>
                    <a:pt x="1714242" y="3149351"/>
                  </a:cubicBezTo>
                  <a:cubicBezTo>
                    <a:pt x="1714242" y="3149351"/>
                    <a:pt x="1711194" y="3149351"/>
                    <a:pt x="1711194" y="3149351"/>
                  </a:cubicBezTo>
                  <a:cubicBezTo>
                    <a:pt x="1711194" y="3149351"/>
                    <a:pt x="1711194" y="3149351"/>
                    <a:pt x="1708146" y="3149351"/>
                  </a:cubicBezTo>
                  <a:cubicBezTo>
                    <a:pt x="1689856" y="3158319"/>
                    <a:pt x="1668518" y="3170275"/>
                    <a:pt x="1650228" y="3179243"/>
                  </a:cubicBezTo>
                  <a:cubicBezTo>
                    <a:pt x="1647180" y="3182232"/>
                    <a:pt x="1641083" y="3179243"/>
                    <a:pt x="1638035" y="3176254"/>
                  </a:cubicBezTo>
                  <a:cubicBezTo>
                    <a:pt x="1634987" y="3173265"/>
                    <a:pt x="1638035" y="3167286"/>
                    <a:pt x="1641083" y="3164297"/>
                  </a:cubicBezTo>
                  <a:cubicBezTo>
                    <a:pt x="1662421" y="3155329"/>
                    <a:pt x="1680711" y="3146362"/>
                    <a:pt x="1699001" y="3134405"/>
                  </a:cubicBezTo>
                  <a:cubicBezTo>
                    <a:pt x="1699001" y="3134405"/>
                    <a:pt x="1699001" y="3134405"/>
                    <a:pt x="1699001" y="3131416"/>
                  </a:cubicBezTo>
                  <a:cubicBezTo>
                    <a:pt x="1699001" y="3131416"/>
                    <a:pt x="1702049" y="3128427"/>
                    <a:pt x="1702049" y="3128427"/>
                  </a:cubicBezTo>
                  <a:cubicBezTo>
                    <a:pt x="1705097" y="3125437"/>
                    <a:pt x="1705097" y="3125437"/>
                    <a:pt x="1708146" y="3122448"/>
                  </a:cubicBezTo>
                  <a:close/>
                  <a:moveTo>
                    <a:pt x="1621571" y="3047236"/>
                  </a:moveTo>
                  <a:cubicBezTo>
                    <a:pt x="1624590" y="3047236"/>
                    <a:pt x="1627608" y="3047236"/>
                    <a:pt x="1627608" y="3047236"/>
                  </a:cubicBezTo>
                  <a:cubicBezTo>
                    <a:pt x="1630627" y="3047236"/>
                    <a:pt x="1630627" y="3047236"/>
                    <a:pt x="1633645" y="3047236"/>
                  </a:cubicBezTo>
                  <a:cubicBezTo>
                    <a:pt x="1633645" y="3047236"/>
                    <a:pt x="1636664" y="3050236"/>
                    <a:pt x="1636664" y="3050236"/>
                  </a:cubicBezTo>
                  <a:cubicBezTo>
                    <a:pt x="1639682" y="3050236"/>
                    <a:pt x="1639682" y="3053236"/>
                    <a:pt x="1639682" y="3053236"/>
                  </a:cubicBezTo>
                  <a:cubicBezTo>
                    <a:pt x="1642701" y="3056236"/>
                    <a:pt x="1642701" y="3056236"/>
                    <a:pt x="1642701" y="3059236"/>
                  </a:cubicBezTo>
                  <a:cubicBezTo>
                    <a:pt x="1642701" y="3062236"/>
                    <a:pt x="1642701" y="3062236"/>
                    <a:pt x="1642701" y="3065236"/>
                  </a:cubicBezTo>
                  <a:cubicBezTo>
                    <a:pt x="1642701" y="3068235"/>
                    <a:pt x="1639682" y="3071235"/>
                    <a:pt x="1639682" y="3071235"/>
                  </a:cubicBezTo>
                  <a:cubicBezTo>
                    <a:pt x="1636664" y="3071235"/>
                    <a:pt x="1636664" y="3074235"/>
                    <a:pt x="1636664" y="3074235"/>
                  </a:cubicBezTo>
                  <a:cubicBezTo>
                    <a:pt x="1633645" y="3074235"/>
                    <a:pt x="1630627" y="3074235"/>
                    <a:pt x="1627608" y="3074235"/>
                  </a:cubicBezTo>
                  <a:cubicBezTo>
                    <a:pt x="1615534" y="3092235"/>
                    <a:pt x="1603460" y="3107234"/>
                    <a:pt x="1591386" y="3122233"/>
                  </a:cubicBezTo>
                  <a:cubicBezTo>
                    <a:pt x="1588367" y="3125233"/>
                    <a:pt x="1582330" y="3128233"/>
                    <a:pt x="1579312" y="3125233"/>
                  </a:cubicBezTo>
                  <a:cubicBezTo>
                    <a:pt x="1576293" y="3122233"/>
                    <a:pt x="1573275" y="3116234"/>
                    <a:pt x="1576293" y="3113234"/>
                  </a:cubicBezTo>
                  <a:cubicBezTo>
                    <a:pt x="1588367" y="3098234"/>
                    <a:pt x="1603460" y="3083235"/>
                    <a:pt x="1615534" y="3065236"/>
                  </a:cubicBezTo>
                  <a:cubicBezTo>
                    <a:pt x="1615534" y="3065236"/>
                    <a:pt x="1615534" y="3065236"/>
                    <a:pt x="1615534" y="3062236"/>
                  </a:cubicBezTo>
                  <a:cubicBezTo>
                    <a:pt x="1615534" y="3062236"/>
                    <a:pt x="1615534" y="3059236"/>
                    <a:pt x="1615534" y="3056236"/>
                  </a:cubicBezTo>
                  <a:cubicBezTo>
                    <a:pt x="1615534" y="3053236"/>
                    <a:pt x="1615534" y="3053236"/>
                    <a:pt x="1618553" y="3050236"/>
                  </a:cubicBezTo>
                  <a:cubicBezTo>
                    <a:pt x="1618553" y="3050236"/>
                    <a:pt x="1621571" y="3050236"/>
                    <a:pt x="1621571" y="3047236"/>
                  </a:cubicBezTo>
                  <a:close/>
                  <a:moveTo>
                    <a:pt x="1382629" y="3024262"/>
                  </a:moveTo>
                  <a:cubicBezTo>
                    <a:pt x="1391721" y="3027239"/>
                    <a:pt x="1394752" y="3039145"/>
                    <a:pt x="1388691" y="3048075"/>
                  </a:cubicBezTo>
                  <a:cubicBezTo>
                    <a:pt x="1397782" y="3077841"/>
                    <a:pt x="1406874" y="3110583"/>
                    <a:pt x="1415965" y="3143326"/>
                  </a:cubicBezTo>
                  <a:cubicBezTo>
                    <a:pt x="1418996" y="3152256"/>
                    <a:pt x="1403843" y="3155232"/>
                    <a:pt x="1400813" y="3146302"/>
                  </a:cubicBezTo>
                  <a:cubicBezTo>
                    <a:pt x="1391721" y="3113560"/>
                    <a:pt x="1379599" y="3080818"/>
                    <a:pt x="1370507" y="3051052"/>
                  </a:cubicBezTo>
                  <a:cubicBezTo>
                    <a:pt x="1355355" y="3042122"/>
                    <a:pt x="1364446" y="3018309"/>
                    <a:pt x="1382629" y="3024262"/>
                  </a:cubicBezTo>
                  <a:close/>
                  <a:moveTo>
                    <a:pt x="2524406" y="2792675"/>
                  </a:moveTo>
                  <a:cubicBezTo>
                    <a:pt x="2530384" y="2792675"/>
                    <a:pt x="2536363" y="2798702"/>
                    <a:pt x="2539352" y="2804728"/>
                  </a:cubicBezTo>
                  <a:cubicBezTo>
                    <a:pt x="2542341" y="2834861"/>
                    <a:pt x="2548320" y="2864994"/>
                    <a:pt x="2554298" y="2895126"/>
                  </a:cubicBezTo>
                  <a:cubicBezTo>
                    <a:pt x="2557287" y="2895126"/>
                    <a:pt x="2560276" y="2895126"/>
                    <a:pt x="2560276" y="2898140"/>
                  </a:cubicBezTo>
                  <a:cubicBezTo>
                    <a:pt x="2563266" y="2898140"/>
                    <a:pt x="2566255" y="2898140"/>
                    <a:pt x="2569244" y="2901153"/>
                  </a:cubicBezTo>
                  <a:cubicBezTo>
                    <a:pt x="2569244" y="2901153"/>
                    <a:pt x="2569244" y="2901153"/>
                    <a:pt x="2569244" y="2904166"/>
                  </a:cubicBezTo>
                  <a:cubicBezTo>
                    <a:pt x="2572233" y="2907180"/>
                    <a:pt x="2572233" y="2910193"/>
                    <a:pt x="2572233" y="2913206"/>
                  </a:cubicBezTo>
                  <a:cubicBezTo>
                    <a:pt x="2572233" y="2916219"/>
                    <a:pt x="2572233" y="2916219"/>
                    <a:pt x="2572233" y="2919233"/>
                  </a:cubicBezTo>
                  <a:cubicBezTo>
                    <a:pt x="2572233" y="2922246"/>
                    <a:pt x="2572233" y="2925259"/>
                    <a:pt x="2569244" y="2928272"/>
                  </a:cubicBezTo>
                  <a:cubicBezTo>
                    <a:pt x="2569244" y="2931286"/>
                    <a:pt x="2566255" y="2931286"/>
                    <a:pt x="2566255" y="2934299"/>
                  </a:cubicBezTo>
                  <a:cubicBezTo>
                    <a:pt x="2563266" y="2934299"/>
                    <a:pt x="2560276" y="2937312"/>
                    <a:pt x="2557287" y="2937312"/>
                  </a:cubicBezTo>
                  <a:cubicBezTo>
                    <a:pt x="2554298" y="2937312"/>
                    <a:pt x="2551309" y="2937312"/>
                    <a:pt x="2551309" y="2937312"/>
                  </a:cubicBezTo>
                  <a:cubicBezTo>
                    <a:pt x="2548320" y="2937312"/>
                    <a:pt x="2545330" y="2937312"/>
                    <a:pt x="2542341" y="2934299"/>
                  </a:cubicBezTo>
                  <a:cubicBezTo>
                    <a:pt x="2539352" y="2934299"/>
                    <a:pt x="2536363" y="2931286"/>
                    <a:pt x="2536363" y="2931286"/>
                  </a:cubicBezTo>
                  <a:cubicBezTo>
                    <a:pt x="2536363" y="2931286"/>
                    <a:pt x="2536363" y="2931286"/>
                    <a:pt x="2533374" y="2928272"/>
                  </a:cubicBezTo>
                  <a:cubicBezTo>
                    <a:pt x="2533374" y="2925259"/>
                    <a:pt x="2530384" y="2922246"/>
                    <a:pt x="2530384" y="2919233"/>
                  </a:cubicBezTo>
                  <a:cubicBezTo>
                    <a:pt x="2530384" y="2916219"/>
                    <a:pt x="2530384" y="2916219"/>
                    <a:pt x="2530384" y="2913206"/>
                  </a:cubicBezTo>
                  <a:cubicBezTo>
                    <a:pt x="2530384" y="2910193"/>
                    <a:pt x="2530384" y="2907180"/>
                    <a:pt x="2533374" y="2907180"/>
                  </a:cubicBezTo>
                  <a:cubicBezTo>
                    <a:pt x="2527395" y="2874034"/>
                    <a:pt x="2518428" y="2840888"/>
                    <a:pt x="2512449" y="2807742"/>
                  </a:cubicBezTo>
                  <a:cubicBezTo>
                    <a:pt x="2512449" y="2801715"/>
                    <a:pt x="2518428" y="2795689"/>
                    <a:pt x="2524406" y="2792675"/>
                  </a:cubicBezTo>
                  <a:close/>
                  <a:moveTo>
                    <a:pt x="2284683" y="2755830"/>
                  </a:moveTo>
                  <a:cubicBezTo>
                    <a:pt x="2293862" y="2755552"/>
                    <a:pt x="2303876" y="2766122"/>
                    <a:pt x="2297200" y="2775022"/>
                  </a:cubicBezTo>
                  <a:cubicBezTo>
                    <a:pt x="2279399" y="2798758"/>
                    <a:pt x="2261597" y="2819526"/>
                    <a:pt x="2237862" y="2837327"/>
                  </a:cubicBezTo>
                  <a:cubicBezTo>
                    <a:pt x="2237862" y="2840294"/>
                    <a:pt x="2237862" y="2840294"/>
                    <a:pt x="2234895" y="2840294"/>
                  </a:cubicBezTo>
                  <a:cubicBezTo>
                    <a:pt x="2234895" y="2843261"/>
                    <a:pt x="2234895" y="2843261"/>
                    <a:pt x="2234895" y="2843261"/>
                  </a:cubicBezTo>
                  <a:cubicBezTo>
                    <a:pt x="2234895" y="2846228"/>
                    <a:pt x="2234895" y="2849195"/>
                    <a:pt x="2234895" y="2849195"/>
                  </a:cubicBezTo>
                  <a:cubicBezTo>
                    <a:pt x="2234895" y="2852162"/>
                    <a:pt x="2234895" y="2852162"/>
                    <a:pt x="2231928" y="2852162"/>
                  </a:cubicBezTo>
                  <a:cubicBezTo>
                    <a:pt x="2231928" y="2852162"/>
                    <a:pt x="2231928" y="2855129"/>
                    <a:pt x="2231928" y="2855129"/>
                  </a:cubicBezTo>
                  <a:cubicBezTo>
                    <a:pt x="2231928" y="2855129"/>
                    <a:pt x="2228961" y="2858095"/>
                    <a:pt x="2228961" y="2858095"/>
                  </a:cubicBezTo>
                  <a:cubicBezTo>
                    <a:pt x="2223028" y="2861062"/>
                    <a:pt x="2223028" y="2864029"/>
                    <a:pt x="2217094" y="2864029"/>
                  </a:cubicBezTo>
                  <a:cubicBezTo>
                    <a:pt x="2214127" y="2864029"/>
                    <a:pt x="2214127" y="2864029"/>
                    <a:pt x="2211160" y="2864029"/>
                  </a:cubicBezTo>
                  <a:cubicBezTo>
                    <a:pt x="2211160" y="2864029"/>
                    <a:pt x="2208193" y="2864029"/>
                    <a:pt x="2208193" y="2864029"/>
                  </a:cubicBezTo>
                  <a:cubicBezTo>
                    <a:pt x="2208193" y="2864029"/>
                    <a:pt x="2205226" y="2864029"/>
                    <a:pt x="2205226" y="2864029"/>
                  </a:cubicBezTo>
                  <a:cubicBezTo>
                    <a:pt x="2205226" y="2861062"/>
                    <a:pt x="2202259" y="2861062"/>
                    <a:pt x="2202259" y="2861062"/>
                  </a:cubicBezTo>
                  <a:cubicBezTo>
                    <a:pt x="2202259" y="2861062"/>
                    <a:pt x="2202259" y="2861062"/>
                    <a:pt x="2199292" y="2861062"/>
                  </a:cubicBezTo>
                  <a:cubicBezTo>
                    <a:pt x="2199292" y="2858095"/>
                    <a:pt x="2199292" y="2858095"/>
                    <a:pt x="2199292" y="2858095"/>
                  </a:cubicBezTo>
                  <a:cubicBezTo>
                    <a:pt x="2196326" y="2858095"/>
                    <a:pt x="2196326" y="2855129"/>
                    <a:pt x="2196326" y="2855129"/>
                  </a:cubicBezTo>
                  <a:cubicBezTo>
                    <a:pt x="2196326" y="2855129"/>
                    <a:pt x="2193359" y="2849195"/>
                    <a:pt x="2193359" y="2852162"/>
                  </a:cubicBezTo>
                  <a:cubicBezTo>
                    <a:pt x="2193359" y="2849195"/>
                    <a:pt x="2193359" y="2849195"/>
                    <a:pt x="2193359" y="2849195"/>
                  </a:cubicBezTo>
                  <a:cubicBezTo>
                    <a:pt x="2193359" y="2846228"/>
                    <a:pt x="2190392" y="2846228"/>
                    <a:pt x="2190392" y="2846228"/>
                  </a:cubicBezTo>
                  <a:cubicBezTo>
                    <a:pt x="2190392" y="2843261"/>
                    <a:pt x="2190392" y="2843261"/>
                    <a:pt x="2190392" y="2843261"/>
                  </a:cubicBezTo>
                  <a:cubicBezTo>
                    <a:pt x="2190392" y="2840294"/>
                    <a:pt x="2190392" y="2840294"/>
                    <a:pt x="2190392" y="2840294"/>
                  </a:cubicBezTo>
                  <a:cubicBezTo>
                    <a:pt x="2190392" y="2837327"/>
                    <a:pt x="2193359" y="2837327"/>
                    <a:pt x="2193359" y="2834360"/>
                  </a:cubicBezTo>
                  <a:cubicBezTo>
                    <a:pt x="2193359" y="2834360"/>
                    <a:pt x="2193359" y="2834360"/>
                    <a:pt x="2193359" y="2831393"/>
                  </a:cubicBezTo>
                  <a:cubicBezTo>
                    <a:pt x="2193359" y="2831393"/>
                    <a:pt x="2196326" y="2828426"/>
                    <a:pt x="2196326" y="2828426"/>
                  </a:cubicBezTo>
                  <a:cubicBezTo>
                    <a:pt x="2196326" y="2825460"/>
                    <a:pt x="2202259" y="2822493"/>
                    <a:pt x="2205226" y="2822493"/>
                  </a:cubicBezTo>
                  <a:cubicBezTo>
                    <a:pt x="2205226" y="2822493"/>
                    <a:pt x="2205226" y="2822493"/>
                    <a:pt x="2211160" y="2819526"/>
                  </a:cubicBezTo>
                  <a:cubicBezTo>
                    <a:pt x="2211160" y="2819526"/>
                    <a:pt x="2214127" y="2819526"/>
                    <a:pt x="2217094" y="2819526"/>
                  </a:cubicBezTo>
                  <a:cubicBezTo>
                    <a:pt x="2220061" y="2819526"/>
                    <a:pt x="2220061" y="2819526"/>
                    <a:pt x="2220061" y="2819526"/>
                  </a:cubicBezTo>
                  <a:cubicBezTo>
                    <a:pt x="2240829" y="2804691"/>
                    <a:pt x="2261597" y="2783923"/>
                    <a:pt x="2276432" y="2760188"/>
                  </a:cubicBezTo>
                  <a:cubicBezTo>
                    <a:pt x="2278657" y="2757221"/>
                    <a:pt x="2281624" y="2755923"/>
                    <a:pt x="2284683" y="2755830"/>
                  </a:cubicBezTo>
                  <a:close/>
                  <a:moveTo>
                    <a:pt x="2687132" y="2676167"/>
                  </a:moveTo>
                  <a:cubicBezTo>
                    <a:pt x="2690140" y="2676543"/>
                    <a:pt x="2693149" y="2678049"/>
                    <a:pt x="2694653" y="2681059"/>
                  </a:cubicBezTo>
                  <a:cubicBezTo>
                    <a:pt x="2721729" y="2708152"/>
                    <a:pt x="2751813" y="2729224"/>
                    <a:pt x="2784906" y="2747286"/>
                  </a:cubicBezTo>
                  <a:cubicBezTo>
                    <a:pt x="2790923" y="2744276"/>
                    <a:pt x="2799948" y="2744276"/>
                    <a:pt x="2808973" y="2747286"/>
                  </a:cubicBezTo>
                  <a:cubicBezTo>
                    <a:pt x="2814990" y="2750296"/>
                    <a:pt x="2817999" y="2756317"/>
                    <a:pt x="2814990" y="2762337"/>
                  </a:cubicBezTo>
                  <a:cubicBezTo>
                    <a:pt x="2814990" y="2762337"/>
                    <a:pt x="2814990" y="2762337"/>
                    <a:pt x="2817999" y="2768358"/>
                  </a:cubicBezTo>
                  <a:cubicBezTo>
                    <a:pt x="2821007" y="2771368"/>
                    <a:pt x="2821007" y="2771368"/>
                    <a:pt x="2821007" y="2774379"/>
                  </a:cubicBezTo>
                  <a:cubicBezTo>
                    <a:pt x="2821007" y="2777389"/>
                    <a:pt x="2821007" y="2780399"/>
                    <a:pt x="2821007" y="2780399"/>
                  </a:cubicBezTo>
                  <a:cubicBezTo>
                    <a:pt x="2817999" y="2786420"/>
                    <a:pt x="2814990" y="2789430"/>
                    <a:pt x="2811982" y="2792441"/>
                  </a:cubicBezTo>
                  <a:cubicBezTo>
                    <a:pt x="2808973" y="2795451"/>
                    <a:pt x="2802957" y="2798461"/>
                    <a:pt x="2796940" y="2798461"/>
                  </a:cubicBezTo>
                  <a:cubicBezTo>
                    <a:pt x="2793931" y="2798461"/>
                    <a:pt x="2787914" y="2798461"/>
                    <a:pt x="2784906" y="2795451"/>
                  </a:cubicBezTo>
                  <a:cubicBezTo>
                    <a:pt x="2781898" y="2795451"/>
                    <a:pt x="2778889" y="2795451"/>
                    <a:pt x="2778889" y="2792441"/>
                  </a:cubicBezTo>
                  <a:cubicBezTo>
                    <a:pt x="2775881" y="2789430"/>
                    <a:pt x="2772872" y="2789430"/>
                    <a:pt x="2772872" y="2786420"/>
                  </a:cubicBezTo>
                  <a:cubicBezTo>
                    <a:pt x="2769864" y="2780399"/>
                    <a:pt x="2769864" y="2777389"/>
                    <a:pt x="2769864" y="2771368"/>
                  </a:cubicBezTo>
                  <a:cubicBezTo>
                    <a:pt x="2769864" y="2771368"/>
                    <a:pt x="2769864" y="2768358"/>
                    <a:pt x="2769864" y="2768358"/>
                  </a:cubicBezTo>
                  <a:cubicBezTo>
                    <a:pt x="2733762" y="2750296"/>
                    <a:pt x="2703678" y="2726214"/>
                    <a:pt x="2676602" y="2696110"/>
                  </a:cubicBezTo>
                  <a:cubicBezTo>
                    <a:pt x="2670585" y="2690090"/>
                    <a:pt x="2673594" y="2684069"/>
                    <a:pt x="2679611" y="2678049"/>
                  </a:cubicBezTo>
                  <a:cubicBezTo>
                    <a:pt x="2681115" y="2676544"/>
                    <a:pt x="2684123" y="2675791"/>
                    <a:pt x="2687132" y="2676167"/>
                  </a:cubicBezTo>
                  <a:close/>
                  <a:moveTo>
                    <a:pt x="2178310" y="2613326"/>
                  </a:moveTo>
                  <a:cubicBezTo>
                    <a:pt x="2184351" y="2613326"/>
                    <a:pt x="2190391" y="2622120"/>
                    <a:pt x="2187371" y="2627983"/>
                  </a:cubicBezTo>
                  <a:cubicBezTo>
                    <a:pt x="2187371" y="2633845"/>
                    <a:pt x="2181330" y="2639708"/>
                    <a:pt x="2175290" y="2636777"/>
                  </a:cubicBezTo>
                  <a:cubicBezTo>
                    <a:pt x="2145089" y="2636777"/>
                    <a:pt x="2111868" y="2645571"/>
                    <a:pt x="2084687" y="2660227"/>
                  </a:cubicBezTo>
                  <a:cubicBezTo>
                    <a:pt x="2081667" y="2674884"/>
                    <a:pt x="2060527" y="2686609"/>
                    <a:pt x="2048446" y="2669021"/>
                  </a:cubicBezTo>
                  <a:cubicBezTo>
                    <a:pt x="2030326" y="2651433"/>
                    <a:pt x="2057507" y="2627983"/>
                    <a:pt x="2075627" y="2636777"/>
                  </a:cubicBezTo>
                  <a:cubicBezTo>
                    <a:pt x="2105828" y="2622120"/>
                    <a:pt x="2142069" y="2613326"/>
                    <a:pt x="2178310" y="2613326"/>
                  </a:cubicBezTo>
                  <a:close/>
                  <a:moveTo>
                    <a:pt x="2716483" y="2528473"/>
                  </a:moveTo>
                  <a:cubicBezTo>
                    <a:pt x="2749576" y="2534500"/>
                    <a:pt x="2779661" y="2537513"/>
                    <a:pt x="2812754" y="2540526"/>
                  </a:cubicBezTo>
                  <a:cubicBezTo>
                    <a:pt x="2812754" y="2540526"/>
                    <a:pt x="2815762" y="2537513"/>
                    <a:pt x="2815762" y="2537513"/>
                  </a:cubicBezTo>
                  <a:cubicBezTo>
                    <a:pt x="2818770" y="2534500"/>
                    <a:pt x="2821779" y="2534500"/>
                    <a:pt x="2824787" y="2534500"/>
                  </a:cubicBezTo>
                  <a:cubicBezTo>
                    <a:pt x="2827796" y="2531487"/>
                    <a:pt x="2830804" y="2531487"/>
                    <a:pt x="2833813" y="2531487"/>
                  </a:cubicBezTo>
                  <a:cubicBezTo>
                    <a:pt x="2836821" y="2531487"/>
                    <a:pt x="2836821" y="2534500"/>
                    <a:pt x="2839829" y="2534500"/>
                  </a:cubicBezTo>
                  <a:cubicBezTo>
                    <a:pt x="2842838" y="2537513"/>
                    <a:pt x="2845846" y="2537513"/>
                    <a:pt x="2845846" y="2540526"/>
                  </a:cubicBezTo>
                  <a:cubicBezTo>
                    <a:pt x="2848855" y="2543540"/>
                    <a:pt x="2851863" y="2546553"/>
                    <a:pt x="2851863" y="2552580"/>
                  </a:cubicBezTo>
                  <a:cubicBezTo>
                    <a:pt x="2851863" y="2552580"/>
                    <a:pt x="2851863" y="2555593"/>
                    <a:pt x="2851863" y="2555593"/>
                  </a:cubicBezTo>
                  <a:cubicBezTo>
                    <a:pt x="2851863" y="2561620"/>
                    <a:pt x="2848855" y="2564633"/>
                    <a:pt x="2848855" y="2567646"/>
                  </a:cubicBezTo>
                  <a:cubicBezTo>
                    <a:pt x="2845846" y="2567646"/>
                    <a:pt x="2845846" y="2570660"/>
                    <a:pt x="2842838" y="2570660"/>
                  </a:cubicBezTo>
                  <a:cubicBezTo>
                    <a:pt x="2842838" y="2573673"/>
                    <a:pt x="2839829" y="2573673"/>
                    <a:pt x="2836821" y="2573673"/>
                  </a:cubicBezTo>
                  <a:cubicBezTo>
                    <a:pt x="2833813" y="2576686"/>
                    <a:pt x="2830804" y="2576686"/>
                    <a:pt x="2827796" y="2576686"/>
                  </a:cubicBezTo>
                  <a:cubicBezTo>
                    <a:pt x="2824787" y="2576686"/>
                    <a:pt x="2821779" y="2573673"/>
                    <a:pt x="2821779" y="2573673"/>
                  </a:cubicBezTo>
                  <a:cubicBezTo>
                    <a:pt x="2818770" y="2570660"/>
                    <a:pt x="2815762" y="2570660"/>
                    <a:pt x="2812754" y="2567646"/>
                  </a:cubicBezTo>
                  <a:cubicBezTo>
                    <a:pt x="2779661" y="2561620"/>
                    <a:pt x="2746568" y="2558606"/>
                    <a:pt x="2713475" y="2555593"/>
                  </a:cubicBezTo>
                  <a:cubicBezTo>
                    <a:pt x="2707458" y="2552580"/>
                    <a:pt x="2701441" y="2546553"/>
                    <a:pt x="2701441" y="2540526"/>
                  </a:cubicBezTo>
                  <a:cubicBezTo>
                    <a:pt x="2704450" y="2534500"/>
                    <a:pt x="2710467" y="2528473"/>
                    <a:pt x="2716483" y="2528473"/>
                  </a:cubicBezTo>
                  <a:close/>
                  <a:moveTo>
                    <a:pt x="2785475" y="2366479"/>
                  </a:moveTo>
                  <a:cubicBezTo>
                    <a:pt x="2785475" y="2366479"/>
                    <a:pt x="2788470" y="2366479"/>
                    <a:pt x="2791465" y="2366479"/>
                  </a:cubicBezTo>
                  <a:cubicBezTo>
                    <a:pt x="2794461" y="2366479"/>
                    <a:pt x="2797456" y="2369460"/>
                    <a:pt x="2800451" y="2369460"/>
                  </a:cubicBezTo>
                  <a:cubicBezTo>
                    <a:pt x="2800451" y="2372440"/>
                    <a:pt x="2803447" y="2372440"/>
                    <a:pt x="2803447" y="2375420"/>
                  </a:cubicBezTo>
                  <a:cubicBezTo>
                    <a:pt x="2806442" y="2375420"/>
                    <a:pt x="2806442" y="2378401"/>
                    <a:pt x="2809437" y="2381381"/>
                  </a:cubicBezTo>
                  <a:cubicBezTo>
                    <a:pt x="2809437" y="2384362"/>
                    <a:pt x="2809437" y="2387342"/>
                    <a:pt x="2809437" y="2390323"/>
                  </a:cubicBezTo>
                  <a:cubicBezTo>
                    <a:pt x="2809437" y="2393303"/>
                    <a:pt x="2809437" y="2396283"/>
                    <a:pt x="2806442" y="2396283"/>
                  </a:cubicBezTo>
                  <a:cubicBezTo>
                    <a:pt x="2806442" y="2399264"/>
                    <a:pt x="2803447" y="2402244"/>
                    <a:pt x="2800451" y="2405225"/>
                  </a:cubicBezTo>
                  <a:cubicBezTo>
                    <a:pt x="2797456" y="2408205"/>
                    <a:pt x="2794461" y="2408205"/>
                    <a:pt x="2791465" y="2408205"/>
                  </a:cubicBezTo>
                  <a:cubicBezTo>
                    <a:pt x="2788470" y="2408205"/>
                    <a:pt x="2788470" y="2408205"/>
                    <a:pt x="2785475" y="2408205"/>
                  </a:cubicBezTo>
                  <a:cubicBezTo>
                    <a:pt x="2782479" y="2408205"/>
                    <a:pt x="2779484" y="2408205"/>
                    <a:pt x="2776489" y="2405225"/>
                  </a:cubicBezTo>
                  <a:cubicBezTo>
                    <a:pt x="2746536" y="2414166"/>
                    <a:pt x="2716582" y="2423107"/>
                    <a:pt x="2689624" y="2429068"/>
                  </a:cubicBezTo>
                  <a:cubicBezTo>
                    <a:pt x="2683634" y="2432048"/>
                    <a:pt x="2674648" y="2429068"/>
                    <a:pt x="2671653" y="2423107"/>
                  </a:cubicBezTo>
                  <a:cubicBezTo>
                    <a:pt x="2668657" y="2417146"/>
                    <a:pt x="2671653" y="2408205"/>
                    <a:pt x="2677643" y="2408205"/>
                  </a:cubicBezTo>
                  <a:cubicBezTo>
                    <a:pt x="2707596" y="2399264"/>
                    <a:pt x="2737550" y="2390323"/>
                    <a:pt x="2767503" y="2381381"/>
                  </a:cubicBezTo>
                  <a:cubicBezTo>
                    <a:pt x="2767503" y="2381381"/>
                    <a:pt x="2767503" y="2378401"/>
                    <a:pt x="2767503" y="2378401"/>
                  </a:cubicBezTo>
                  <a:cubicBezTo>
                    <a:pt x="2770498" y="2375420"/>
                    <a:pt x="2770498" y="2372440"/>
                    <a:pt x="2773493" y="2372440"/>
                  </a:cubicBezTo>
                  <a:cubicBezTo>
                    <a:pt x="2773493" y="2372440"/>
                    <a:pt x="2773493" y="2372440"/>
                    <a:pt x="2773493" y="2369460"/>
                  </a:cubicBezTo>
                  <a:cubicBezTo>
                    <a:pt x="2776489" y="2369460"/>
                    <a:pt x="2779484" y="2366479"/>
                    <a:pt x="2785475" y="2366479"/>
                  </a:cubicBezTo>
                  <a:close/>
                  <a:moveTo>
                    <a:pt x="2102819" y="2354874"/>
                  </a:moveTo>
                  <a:cubicBezTo>
                    <a:pt x="2108183" y="2354968"/>
                    <a:pt x="2113640" y="2357228"/>
                    <a:pt x="2118157" y="2362501"/>
                  </a:cubicBezTo>
                  <a:cubicBezTo>
                    <a:pt x="2121169" y="2365514"/>
                    <a:pt x="2121169" y="2371541"/>
                    <a:pt x="2121169" y="2377567"/>
                  </a:cubicBezTo>
                  <a:cubicBezTo>
                    <a:pt x="2160314" y="2401674"/>
                    <a:pt x="2199459" y="2431806"/>
                    <a:pt x="2232581" y="2464952"/>
                  </a:cubicBezTo>
                  <a:cubicBezTo>
                    <a:pt x="2238604" y="2470979"/>
                    <a:pt x="2235593" y="2480019"/>
                    <a:pt x="2229570" y="2483032"/>
                  </a:cubicBezTo>
                  <a:cubicBezTo>
                    <a:pt x="2223548" y="2486045"/>
                    <a:pt x="2217526" y="2486045"/>
                    <a:pt x="2214514" y="2480019"/>
                  </a:cubicBezTo>
                  <a:cubicBezTo>
                    <a:pt x="2181392" y="2449886"/>
                    <a:pt x="2145258" y="2419753"/>
                    <a:pt x="2106113" y="2395647"/>
                  </a:cubicBezTo>
                  <a:cubicBezTo>
                    <a:pt x="2100090" y="2398660"/>
                    <a:pt x="2091057" y="2395647"/>
                    <a:pt x="2085035" y="2389621"/>
                  </a:cubicBezTo>
                  <a:cubicBezTo>
                    <a:pt x="2071485" y="2373801"/>
                    <a:pt x="2086728" y="2354591"/>
                    <a:pt x="2102819" y="2354874"/>
                  </a:cubicBezTo>
                  <a:close/>
                  <a:moveTo>
                    <a:pt x="2244604" y="2212153"/>
                  </a:moveTo>
                  <a:cubicBezTo>
                    <a:pt x="2246104" y="2211777"/>
                    <a:pt x="2247604" y="2211777"/>
                    <a:pt x="2249104" y="2213282"/>
                  </a:cubicBezTo>
                  <a:cubicBezTo>
                    <a:pt x="2252104" y="2213282"/>
                    <a:pt x="2258104" y="2213282"/>
                    <a:pt x="2261103" y="2216294"/>
                  </a:cubicBezTo>
                  <a:cubicBezTo>
                    <a:pt x="2261103" y="2216294"/>
                    <a:pt x="2261103" y="2219305"/>
                    <a:pt x="2264103" y="2219305"/>
                  </a:cubicBezTo>
                  <a:cubicBezTo>
                    <a:pt x="2267103" y="2222316"/>
                    <a:pt x="2267103" y="2225327"/>
                    <a:pt x="2267103" y="2231349"/>
                  </a:cubicBezTo>
                  <a:cubicBezTo>
                    <a:pt x="2267103" y="2231349"/>
                    <a:pt x="2267103" y="2234361"/>
                    <a:pt x="2267103" y="2237372"/>
                  </a:cubicBezTo>
                  <a:cubicBezTo>
                    <a:pt x="2267103" y="2237372"/>
                    <a:pt x="2267103" y="2240383"/>
                    <a:pt x="2267103" y="2243394"/>
                  </a:cubicBezTo>
                  <a:cubicBezTo>
                    <a:pt x="2267103" y="2243394"/>
                    <a:pt x="2264103" y="2243394"/>
                    <a:pt x="2264103" y="2246405"/>
                  </a:cubicBezTo>
                  <a:cubicBezTo>
                    <a:pt x="2276103" y="2285550"/>
                    <a:pt x="2291102" y="2324695"/>
                    <a:pt x="2303102" y="2363840"/>
                  </a:cubicBezTo>
                  <a:cubicBezTo>
                    <a:pt x="2306102" y="2369863"/>
                    <a:pt x="2303102" y="2378896"/>
                    <a:pt x="2297102" y="2381907"/>
                  </a:cubicBezTo>
                  <a:cubicBezTo>
                    <a:pt x="2291102" y="2381907"/>
                    <a:pt x="2282103" y="2381907"/>
                    <a:pt x="2279103" y="2372874"/>
                  </a:cubicBezTo>
                  <a:cubicBezTo>
                    <a:pt x="2267103" y="2333729"/>
                    <a:pt x="2255104" y="2294584"/>
                    <a:pt x="2243104" y="2255439"/>
                  </a:cubicBezTo>
                  <a:cubicBezTo>
                    <a:pt x="2240104" y="2252427"/>
                    <a:pt x="2237104" y="2252427"/>
                    <a:pt x="2234104" y="2252427"/>
                  </a:cubicBezTo>
                  <a:cubicBezTo>
                    <a:pt x="2231105" y="2249416"/>
                    <a:pt x="2231105" y="2249416"/>
                    <a:pt x="2231105" y="2246405"/>
                  </a:cubicBezTo>
                  <a:cubicBezTo>
                    <a:pt x="2228105" y="2243394"/>
                    <a:pt x="2225105" y="2240383"/>
                    <a:pt x="2225105" y="2237372"/>
                  </a:cubicBezTo>
                  <a:cubicBezTo>
                    <a:pt x="2225105" y="2234361"/>
                    <a:pt x="2225105" y="2234361"/>
                    <a:pt x="2225105" y="2231349"/>
                  </a:cubicBezTo>
                  <a:cubicBezTo>
                    <a:pt x="2225105" y="2228338"/>
                    <a:pt x="2225105" y="2225327"/>
                    <a:pt x="2228105" y="2222316"/>
                  </a:cubicBezTo>
                  <a:cubicBezTo>
                    <a:pt x="2228105" y="2219305"/>
                    <a:pt x="2231105" y="2219305"/>
                    <a:pt x="2234104" y="2216294"/>
                  </a:cubicBezTo>
                  <a:cubicBezTo>
                    <a:pt x="2234104" y="2216294"/>
                    <a:pt x="2237104" y="2213282"/>
                    <a:pt x="2240104" y="2213282"/>
                  </a:cubicBezTo>
                  <a:cubicBezTo>
                    <a:pt x="2241604" y="2213282"/>
                    <a:pt x="2243104" y="2212530"/>
                    <a:pt x="2244604" y="2212153"/>
                  </a:cubicBezTo>
                  <a:close/>
                  <a:moveTo>
                    <a:pt x="1845192" y="2183491"/>
                  </a:moveTo>
                  <a:cubicBezTo>
                    <a:pt x="1861039" y="2179378"/>
                    <a:pt x="1879904" y="2185361"/>
                    <a:pt x="1885941" y="2204805"/>
                  </a:cubicBezTo>
                  <a:cubicBezTo>
                    <a:pt x="1907071" y="2276600"/>
                    <a:pt x="1919145" y="2354377"/>
                    <a:pt x="1922163" y="2429163"/>
                  </a:cubicBezTo>
                  <a:cubicBezTo>
                    <a:pt x="1922163" y="2432154"/>
                    <a:pt x="1922163" y="2435146"/>
                    <a:pt x="1922163" y="2438137"/>
                  </a:cubicBezTo>
                  <a:cubicBezTo>
                    <a:pt x="1925182" y="2441129"/>
                    <a:pt x="1928200" y="2441129"/>
                    <a:pt x="1931219" y="2444120"/>
                  </a:cubicBezTo>
                  <a:cubicBezTo>
                    <a:pt x="1934237" y="2450103"/>
                    <a:pt x="1937256" y="2453095"/>
                    <a:pt x="1940274" y="2456086"/>
                  </a:cubicBezTo>
                  <a:cubicBezTo>
                    <a:pt x="1940274" y="2459077"/>
                    <a:pt x="1943293" y="2462069"/>
                    <a:pt x="1943293" y="2465060"/>
                  </a:cubicBezTo>
                  <a:cubicBezTo>
                    <a:pt x="1943293" y="2465060"/>
                    <a:pt x="1946311" y="2468052"/>
                    <a:pt x="1946311" y="2471043"/>
                  </a:cubicBezTo>
                  <a:cubicBezTo>
                    <a:pt x="1946311" y="2477026"/>
                    <a:pt x="1949330" y="2480018"/>
                    <a:pt x="1949330" y="2486000"/>
                  </a:cubicBezTo>
                  <a:cubicBezTo>
                    <a:pt x="1946311" y="2500958"/>
                    <a:pt x="1946311" y="2503949"/>
                    <a:pt x="1940274" y="2515915"/>
                  </a:cubicBezTo>
                  <a:cubicBezTo>
                    <a:pt x="1937256" y="2521898"/>
                    <a:pt x="1934237" y="2524889"/>
                    <a:pt x="1931219" y="2527881"/>
                  </a:cubicBezTo>
                  <a:cubicBezTo>
                    <a:pt x="1928200" y="2530872"/>
                    <a:pt x="1925182" y="2530872"/>
                    <a:pt x="1925182" y="2533863"/>
                  </a:cubicBezTo>
                  <a:cubicBezTo>
                    <a:pt x="1922163" y="2533863"/>
                    <a:pt x="1919145" y="2536855"/>
                    <a:pt x="1919145" y="2536855"/>
                  </a:cubicBezTo>
                  <a:cubicBezTo>
                    <a:pt x="1916126" y="2539846"/>
                    <a:pt x="1913108" y="2539846"/>
                    <a:pt x="1910089" y="2539846"/>
                  </a:cubicBezTo>
                  <a:cubicBezTo>
                    <a:pt x="1910089" y="2542838"/>
                    <a:pt x="1907071" y="2542838"/>
                    <a:pt x="1904052" y="2542838"/>
                  </a:cubicBezTo>
                  <a:cubicBezTo>
                    <a:pt x="1901034" y="2545829"/>
                    <a:pt x="1898015" y="2545829"/>
                    <a:pt x="1894997" y="2545829"/>
                  </a:cubicBezTo>
                  <a:cubicBezTo>
                    <a:pt x="1891978" y="2545829"/>
                    <a:pt x="1891978" y="2545829"/>
                    <a:pt x="1888960" y="2545829"/>
                  </a:cubicBezTo>
                  <a:cubicBezTo>
                    <a:pt x="1882923" y="2545829"/>
                    <a:pt x="1870849" y="2542838"/>
                    <a:pt x="1873867" y="2542838"/>
                  </a:cubicBezTo>
                  <a:cubicBezTo>
                    <a:pt x="1870849" y="2542838"/>
                    <a:pt x="1867830" y="2542838"/>
                    <a:pt x="1864812" y="2539846"/>
                  </a:cubicBezTo>
                  <a:cubicBezTo>
                    <a:pt x="1864812" y="2539846"/>
                    <a:pt x="1858775" y="2539846"/>
                    <a:pt x="1858775" y="2536855"/>
                  </a:cubicBezTo>
                  <a:cubicBezTo>
                    <a:pt x="1855756" y="2536855"/>
                    <a:pt x="1852738" y="2533863"/>
                    <a:pt x="1852738" y="2533863"/>
                  </a:cubicBezTo>
                  <a:cubicBezTo>
                    <a:pt x="1849719" y="2530872"/>
                    <a:pt x="1846701" y="2530872"/>
                    <a:pt x="1846701" y="2527881"/>
                  </a:cubicBezTo>
                  <a:cubicBezTo>
                    <a:pt x="1843682" y="2524889"/>
                    <a:pt x="1840664" y="2521898"/>
                    <a:pt x="1837645" y="2518906"/>
                  </a:cubicBezTo>
                  <a:cubicBezTo>
                    <a:pt x="1834627" y="2515915"/>
                    <a:pt x="1834627" y="2512923"/>
                    <a:pt x="1834627" y="2509932"/>
                  </a:cubicBezTo>
                  <a:cubicBezTo>
                    <a:pt x="1834627" y="2509932"/>
                    <a:pt x="1831608" y="2506941"/>
                    <a:pt x="1831608" y="2503949"/>
                  </a:cubicBezTo>
                  <a:cubicBezTo>
                    <a:pt x="1828590" y="2494975"/>
                    <a:pt x="1828590" y="2480018"/>
                    <a:pt x="1831608" y="2471043"/>
                  </a:cubicBezTo>
                  <a:cubicBezTo>
                    <a:pt x="1831608" y="2471043"/>
                    <a:pt x="1831608" y="2471043"/>
                    <a:pt x="1837645" y="2456086"/>
                  </a:cubicBezTo>
                  <a:cubicBezTo>
                    <a:pt x="1840664" y="2453095"/>
                    <a:pt x="1843682" y="2447112"/>
                    <a:pt x="1846701" y="2444120"/>
                  </a:cubicBezTo>
                  <a:cubicBezTo>
                    <a:pt x="1852738" y="2441129"/>
                    <a:pt x="1852738" y="2438137"/>
                    <a:pt x="1855756" y="2435146"/>
                  </a:cubicBezTo>
                  <a:cubicBezTo>
                    <a:pt x="1855756" y="2363351"/>
                    <a:pt x="1843682" y="2291557"/>
                    <a:pt x="1822553" y="2222754"/>
                  </a:cubicBezTo>
                  <a:cubicBezTo>
                    <a:pt x="1816516" y="2201813"/>
                    <a:pt x="1829344" y="2187604"/>
                    <a:pt x="1845192" y="2183491"/>
                  </a:cubicBezTo>
                  <a:close/>
                  <a:moveTo>
                    <a:pt x="1381210" y="2174703"/>
                  </a:moveTo>
                  <a:cubicBezTo>
                    <a:pt x="1389891" y="2174703"/>
                    <a:pt x="1398950" y="2177704"/>
                    <a:pt x="1404989" y="2183708"/>
                  </a:cubicBezTo>
                  <a:cubicBezTo>
                    <a:pt x="1417068" y="2198716"/>
                    <a:pt x="1414048" y="2216725"/>
                    <a:pt x="1404989" y="2231733"/>
                  </a:cubicBezTo>
                  <a:cubicBezTo>
                    <a:pt x="1350636" y="2294767"/>
                    <a:pt x="1317420" y="2369807"/>
                    <a:pt x="1302322" y="2447849"/>
                  </a:cubicBezTo>
                  <a:cubicBezTo>
                    <a:pt x="1329499" y="2480867"/>
                    <a:pt x="1314401" y="2543900"/>
                    <a:pt x="1260048" y="2543900"/>
                  </a:cubicBezTo>
                  <a:cubicBezTo>
                    <a:pt x="1196636" y="2543900"/>
                    <a:pt x="1187577" y="2456854"/>
                    <a:pt x="1238910" y="2435842"/>
                  </a:cubicBezTo>
                  <a:cubicBezTo>
                    <a:pt x="1254008" y="2342793"/>
                    <a:pt x="1296283" y="2255746"/>
                    <a:pt x="1359695" y="2183708"/>
                  </a:cubicBezTo>
                  <a:cubicBezTo>
                    <a:pt x="1364224" y="2177704"/>
                    <a:pt x="1372528" y="2174703"/>
                    <a:pt x="1381210" y="2174703"/>
                  </a:cubicBezTo>
                  <a:close/>
                  <a:moveTo>
                    <a:pt x="2500476" y="2121064"/>
                  </a:moveTo>
                  <a:cubicBezTo>
                    <a:pt x="2505459" y="2121441"/>
                    <a:pt x="2510302" y="2123891"/>
                    <a:pt x="2514028" y="2129167"/>
                  </a:cubicBezTo>
                  <a:cubicBezTo>
                    <a:pt x="2525949" y="2144242"/>
                    <a:pt x="2514028" y="2159317"/>
                    <a:pt x="2502106" y="2162332"/>
                  </a:cubicBezTo>
                  <a:cubicBezTo>
                    <a:pt x="2487204" y="2210571"/>
                    <a:pt x="2469321" y="2258811"/>
                    <a:pt x="2454419" y="2307050"/>
                  </a:cubicBezTo>
                  <a:cubicBezTo>
                    <a:pt x="2448458" y="2322125"/>
                    <a:pt x="2427595" y="2313080"/>
                    <a:pt x="2433556" y="2298005"/>
                  </a:cubicBezTo>
                  <a:cubicBezTo>
                    <a:pt x="2448458" y="2249766"/>
                    <a:pt x="2463360" y="2201526"/>
                    <a:pt x="2478262" y="2153287"/>
                  </a:cubicBezTo>
                  <a:cubicBezTo>
                    <a:pt x="2469321" y="2137458"/>
                    <a:pt x="2485527" y="2119934"/>
                    <a:pt x="2500476" y="2121064"/>
                  </a:cubicBezTo>
                  <a:close/>
                  <a:moveTo>
                    <a:pt x="356526" y="2011637"/>
                  </a:moveTo>
                  <a:cubicBezTo>
                    <a:pt x="362440" y="2011637"/>
                    <a:pt x="368354" y="2014637"/>
                    <a:pt x="368354" y="2020637"/>
                  </a:cubicBezTo>
                  <a:cubicBezTo>
                    <a:pt x="371311" y="2041636"/>
                    <a:pt x="377225" y="2065635"/>
                    <a:pt x="380182" y="2086634"/>
                  </a:cubicBezTo>
                  <a:cubicBezTo>
                    <a:pt x="383139" y="2086634"/>
                    <a:pt x="383139" y="2086634"/>
                    <a:pt x="386097" y="2089634"/>
                  </a:cubicBezTo>
                  <a:cubicBezTo>
                    <a:pt x="386097" y="2089634"/>
                    <a:pt x="389054" y="2092633"/>
                    <a:pt x="389054" y="2092633"/>
                  </a:cubicBezTo>
                  <a:cubicBezTo>
                    <a:pt x="389054" y="2092633"/>
                    <a:pt x="389054" y="2092633"/>
                    <a:pt x="392011" y="2092633"/>
                  </a:cubicBezTo>
                  <a:cubicBezTo>
                    <a:pt x="392011" y="2095633"/>
                    <a:pt x="394968" y="2098633"/>
                    <a:pt x="394968" y="2101633"/>
                  </a:cubicBezTo>
                  <a:cubicBezTo>
                    <a:pt x="394968" y="2101633"/>
                    <a:pt x="394968" y="2104633"/>
                    <a:pt x="394968" y="2104633"/>
                  </a:cubicBezTo>
                  <a:cubicBezTo>
                    <a:pt x="394968" y="2107633"/>
                    <a:pt x="392011" y="2110633"/>
                    <a:pt x="392011" y="2113632"/>
                  </a:cubicBezTo>
                  <a:cubicBezTo>
                    <a:pt x="389054" y="2113632"/>
                    <a:pt x="389054" y="2116632"/>
                    <a:pt x="389054" y="2116632"/>
                  </a:cubicBezTo>
                  <a:cubicBezTo>
                    <a:pt x="386097" y="2116632"/>
                    <a:pt x="386097" y="2119632"/>
                    <a:pt x="383139" y="2119632"/>
                  </a:cubicBezTo>
                  <a:cubicBezTo>
                    <a:pt x="380182" y="2119632"/>
                    <a:pt x="380182" y="2119632"/>
                    <a:pt x="377225" y="2119632"/>
                  </a:cubicBezTo>
                  <a:cubicBezTo>
                    <a:pt x="374268" y="2119632"/>
                    <a:pt x="374268" y="2119632"/>
                    <a:pt x="371311" y="2116632"/>
                  </a:cubicBezTo>
                  <a:cubicBezTo>
                    <a:pt x="368354" y="2116632"/>
                    <a:pt x="368354" y="2116632"/>
                    <a:pt x="365397" y="2113632"/>
                  </a:cubicBezTo>
                  <a:cubicBezTo>
                    <a:pt x="362440" y="2110633"/>
                    <a:pt x="362440" y="2107633"/>
                    <a:pt x="362440" y="2104633"/>
                  </a:cubicBezTo>
                  <a:cubicBezTo>
                    <a:pt x="362440" y="2104633"/>
                    <a:pt x="362440" y="2101633"/>
                    <a:pt x="362440" y="2101633"/>
                  </a:cubicBezTo>
                  <a:cubicBezTo>
                    <a:pt x="362440" y="2098633"/>
                    <a:pt x="362440" y="2098633"/>
                    <a:pt x="362440" y="2095633"/>
                  </a:cubicBezTo>
                  <a:cubicBezTo>
                    <a:pt x="359483" y="2071634"/>
                    <a:pt x="353569" y="2047635"/>
                    <a:pt x="350612" y="2023637"/>
                  </a:cubicBezTo>
                  <a:cubicBezTo>
                    <a:pt x="350612" y="2017637"/>
                    <a:pt x="353569" y="2014637"/>
                    <a:pt x="356526" y="2011637"/>
                  </a:cubicBezTo>
                  <a:close/>
                  <a:moveTo>
                    <a:pt x="186981" y="1985959"/>
                  </a:moveTo>
                  <a:cubicBezTo>
                    <a:pt x="190348" y="1988578"/>
                    <a:pt x="191844" y="1993815"/>
                    <a:pt x="187355" y="1999800"/>
                  </a:cubicBezTo>
                  <a:cubicBezTo>
                    <a:pt x="175385" y="2017755"/>
                    <a:pt x="160423" y="2032717"/>
                    <a:pt x="145460" y="2047680"/>
                  </a:cubicBezTo>
                  <a:cubicBezTo>
                    <a:pt x="145460" y="2047680"/>
                    <a:pt x="145460" y="2047680"/>
                    <a:pt x="142467" y="2047680"/>
                  </a:cubicBezTo>
                  <a:cubicBezTo>
                    <a:pt x="142467" y="2047680"/>
                    <a:pt x="142467" y="2050673"/>
                    <a:pt x="142467" y="2050673"/>
                  </a:cubicBezTo>
                  <a:cubicBezTo>
                    <a:pt x="142467" y="2053665"/>
                    <a:pt x="142467" y="2053665"/>
                    <a:pt x="142467" y="2053665"/>
                  </a:cubicBezTo>
                  <a:cubicBezTo>
                    <a:pt x="142467" y="2056658"/>
                    <a:pt x="142467" y="2056658"/>
                    <a:pt x="142467" y="2056658"/>
                  </a:cubicBezTo>
                  <a:cubicBezTo>
                    <a:pt x="142467" y="2056658"/>
                    <a:pt x="139475" y="2056658"/>
                    <a:pt x="139475" y="2059650"/>
                  </a:cubicBezTo>
                  <a:cubicBezTo>
                    <a:pt x="139475" y="2059650"/>
                    <a:pt x="139475" y="2059650"/>
                    <a:pt x="136482" y="2062643"/>
                  </a:cubicBezTo>
                  <a:cubicBezTo>
                    <a:pt x="133490" y="2065635"/>
                    <a:pt x="133490" y="2065635"/>
                    <a:pt x="130497" y="2065635"/>
                  </a:cubicBezTo>
                  <a:cubicBezTo>
                    <a:pt x="127505" y="2065635"/>
                    <a:pt x="127505" y="2065635"/>
                    <a:pt x="124512" y="2065635"/>
                  </a:cubicBezTo>
                  <a:cubicBezTo>
                    <a:pt x="124512" y="2065635"/>
                    <a:pt x="124512" y="2065635"/>
                    <a:pt x="121520" y="2065635"/>
                  </a:cubicBezTo>
                  <a:cubicBezTo>
                    <a:pt x="121520" y="2065635"/>
                    <a:pt x="118527" y="2062643"/>
                    <a:pt x="118527" y="2062643"/>
                  </a:cubicBezTo>
                  <a:cubicBezTo>
                    <a:pt x="118527" y="2062643"/>
                    <a:pt x="118527" y="2062643"/>
                    <a:pt x="115535" y="2062643"/>
                  </a:cubicBezTo>
                  <a:cubicBezTo>
                    <a:pt x="115535" y="2062643"/>
                    <a:pt x="115535" y="2062643"/>
                    <a:pt x="115535" y="2059650"/>
                  </a:cubicBezTo>
                  <a:cubicBezTo>
                    <a:pt x="115535" y="2059650"/>
                    <a:pt x="115535" y="2059650"/>
                    <a:pt x="112542" y="2059650"/>
                  </a:cubicBezTo>
                  <a:cubicBezTo>
                    <a:pt x="112542" y="2059650"/>
                    <a:pt x="112542" y="2053665"/>
                    <a:pt x="112542" y="2056658"/>
                  </a:cubicBezTo>
                  <a:cubicBezTo>
                    <a:pt x="112542" y="2053665"/>
                    <a:pt x="112542" y="2053665"/>
                    <a:pt x="109550" y="2053665"/>
                  </a:cubicBezTo>
                  <a:cubicBezTo>
                    <a:pt x="109550" y="2053665"/>
                    <a:pt x="109550" y="2050673"/>
                    <a:pt x="109550" y="2050673"/>
                  </a:cubicBezTo>
                  <a:cubicBezTo>
                    <a:pt x="109550" y="2047680"/>
                    <a:pt x="109550" y="2047680"/>
                    <a:pt x="109550" y="2047680"/>
                  </a:cubicBezTo>
                  <a:cubicBezTo>
                    <a:pt x="109550" y="2044688"/>
                    <a:pt x="109550" y="2044688"/>
                    <a:pt x="112542" y="2044688"/>
                  </a:cubicBezTo>
                  <a:cubicBezTo>
                    <a:pt x="112542" y="2041695"/>
                    <a:pt x="112542" y="2041695"/>
                    <a:pt x="112542" y="2041695"/>
                  </a:cubicBezTo>
                  <a:cubicBezTo>
                    <a:pt x="112542" y="2041695"/>
                    <a:pt x="112542" y="2038702"/>
                    <a:pt x="112542" y="2038702"/>
                  </a:cubicBezTo>
                  <a:cubicBezTo>
                    <a:pt x="115535" y="2035710"/>
                    <a:pt x="118527" y="2035710"/>
                    <a:pt x="121520" y="2032717"/>
                  </a:cubicBezTo>
                  <a:cubicBezTo>
                    <a:pt x="121520" y="2032717"/>
                    <a:pt x="121520" y="2032717"/>
                    <a:pt x="124512" y="2032717"/>
                  </a:cubicBezTo>
                  <a:cubicBezTo>
                    <a:pt x="124512" y="2032717"/>
                    <a:pt x="127505" y="2032717"/>
                    <a:pt x="127505" y="2032717"/>
                  </a:cubicBezTo>
                  <a:cubicBezTo>
                    <a:pt x="130497" y="2032717"/>
                    <a:pt x="130497" y="2032717"/>
                    <a:pt x="133490" y="2032717"/>
                  </a:cubicBezTo>
                  <a:cubicBezTo>
                    <a:pt x="148452" y="2020747"/>
                    <a:pt x="163415" y="2005785"/>
                    <a:pt x="175385" y="1987830"/>
                  </a:cubicBezTo>
                  <a:cubicBezTo>
                    <a:pt x="178378" y="1983341"/>
                    <a:pt x="183615" y="1983341"/>
                    <a:pt x="186981" y="1985959"/>
                  </a:cubicBezTo>
                  <a:close/>
                  <a:moveTo>
                    <a:pt x="480341" y="1925975"/>
                  </a:moveTo>
                  <a:cubicBezTo>
                    <a:pt x="482608" y="1926348"/>
                    <a:pt x="484875" y="1927841"/>
                    <a:pt x="486387" y="1930827"/>
                  </a:cubicBezTo>
                  <a:cubicBezTo>
                    <a:pt x="504525" y="1948744"/>
                    <a:pt x="528709" y="1966660"/>
                    <a:pt x="552894" y="1978604"/>
                  </a:cubicBezTo>
                  <a:cubicBezTo>
                    <a:pt x="558940" y="1975618"/>
                    <a:pt x="564986" y="1975618"/>
                    <a:pt x="571032" y="1978604"/>
                  </a:cubicBezTo>
                  <a:cubicBezTo>
                    <a:pt x="574055" y="1978604"/>
                    <a:pt x="577078" y="1984576"/>
                    <a:pt x="577078" y="1987562"/>
                  </a:cubicBezTo>
                  <a:cubicBezTo>
                    <a:pt x="577078" y="1987562"/>
                    <a:pt x="577078" y="1987562"/>
                    <a:pt x="580101" y="1993535"/>
                  </a:cubicBezTo>
                  <a:cubicBezTo>
                    <a:pt x="580101" y="1996521"/>
                    <a:pt x="580101" y="1996521"/>
                    <a:pt x="580101" y="1999507"/>
                  </a:cubicBezTo>
                  <a:cubicBezTo>
                    <a:pt x="580101" y="1999507"/>
                    <a:pt x="580101" y="2002493"/>
                    <a:pt x="580101" y="2002493"/>
                  </a:cubicBezTo>
                  <a:cubicBezTo>
                    <a:pt x="580101" y="2005479"/>
                    <a:pt x="577078" y="2011451"/>
                    <a:pt x="574055" y="2011451"/>
                  </a:cubicBezTo>
                  <a:cubicBezTo>
                    <a:pt x="571032" y="2014437"/>
                    <a:pt x="568009" y="2017423"/>
                    <a:pt x="564986" y="2017423"/>
                  </a:cubicBezTo>
                  <a:cubicBezTo>
                    <a:pt x="558940" y="2017423"/>
                    <a:pt x="555917" y="2017423"/>
                    <a:pt x="552894" y="2014437"/>
                  </a:cubicBezTo>
                  <a:cubicBezTo>
                    <a:pt x="552894" y="2014437"/>
                    <a:pt x="549870" y="2014437"/>
                    <a:pt x="549870" y="2011451"/>
                  </a:cubicBezTo>
                  <a:cubicBezTo>
                    <a:pt x="546847" y="2011451"/>
                    <a:pt x="543824" y="2008465"/>
                    <a:pt x="543824" y="2005479"/>
                  </a:cubicBezTo>
                  <a:cubicBezTo>
                    <a:pt x="540801" y="2002493"/>
                    <a:pt x="540801" y="1999507"/>
                    <a:pt x="540801" y="1996521"/>
                  </a:cubicBezTo>
                  <a:cubicBezTo>
                    <a:pt x="540801" y="1996521"/>
                    <a:pt x="540801" y="1993535"/>
                    <a:pt x="540801" y="1993535"/>
                  </a:cubicBezTo>
                  <a:cubicBezTo>
                    <a:pt x="516617" y="1978604"/>
                    <a:pt x="492433" y="1960688"/>
                    <a:pt x="471272" y="1939785"/>
                  </a:cubicBezTo>
                  <a:cubicBezTo>
                    <a:pt x="468249" y="1936799"/>
                    <a:pt x="471272" y="1930827"/>
                    <a:pt x="474295" y="1927841"/>
                  </a:cubicBezTo>
                  <a:cubicBezTo>
                    <a:pt x="475806" y="1926348"/>
                    <a:pt x="478074" y="1925602"/>
                    <a:pt x="480341" y="1925975"/>
                  </a:cubicBezTo>
                  <a:close/>
                  <a:moveTo>
                    <a:pt x="100503" y="1880500"/>
                  </a:moveTo>
                  <a:cubicBezTo>
                    <a:pt x="103519" y="1880500"/>
                    <a:pt x="109552" y="1886500"/>
                    <a:pt x="109552" y="1889500"/>
                  </a:cubicBezTo>
                  <a:cubicBezTo>
                    <a:pt x="106535" y="1895500"/>
                    <a:pt x="103519" y="1898499"/>
                    <a:pt x="97486" y="1898499"/>
                  </a:cubicBezTo>
                  <a:cubicBezTo>
                    <a:pt x="73355" y="1898499"/>
                    <a:pt x="52240" y="1904499"/>
                    <a:pt x="31126" y="1913499"/>
                  </a:cubicBezTo>
                  <a:cubicBezTo>
                    <a:pt x="28109" y="1925498"/>
                    <a:pt x="13027" y="1934498"/>
                    <a:pt x="3978" y="1922499"/>
                  </a:cubicBezTo>
                  <a:cubicBezTo>
                    <a:pt x="-8087" y="1907499"/>
                    <a:pt x="10011" y="1889500"/>
                    <a:pt x="22077" y="1898499"/>
                  </a:cubicBezTo>
                  <a:cubicBezTo>
                    <a:pt x="46208" y="1886500"/>
                    <a:pt x="73355" y="1880500"/>
                    <a:pt x="100503" y="1880500"/>
                  </a:cubicBezTo>
                  <a:close/>
                  <a:moveTo>
                    <a:pt x="1142923" y="1829491"/>
                  </a:moveTo>
                  <a:cubicBezTo>
                    <a:pt x="1160968" y="1826502"/>
                    <a:pt x="1176006" y="1844437"/>
                    <a:pt x="1176006" y="1862372"/>
                  </a:cubicBezTo>
                  <a:cubicBezTo>
                    <a:pt x="1176006" y="1880307"/>
                    <a:pt x="1160968" y="1892264"/>
                    <a:pt x="1142923" y="1892264"/>
                  </a:cubicBezTo>
                  <a:cubicBezTo>
                    <a:pt x="1025630" y="1910199"/>
                    <a:pt x="908336" y="1934112"/>
                    <a:pt x="794050" y="1969982"/>
                  </a:cubicBezTo>
                  <a:cubicBezTo>
                    <a:pt x="788035" y="1990906"/>
                    <a:pt x="769990" y="2005852"/>
                    <a:pt x="742922" y="2005852"/>
                  </a:cubicBezTo>
                  <a:cubicBezTo>
                    <a:pt x="670742" y="2005852"/>
                    <a:pt x="670742" y="1895253"/>
                    <a:pt x="742922" y="1895253"/>
                  </a:cubicBezTo>
                  <a:cubicBezTo>
                    <a:pt x="757960" y="1895253"/>
                    <a:pt x="769990" y="1898242"/>
                    <a:pt x="779013" y="1907210"/>
                  </a:cubicBezTo>
                  <a:cubicBezTo>
                    <a:pt x="899314" y="1871340"/>
                    <a:pt x="1019615" y="1844437"/>
                    <a:pt x="1142923" y="1829491"/>
                  </a:cubicBezTo>
                  <a:close/>
                  <a:moveTo>
                    <a:pt x="500460" y="1816859"/>
                  </a:moveTo>
                  <a:cubicBezTo>
                    <a:pt x="524644" y="1819840"/>
                    <a:pt x="548828" y="1822820"/>
                    <a:pt x="573012" y="1825800"/>
                  </a:cubicBezTo>
                  <a:cubicBezTo>
                    <a:pt x="573012" y="1825800"/>
                    <a:pt x="576036" y="1822820"/>
                    <a:pt x="576036" y="1822820"/>
                  </a:cubicBezTo>
                  <a:cubicBezTo>
                    <a:pt x="576036" y="1819840"/>
                    <a:pt x="579059" y="1819840"/>
                    <a:pt x="582082" y="1819840"/>
                  </a:cubicBezTo>
                  <a:cubicBezTo>
                    <a:pt x="582082" y="1819840"/>
                    <a:pt x="585105" y="1819840"/>
                    <a:pt x="588128" y="1819840"/>
                  </a:cubicBezTo>
                  <a:cubicBezTo>
                    <a:pt x="588128" y="1819840"/>
                    <a:pt x="591151" y="1819840"/>
                    <a:pt x="594174" y="1819840"/>
                  </a:cubicBezTo>
                  <a:cubicBezTo>
                    <a:pt x="594174" y="1822820"/>
                    <a:pt x="597197" y="1822820"/>
                    <a:pt x="597197" y="1825800"/>
                  </a:cubicBezTo>
                  <a:cubicBezTo>
                    <a:pt x="600220" y="1828781"/>
                    <a:pt x="600220" y="1828781"/>
                    <a:pt x="603243" y="1831761"/>
                  </a:cubicBezTo>
                  <a:cubicBezTo>
                    <a:pt x="603243" y="1834742"/>
                    <a:pt x="603243" y="1834742"/>
                    <a:pt x="603243" y="1837722"/>
                  </a:cubicBezTo>
                  <a:cubicBezTo>
                    <a:pt x="600220" y="1840703"/>
                    <a:pt x="600220" y="1840703"/>
                    <a:pt x="600220" y="1843683"/>
                  </a:cubicBezTo>
                  <a:cubicBezTo>
                    <a:pt x="597197" y="1846664"/>
                    <a:pt x="597197" y="1846664"/>
                    <a:pt x="597197" y="1846664"/>
                  </a:cubicBezTo>
                  <a:cubicBezTo>
                    <a:pt x="594174" y="1849644"/>
                    <a:pt x="591151" y="1849644"/>
                    <a:pt x="591151" y="1849644"/>
                  </a:cubicBezTo>
                  <a:cubicBezTo>
                    <a:pt x="588128" y="1849644"/>
                    <a:pt x="585105" y="1849644"/>
                    <a:pt x="585105" y="1849644"/>
                  </a:cubicBezTo>
                  <a:cubicBezTo>
                    <a:pt x="582082" y="1849644"/>
                    <a:pt x="579059" y="1849644"/>
                    <a:pt x="579059" y="1849644"/>
                  </a:cubicBezTo>
                  <a:cubicBezTo>
                    <a:pt x="576036" y="1846664"/>
                    <a:pt x="576036" y="1846664"/>
                    <a:pt x="573012" y="1843683"/>
                  </a:cubicBezTo>
                  <a:cubicBezTo>
                    <a:pt x="548828" y="1840703"/>
                    <a:pt x="524644" y="1837722"/>
                    <a:pt x="497437" y="1834742"/>
                  </a:cubicBezTo>
                  <a:cubicBezTo>
                    <a:pt x="494414" y="1834742"/>
                    <a:pt x="491391" y="1828781"/>
                    <a:pt x="491391" y="1825800"/>
                  </a:cubicBezTo>
                  <a:cubicBezTo>
                    <a:pt x="491391" y="1819840"/>
                    <a:pt x="497437" y="1816859"/>
                    <a:pt x="500460" y="1816859"/>
                  </a:cubicBezTo>
                  <a:close/>
                  <a:moveTo>
                    <a:pt x="2318958" y="1757284"/>
                  </a:moveTo>
                  <a:cubicBezTo>
                    <a:pt x="2327242" y="1755036"/>
                    <a:pt x="2336279" y="1755786"/>
                    <a:pt x="2343810" y="1760281"/>
                  </a:cubicBezTo>
                  <a:cubicBezTo>
                    <a:pt x="2416104" y="1799242"/>
                    <a:pt x="2485387" y="1835206"/>
                    <a:pt x="2557681" y="1874167"/>
                  </a:cubicBezTo>
                  <a:cubicBezTo>
                    <a:pt x="2563706" y="1871170"/>
                    <a:pt x="2566718" y="1865176"/>
                    <a:pt x="2572743" y="1865176"/>
                  </a:cubicBezTo>
                  <a:cubicBezTo>
                    <a:pt x="2581779" y="1862179"/>
                    <a:pt x="2587804" y="1859182"/>
                    <a:pt x="2596841" y="1859182"/>
                  </a:cubicBezTo>
                  <a:cubicBezTo>
                    <a:pt x="2596841" y="1859182"/>
                    <a:pt x="2596841" y="1859182"/>
                    <a:pt x="2599853" y="1859182"/>
                  </a:cubicBezTo>
                  <a:cubicBezTo>
                    <a:pt x="2608890" y="1859182"/>
                    <a:pt x="2620939" y="1862179"/>
                    <a:pt x="2626964" y="1868173"/>
                  </a:cubicBezTo>
                  <a:cubicBezTo>
                    <a:pt x="2632988" y="1871170"/>
                    <a:pt x="2636000" y="1874167"/>
                    <a:pt x="2639013" y="1877164"/>
                  </a:cubicBezTo>
                  <a:cubicBezTo>
                    <a:pt x="2648049" y="1883158"/>
                    <a:pt x="2651062" y="1892148"/>
                    <a:pt x="2654074" y="1901139"/>
                  </a:cubicBezTo>
                  <a:cubicBezTo>
                    <a:pt x="2654074" y="1907133"/>
                    <a:pt x="2657086" y="1910130"/>
                    <a:pt x="2657086" y="1916124"/>
                  </a:cubicBezTo>
                  <a:cubicBezTo>
                    <a:pt x="2657086" y="1925115"/>
                    <a:pt x="2654074" y="1931109"/>
                    <a:pt x="2651062" y="1937103"/>
                  </a:cubicBezTo>
                  <a:cubicBezTo>
                    <a:pt x="2648049" y="1946094"/>
                    <a:pt x="2645037" y="1952088"/>
                    <a:pt x="2639013" y="1955085"/>
                  </a:cubicBezTo>
                  <a:cubicBezTo>
                    <a:pt x="2636000" y="1961079"/>
                    <a:pt x="2629976" y="1964076"/>
                    <a:pt x="2620939" y="1967073"/>
                  </a:cubicBezTo>
                  <a:cubicBezTo>
                    <a:pt x="2614914" y="1970070"/>
                    <a:pt x="2608890" y="1973067"/>
                    <a:pt x="2599853" y="1973067"/>
                  </a:cubicBezTo>
                  <a:cubicBezTo>
                    <a:pt x="2599853" y="1973067"/>
                    <a:pt x="2599853" y="1973067"/>
                    <a:pt x="2596841" y="1973067"/>
                  </a:cubicBezTo>
                  <a:cubicBezTo>
                    <a:pt x="2584792" y="1973067"/>
                    <a:pt x="2575755" y="1970070"/>
                    <a:pt x="2566718" y="1964076"/>
                  </a:cubicBezTo>
                  <a:cubicBezTo>
                    <a:pt x="2563706" y="1961079"/>
                    <a:pt x="2560694" y="1958082"/>
                    <a:pt x="2554669" y="1955085"/>
                  </a:cubicBezTo>
                  <a:cubicBezTo>
                    <a:pt x="2551657" y="1952088"/>
                    <a:pt x="2548644" y="1946094"/>
                    <a:pt x="2545632" y="1940100"/>
                  </a:cubicBezTo>
                  <a:cubicBezTo>
                    <a:pt x="2467313" y="1898142"/>
                    <a:pt x="2388994" y="1856185"/>
                    <a:pt x="2310674" y="1817224"/>
                  </a:cubicBezTo>
                  <a:cubicBezTo>
                    <a:pt x="2295613" y="1808233"/>
                    <a:pt x="2292601" y="1787254"/>
                    <a:pt x="2298625" y="1772269"/>
                  </a:cubicBezTo>
                  <a:cubicBezTo>
                    <a:pt x="2303144" y="1764777"/>
                    <a:pt x="2310675" y="1759532"/>
                    <a:pt x="2318958" y="1757284"/>
                  </a:cubicBezTo>
                  <a:close/>
                  <a:moveTo>
                    <a:pt x="2948564" y="1747433"/>
                  </a:moveTo>
                  <a:cubicBezTo>
                    <a:pt x="2951595" y="1747433"/>
                    <a:pt x="2954626" y="1750487"/>
                    <a:pt x="2954626" y="1753540"/>
                  </a:cubicBezTo>
                  <a:cubicBezTo>
                    <a:pt x="2954626" y="1768807"/>
                    <a:pt x="2954626" y="1784075"/>
                    <a:pt x="2957656" y="1799342"/>
                  </a:cubicBezTo>
                  <a:cubicBezTo>
                    <a:pt x="2957656" y="1799342"/>
                    <a:pt x="2957656" y="1799342"/>
                    <a:pt x="2960687" y="1802395"/>
                  </a:cubicBezTo>
                  <a:cubicBezTo>
                    <a:pt x="2960687" y="1802395"/>
                    <a:pt x="2960687" y="1802395"/>
                    <a:pt x="2963717" y="1805449"/>
                  </a:cubicBezTo>
                  <a:cubicBezTo>
                    <a:pt x="2963717" y="1805449"/>
                    <a:pt x="2963717" y="1808502"/>
                    <a:pt x="2963717" y="1811556"/>
                  </a:cubicBezTo>
                  <a:cubicBezTo>
                    <a:pt x="2963717" y="1811556"/>
                    <a:pt x="2963717" y="1811556"/>
                    <a:pt x="2963717" y="1814609"/>
                  </a:cubicBezTo>
                  <a:cubicBezTo>
                    <a:pt x="2963717" y="1814609"/>
                    <a:pt x="2963717" y="1817663"/>
                    <a:pt x="2960687" y="1817663"/>
                  </a:cubicBezTo>
                  <a:cubicBezTo>
                    <a:pt x="2960687" y="1817663"/>
                    <a:pt x="2960687" y="1817663"/>
                    <a:pt x="2957656" y="1820716"/>
                  </a:cubicBezTo>
                  <a:cubicBezTo>
                    <a:pt x="2957656" y="1820716"/>
                    <a:pt x="2957656" y="1820716"/>
                    <a:pt x="2954626" y="1820716"/>
                  </a:cubicBezTo>
                  <a:cubicBezTo>
                    <a:pt x="2954626" y="1820716"/>
                    <a:pt x="2951595" y="1820716"/>
                    <a:pt x="2951595" y="1820716"/>
                  </a:cubicBezTo>
                  <a:cubicBezTo>
                    <a:pt x="2948564" y="1820716"/>
                    <a:pt x="2948564" y="1820716"/>
                    <a:pt x="2948564" y="1817663"/>
                  </a:cubicBezTo>
                  <a:cubicBezTo>
                    <a:pt x="2945534" y="1817663"/>
                    <a:pt x="2945534" y="1817663"/>
                    <a:pt x="2945534" y="1814609"/>
                  </a:cubicBezTo>
                  <a:cubicBezTo>
                    <a:pt x="2945534" y="1814609"/>
                    <a:pt x="2945534" y="1814609"/>
                    <a:pt x="2942503" y="1814609"/>
                  </a:cubicBezTo>
                  <a:cubicBezTo>
                    <a:pt x="2942503" y="1814609"/>
                    <a:pt x="2942503" y="1811556"/>
                    <a:pt x="2942503" y="1808502"/>
                  </a:cubicBezTo>
                  <a:cubicBezTo>
                    <a:pt x="2942503" y="1805449"/>
                    <a:pt x="2942503" y="1805449"/>
                    <a:pt x="2945534" y="1802395"/>
                  </a:cubicBezTo>
                  <a:cubicBezTo>
                    <a:pt x="2942503" y="1787128"/>
                    <a:pt x="2942503" y="1771861"/>
                    <a:pt x="2942503" y="1753540"/>
                  </a:cubicBezTo>
                  <a:cubicBezTo>
                    <a:pt x="2942503" y="1750487"/>
                    <a:pt x="2945534" y="1747433"/>
                    <a:pt x="2948564" y="1747433"/>
                  </a:cubicBezTo>
                  <a:close/>
                  <a:moveTo>
                    <a:pt x="2830927" y="1714763"/>
                  </a:moveTo>
                  <a:cubicBezTo>
                    <a:pt x="2833957" y="1711814"/>
                    <a:pt x="2837745" y="1712551"/>
                    <a:pt x="2840018" y="1714763"/>
                  </a:cubicBezTo>
                  <a:cubicBezTo>
                    <a:pt x="2842291" y="1716975"/>
                    <a:pt x="2843049" y="1720662"/>
                    <a:pt x="2840018" y="1723611"/>
                  </a:cubicBezTo>
                  <a:cubicBezTo>
                    <a:pt x="2830927" y="1732460"/>
                    <a:pt x="2818805" y="1741308"/>
                    <a:pt x="2806682" y="1750157"/>
                  </a:cubicBezTo>
                  <a:cubicBezTo>
                    <a:pt x="2806682" y="1750157"/>
                    <a:pt x="2806682" y="1750157"/>
                    <a:pt x="2806682" y="1753106"/>
                  </a:cubicBezTo>
                  <a:cubicBezTo>
                    <a:pt x="2803652" y="1753106"/>
                    <a:pt x="2803652" y="1753106"/>
                    <a:pt x="2803652" y="1753106"/>
                  </a:cubicBezTo>
                  <a:cubicBezTo>
                    <a:pt x="2803652" y="1756056"/>
                    <a:pt x="2803652" y="1756056"/>
                    <a:pt x="2803652" y="1756056"/>
                  </a:cubicBezTo>
                  <a:cubicBezTo>
                    <a:pt x="2800621" y="1756056"/>
                    <a:pt x="2800621" y="1759005"/>
                    <a:pt x="2800621" y="1759005"/>
                  </a:cubicBezTo>
                  <a:cubicBezTo>
                    <a:pt x="2797591" y="1759005"/>
                    <a:pt x="2797591" y="1759005"/>
                    <a:pt x="2794560" y="1759005"/>
                  </a:cubicBezTo>
                  <a:cubicBezTo>
                    <a:pt x="2794560" y="1759005"/>
                    <a:pt x="2791530" y="1759005"/>
                    <a:pt x="2791530" y="1759005"/>
                  </a:cubicBezTo>
                  <a:cubicBezTo>
                    <a:pt x="2788499" y="1759005"/>
                    <a:pt x="2788499" y="1759005"/>
                    <a:pt x="2788499" y="1759005"/>
                  </a:cubicBezTo>
                  <a:cubicBezTo>
                    <a:pt x="2788499" y="1756056"/>
                    <a:pt x="2785469" y="1756056"/>
                    <a:pt x="2785469" y="1756056"/>
                  </a:cubicBezTo>
                  <a:cubicBezTo>
                    <a:pt x="2785469" y="1756056"/>
                    <a:pt x="2785469" y="1756056"/>
                    <a:pt x="2785469" y="1753106"/>
                  </a:cubicBezTo>
                  <a:cubicBezTo>
                    <a:pt x="2785469" y="1753106"/>
                    <a:pt x="2782438" y="1750157"/>
                    <a:pt x="2782438" y="1753106"/>
                  </a:cubicBezTo>
                  <a:cubicBezTo>
                    <a:pt x="2782438" y="1750157"/>
                    <a:pt x="2782438" y="1750157"/>
                    <a:pt x="2782438" y="1750157"/>
                  </a:cubicBezTo>
                  <a:cubicBezTo>
                    <a:pt x="2782438" y="1747207"/>
                    <a:pt x="2782438" y="1747207"/>
                    <a:pt x="2782438" y="1747207"/>
                  </a:cubicBezTo>
                  <a:cubicBezTo>
                    <a:pt x="2782438" y="1744258"/>
                    <a:pt x="2785469" y="1744258"/>
                    <a:pt x="2785469" y="1744258"/>
                  </a:cubicBezTo>
                  <a:cubicBezTo>
                    <a:pt x="2785469" y="1744258"/>
                    <a:pt x="2785469" y="1744258"/>
                    <a:pt x="2785469" y="1741308"/>
                  </a:cubicBezTo>
                  <a:cubicBezTo>
                    <a:pt x="2788499" y="1741308"/>
                    <a:pt x="2788499" y="1738359"/>
                    <a:pt x="2791530" y="1738359"/>
                  </a:cubicBezTo>
                  <a:cubicBezTo>
                    <a:pt x="2791530" y="1738359"/>
                    <a:pt x="2791530" y="1738359"/>
                    <a:pt x="2794560" y="1738359"/>
                  </a:cubicBezTo>
                  <a:cubicBezTo>
                    <a:pt x="2794560" y="1738359"/>
                    <a:pt x="2797591" y="1738359"/>
                    <a:pt x="2797591" y="1738359"/>
                  </a:cubicBezTo>
                  <a:cubicBezTo>
                    <a:pt x="2797591" y="1738359"/>
                    <a:pt x="2797591" y="1738359"/>
                    <a:pt x="2800621" y="1738359"/>
                  </a:cubicBezTo>
                  <a:cubicBezTo>
                    <a:pt x="2812743" y="1732460"/>
                    <a:pt x="2821835" y="1723611"/>
                    <a:pt x="2830927" y="1714763"/>
                  </a:cubicBezTo>
                  <a:close/>
                  <a:moveTo>
                    <a:pt x="3031464" y="1703079"/>
                  </a:moveTo>
                  <a:cubicBezTo>
                    <a:pt x="3034483" y="1703079"/>
                    <a:pt x="3037501" y="1703079"/>
                    <a:pt x="3037501" y="1706098"/>
                  </a:cubicBezTo>
                  <a:cubicBezTo>
                    <a:pt x="3049575" y="1721190"/>
                    <a:pt x="3061650" y="1736283"/>
                    <a:pt x="3076742" y="1745338"/>
                  </a:cubicBezTo>
                  <a:cubicBezTo>
                    <a:pt x="3079761" y="1745338"/>
                    <a:pt x="3085798" y="1745338"/>
                    <a:pt x="3088816" y="1745338"/>
                  </a:cubicBezTo>
                  <a:cubicBezTo>
                    <a:pt x="3091835" y="1748357"/>
                    <a:pt x="3091835" y="1751375"/>
                    <a:pt x="3091835" y="1754394"/>
                  </a:cubicBezTo>
                  <a:cubicBezTo>
                    <a:pt x="3091835" y="1754394"/>
                    <a:pt x="3091835" y="1754394"/>
                    <a:pt x="3091835" y="1757413"/>
                  </a:cubicBezTo>
                  <a:cubicBezTo>
                    <a:pt x="3091835" y="1760431"/>
                    <a:pt x="3094853" y="1760431"/>
                    <a:pt x="3091835" y="1760431"/>
                  </a:cubicBezTo>
                  <a:cubicBezTo>
                    <a:pt x="3091835" y="1763450"/>
                    <a:pt x="3091835" y="1763450"/>
                    <a:pt x="3091835" y="1763450"/>
                  </a:cubicBezTo>
                  <a:cubicBezTo>
                    <a:pt x="3091835" y="1766468"/>
                    <a:pt x="3088816" y="1769487"/>
                    <a:pt x="3085798" y="1769487"/>
                  </a:cubicBezTo>
                  <a:cubicBezTo>
                    <a:pt x="3085798" y="1769487"/>
                    <a:pt x="3082779" y="1772505"/>
                    <a:pt x="3079761" y="1772505"/>
                  </a:cubicBezTo>
                  <a:cubicBezTo>
                    <a:pt x="3076742" y="1772505"/>
                    <a:pt x="3076742" y="1769487"/>
                    <a:pt x="3073724" y="1769487"/>
                  </a:cubicBezTo>
                  <a:cubicBezTo>
                    <a:pt x="3073724" y="1769487"/>
                    <a:pt x="3070705" y="1766468"/>
                    <a:pt x="3070705" y="1766468"/>
                  </a:cubicBezTo>
                  <a:cubicBezTo>
                    <a:pt x="3070705" y="1766468"/>
                    <a:pt x="3070705" y="1763450"/>
                    <a:pt x="3067687" y="1763450"/>
                  </a:cubicBezTo>
                  <a:cubicBezTo>
                    <a:pt x="3067687" y="1760431"/>
                    <a:pt x="3067687" y="1757413"/>
                    <a:pt x="3067687" y="1754394"/>
                  </a:cubicBezTo>
                  <a:cubicBezTo>
                    <a:pt x="3052594" y="1742320"/>
                    <a:pt x="3040520" y="1727227"/>
                    <a:pt x="3028446" y="1712135"/>
                  </a:cubicBezTo>
                  <a:cubicBezTo>
                    <a:pt x="3025427" y="1709116"/>
                    <a:pt x="3028446" y="1706098"/>
                    <a:pt x="3031464" y="1703079"/>
                  </a:cubicBezTo>
                  <a:close/>
                  <a:moveTo>
                    <a:pt x="552423" y="1697293"/>
                  </a:moveTo>
                  <a:cubicBezTo>
                    <a:pt x="552423" y="1697293"/>
                    <a:pt x="555429" y="1697293"/>
                    <a:pt x="555429" y="1697293"/>
                  </a:cubicBezTo>
                  <a:cubicBezTo>
                    <a:pt x="558435" y="1697293"/>
                    <a:pt x="561441" y="1697293"/>
                    <a:pt x="564447" y="1697293"/>
                  </a:cubicBezTo>
                  <a:cubicBezTo>
                    <a:pt x="564447" y="1700306"/>
                    <a:pt x="567454" y="1700306"/>
                    <a:pt x="567454" y="1700306"/>
                  </a:cubicBezTo>
                  <a:cubicBezTo>
                    <a:pt x="567454" y="1703320"/>
                    <a:pt x="570460" y="1706333"/>
                    <a:pt x="570460" y="1706333"/>
                  </a:cubicBezTo>
                  <a:cubicBezTo>
                    <a:pt x="570460" y="1709346"/>
                    <a:pt x="570460" y="1712360"/>
                    <a:pt x="570460" y="1712360"/>
                  </a:cubicBezTo>
                  <a:cubicBezTo>
                    <a:pt x="570460" y="1715373"/>
                    <a:pt x="570460" y="1718386"/>
                    <a:pt x="567454" y="1718386"/>
                  </a:cubicBezTo>
                  <a:cubicBezTo>
                    <a:pt x="567454" y="1721400"/>
                    <a:pt x="567454" y="1721400"/>
                    <a:pt x="564447" y="1724413"/>
                  </a:cubicBezTo>
                  <a:cubicBezTo>
                    <a:pt x="561441" y="1727426"/>
                    <a:pt x="558435" y="1727426"/>
                    <a:pt x="555429" y="1727426"/>
                  </a:cubicBezTo>
                  <a:cubicBezTo>
                    <a:pt x="555429" y="1727426"/>
                    <a:pt x="555429" y="1727426"/>
                    <a:pt x="552423" y="1727426"/>
                  </a:cubicBezTo>
                  <a:cubicBezTo>
                    <a:pt x="549416" y="1727426"/>
                    <a:pt x="546410" y="1727426"/>
                    <a:pt x="546410" y="1724413"/>
                  </a:cubicBezTo>
                  <a:cubicBezTo>
                    <a:pt x="525367" y="1730440"/>
                    <a:pt x="501317" y="1736466"/>
                    <a:pt x="480274" y="1742493"/>
                  </a:cubicBezTo>
                  <a:cubicBezTo>
                    <a:pt x="477267" y="1745506"/>
                    <a:pt x="471255" y="1745506"/>
                    <a:pt x="468249" y="1739480"/>
                  </a:cubicBezTo>
                  <a:cubicBezTo>
                    <a:pt x="468249" y="1733453"/>
                    <a:pt x="468249" y="1727426"/>
                    <a:pt x="474261" y="1727426"/>
                  </a:cubicBezTo>
                  <a:cubicBezTo>
                    <a:pt x="495305" y="1721400"/>
                    <a:pt x="516348" y="1715373"/>
                    <a:pt x="540398" y="1709346"/>
                  </a:cubicBezTo>
                  <a:cubicBezTo>
                    <a:pt x="540398" y="1706333"/>
                    <a:pt x="540398" y="1706333"/>
                    <a:pt x="540398" y="1703320"/>
                  </a:cubicBezTo>
                  <a:cubicBezTo>
                    <a:pt x="540398" y="1703320"/>
                    <a:pt x="543404" y="1700306"/>
                    <a:pt x="543404" y="1700306"/>
                  </a:cubicBezTo>
                  <a:cubicBezTo>
                    <a:pt x="546410" y="1697293"/>
                    <a:pt x="549416" y="1697293"/>
                    <a:pt x="552423" y="1697293"/>
                  </a:cubicBezTo>
                  <a:close/>
                  <a:moveTo>
                    <a:pt x="44916" y="1687082"/>
                  </a:moveTo>
                  <a:cubicBezTo>
                    <a:pt x="48880" y="1687407"/>
                    <a:pt x="52798" y="1689449"/>
                    <a:pt x="55782" y="1693906"/>
                  </a:cubicBezTo>
                  <a:cubicBezTo>
                    <a:pt x="58767" y="1696877"/>
                    <a:pt x="58767" y="1699848"/>
                    <a:pt x="58767" y="1702819"/>
                  </a:cubicBezTo>
                  <a:cubicBezTo>
                    <a:pt x="88612" y="1723615"/>
                    <a:pt x="115474" y="1744412"/>
                    <a:pt x="139350" y="1768179"/>
                  </a:cubicBezTo>
                  <a:cubicBezTo>
                    <a:pt x="142335" y="1771150"/>
                    <a:pt x="142335" y="1780063"/>
                    <a:pt x="139350" y="1780063"/>
                  </a:cubicBezTo>
                  <a:cubicBezTo>
                    <a:pt x="133381" y="1786005"/>
                    <a:pt x="130396" y="1783034"/>
                    <a:pt x="127412" y="1780063"/>
                  </a:cubicBezTo>
                  <a:cubicBezTo>
                    <a:pt x="100551" y="1756296"/>
                    <a:pt x="76674" y="1735499"/>
                    <a:pt x="46828" y="1717673"/>
                  </a:cubicBezTo>
                  <a:cubicBezTo>
                    <a:pt x="40859" y="1720644"/>
                    <a:pt x="34890" y="1717673"/>
                    <a:pt x="31906" y="1711731"/>
                  </a:cubicBezTo>
                  <a:cubicBezTo>
                    <a:pt x="20714" y="1700590"/>
                    <a:pt x="33025" y="1686107"/>
                    <a:pt x="44916" y="1687082"/>
                  </a:cubicBezTo>
                  <a:close/>
                  <a:moveTo>
                    <a:pt x="2767456" y="1634810"/>
                  </a:moveTo>
                  <a:cubicBezTo>
                    <a:pt x="2776579" y="1634425"/>
                    <a:pt x="2785703" y="1635196"/>
                    <a:pt x="2794826" y="1636739"/>
                  </a:cubicBezTo>
                  <a:cubicBezTo>
                    <a:pt x="2797867" y="1636739"/>
                    <a:pt x="2797867" y="1639824"/>
                    <a:pt x="2797867" y="1642910"/>
                  </a:cubicBezTo>
                  <a:cubicBezTo>
                    <a:pt x="2797867" y="1645996"/>
                    <a:pt x="2794826" y="1649081"/>
                    <a:pt x="2791785" y="1649081"/>
                  </a:cubicBezTo>
                  <a:cubicBezTo>
                    <a:pt x="2776579" y="1645996"/>
                    <a:pt x="2758333" y="1645996"/>
                    <a:pt x="2746168" y="1652167"/>
                  </a:cubicBezTo>
                  <a:cubicBezTo>
                    <a:pt x="2743127" y="1661424"/>
                    <a:pt x="2730963" y="1664509"/>
                    <a:pt x="2724880" y="1655252"/>
                  </a:cubicBezTo>
                  <a:cubicBezTo>
                    <a:pt x="2718798" y="1642910"/>
                    <a:pt x="2734004" y="1633653"/>
                    <a:pt x="2740086" y="1639824"/>
                  </a:cubicBezTo>
                  <a:cubicBezTo>
                    <a:pt x="2749209" y="1636739"/>
                    <a:pt x="2758333" y="1635196"/>
                    <a:pt x="2767456" y="1634810"/>
                  </a:cubicBezTo>
                  <a:close/>
                  <a:moveTo>
                    <a:pt x="3060301" y="1633653"/>
                  </a:moveTo>
                  <a:cubicBezTo>
                    <a:pt x="3075167" y="1639824"/>
                    <a:pt x="3090033" y="1642910"/>
                    <a:pt x="3107871" y="1645996"/>
                  </a:cubicBezTo>
                  <a:cubicBezTo>
                    <a:pt x="3110845" y="1645996"/>
                    <a:pt x="3110845" y="1642910"/>
                    <a:pt x="3113818" y="1642910"/>
                  </a:cubicBezTo>
                  <a:cubicBezTo>
                    <a:pt x="3113818" y="1642910"/>
                    <a:pt x="3116791" y="1642910"/>
                    <a:pt x="3116791" y="1642910"/>
                  </a:cubicBezTo>
                  <a:cubicBezTo>
                    <a:pt x="3116791" y="1645996"/>
                    <a:pt x="3119764" y="1645996"/>
                    <a:pt x="3119764" y="1645996"/>
                  </a:cubicBezTo>
                  <a:cubicBezTo>
                    <a:pt x="3122737" y="1645996"/>
                    <a:pt x="3122737" y="1649081"/>
                    <a:pt x="3122737" y="1649081"/>
                  </a:cubicBezTo>
                  <a:cubicBezTo>
                    <a:pt x="3122737" y="1652167"/>
                    <a:pt x="3125710" y="1652167"/>
                    <a:pt x="3125710" y="1655252"/>
                  </a:cubicBezTo>
                  <a:cubicBezTo>
                    <a:pt x="3125710" y="1655252"/>
                    <a:pt x="3125710" y="1655252"/>
                    <a:pt x="3125710" y="1658338"/>
                  </a:cubicBezTo>
                  <a:cubicBezTo>
                    <a:pt x="3122737" y="1658338"/>
                    <a:pt x="3122737" y="1661424"/>
                    <a:pt x="3122737" y="1661424"/>
                  </a:cubicBezTo>
                  <a:cubicBezTo>
                    <a:pt x="3119764" y="1664509"/>
                    <a:pt x="3119764" y="1664509"/>
                    <a:pt x="3119764" y="1664509"/>
                  </a:cubicBezTo>
                  <a:cubicBezTo>
                    <a:pt x="3116791" y="1664509"/>
                    <a:pt x="3116791" y="1664509"/>
                    <a:pt x="3116791" y="1664509"/>
                  </a:cubicBezTo>
                  <a:cubicBezTo>
                    <a:pt x="3113818" y="1664509"/>
                    <a:pt x="3113818" y="1664509"/>
                    <a:pt x="3110845" y="1664509"/>
                  </a:cubicBezTo>
                  <a:cubicBezTo>
                    <a:pt x="3110845" y="1664509"/>
                    <a:pt x="3107871" y="1664509"/>
                    <a:pt x="3107871" y="1664509"/>
                  </a:cubicBezTo>
                  <a:cubicBezTo>
                    <a:pt x="3107871" y="1661424"/>
                    <a:pt x="3104898" y="1661424"/>
                    <a:pt x="3104898" y="1661424"/>
                  </a:cubicBezTo>
                  <a:cubicBezTo>
                    <a:pt x="3104898" y="1661424"/>
                    <a:pt x="3104898" y="1658338"/>
                    <a:pt x="3104898" y="1658338"/>
                  </a:cubicBezTo>
                  <a:cubicBezTo>
                    <a:pt x="3090033" y="1655252"/>
                    <a:pt x="3075167" y="1652167"/>
                    <a:pt x="3057328" y="1645996"/>
                  </a:cubicBezTo>
                  <a:cubicBezTo>
                    <a:pt x="3054355" y="1645996"/>
                    <a:pt x="3054355" y="1642910"/>
                    <a:pt x="3054355" y="1639824"/>
                  </a:cubicBezTo>
                  <a:cubicBezTo>
                    <a:pt x="3054355" y="1636739"/>
                    <a:pt x="3057328" y="1633653"/>
                    <a:pt x="3060301" y="1633653"/>
                  </a:cubicBezTo>
                  <a:close/>
                  <a:moveTo>
                    <a:pt x="154484" y="1579655"/>
                  </a:moveTo>
                  <a:cubicBezTo>
                    <a:pt x="157473" y="1579655"/>
                    <a:pt x="160462" y="1582660"/>
                    <a:pt x="160462" y="1582660"/>
                  </a:cubicBezTo>
                  <a:cubicBezTo>
                    <a:pt x="163452" y="1585665"/>
                    <a:pt x="163452" y="1585665"/>
                    <a:pt x="166441" y="1585665"/>
                  </a:cubicBezTo>
                  <a:cubicBezTo>
                    <a:pt x="166441" y="1588670"/>
                    <a:pt x="166441" y="1591675"/>
                    <a:pt x="169430" y="1594679"/>
                  </a:cubicBezTo>
                  <a:cubicBezTo>
                    <a:pt x="169430" y="1594679"/>
                    <a:pt x="169430" y="1597684"/>
                    <a:pt x="169430" y="1597684"/>
                  </a:cubicBezTo>
                  <a:cubicBezTo>
                    <a:pt x="169430" y="1600689"/>
                    <a:pt x="166441" y="1603694"/>
                    <a:pt x="166441" y="1603694"/>
                  </a:cubicBezTo>
                  <a:cubicBezTo>
                    <a:pt x="166441" y="1603694"/>
                    <a:pt x="166441" y="1603694"/>
                    <a:pt x="166441" y="1606699"/>
                  </a:cubicBezTo>
                  <a:cubicBezTo>
                    <a:pt x="175408" y="1633743"/>
                    <a:pt x="184376" y="1663791"/>
                    <a:pt x="193344" y="1693840"/>
                  </a:cubicBezTo>
                  <a:cubicBezTo>
                    <a:pt x="196333" y="1699850"/>
                    <a:pt x="193344" y="1702854"/>
                    <a:pt x="190354" y="1705859"/>
                  </a:cubicBezTo>
                  <a:cubicBezTo>
                    <a:pt x="184376" y="1708864"/>
                    <a:pt x="178398" y="1705859"/>
                    <a:pt x="178398" y="1699850"/>
                  </a:cubicBezTo>
                  <a:cubicBezTo>
                    <a:pt x="166441" y="1672806"/>
                    <a:pt x="157473" y="1642757"/>
                    <a:pt x="148506" y="1612709"/>
                  </a:cubicBezTo>
                  <a:cubicBezTo>
                    <a:pt x="145516" y="1612709"/>
                    <a:pt x="145516" y="1609704"/>
                    <a:pt x="142527" y="1609704"/>
                  </a:cubicBezTo>
                  <a:cubicBezTo>
                    <a:pt x="142527" y="1609704"/>
                    <a:pt x="139538" y="1606699"/>
                    <a:pt x="139538" y="1606699"/>
                  </a:cubicBezTo>
                  <a:cubicBezTo>
                    <a:pt x="136549" y="1603694"/>
                    <a:pt x="136549" y="1600689"/>
                    <a:pt x="136549" y="1597684"/>
                  </a:cubicBezTo>
                  <a:cubicBezTo>
                    <a:pt x="136549" y="1597684"/>
                    <a:pt x="136549" y="1597684"/>
                    <a:pt x="136549" y="1594679"/>
                  </a:cubicBezTo>
                  <a:cubicBezTo>
                    <a:pt x="136549" y="1591675"/>
                    <a:pt x="136549" y="1591675"/>
                    <a:pt x="139538" y="1588670"/>
                  </a:cubicBezTo>
                  <a:cubicBezTo>
                    <a:pt x="139538" y="1585665"/>
                    <a:pt x="139538" y="1585665"/>
                    <a:pt x="142527" y="1582660"/>
                  </a:cubicBezTo>
                  <a:cubicBezTo>
                    <a:pt x="142527" y="1582660"/>
                    <a:pt x="145516" y="1582660"/>
                    <a:pt x="148506" y="1582660"/>
                  </a:cubicBezTo>
                  <a:cubicBezTo>
                    <a:pt x="148506" y="1579655"/>
                    <a:pt x="151495" y="1579655"/>
                    <a:pt x="154484" y="1579655"/>
                  </a:cubicBezTo>
                  <a:close/>
                  <a:moveTo>
                    <a:pt x="3104175" y="1558441"/>
                  </a:moveTo>
                  <a:cubicBezTo>
                    <a:pt x="3107148" y="1558441"/>
                    <a:pt x="3107148" y="1561441"/>
                    <a:pt x="3107148" y="1561441"/>
                  </a:cubicBezTo>
                  <a:cubicBezTo>
                    <a:pt x="3110121" y="1561441"/>
                    <a:pt x="3110121" y="1561441"/>
                    <a:pt x="3113094" y="1561441"/>
                  </a:cubicBezTo>
                  <a:cubicBezTo>
                    <a:pt x="3113094" y="1564441"/>
                    <a:pt x="3113094" y="1564441"/>
                    <a:pt x="3113094" y="1564441"/>
                  </a:cubicBezTo>
                  <a:cubicBezTo>
                    <a:pt x="3116067" y="1567441"/>
                    <a:pt x="3116067" y="1567441"/>
                    <a:pt x="3116067" y="1570441"/>
                  </a:cubicBezTo>
                  <a:cubicBezTo>
                    <a:pt x="3116067" y="1570441"/>
                    <a:pt x="3116067" y="1570441"/>
                    <a:pt x="3116067" y="1573441"/>
                  </a:cubicBezTo>
                  <a:cubicBezTo>
                    <a:pt x="3116067" y="1573441"/>
                    <a:pt x="3113094" y="1576440"/>
                    <a:pt x="3113094" y="1576440"/>
                  </a:cubicBezTo>
                  <a:cubicBezTo>
                    <a:pt x="3113094" y="1576440"/>
                    <a:pt x="3110121" y="1579440"/>
                    <a:pt x="3110121" y="1579440"/>
                  </a:cubicBezTo>
                  <a:cubicBezTo>
                    <a:pt x="3107148" y="1579440"/>
                    <a:pt x="3107148" y="1579440"/>
                    <a:pt x="3104175" y="1582440"/>
                  </a:cubicBezTo>
                  <a:cubicBezTo>
                    <a:pt x="3104175" y="1579440"/>
                    <a:pt x="3104175" y="1579440"/>
                    <a:pt x="3101202" y="1579440"/>
                  </a:cubicBezTo>
                  <a:cubicBezTo>
                    <a:pt x="3101202" y="1579440"/>
                    <a:pt x="3098228" y="1579440"/>
                    <a:pt x="3098228" y="1579440"/>
                  </a:cubicBezTo>
                  <a:cubicBezTo>
                    <a:pt x="3083363" y="1579440"/>
                    <a:pt x="3068497" y="1582440"/>
                    <a:pt x="3053632" y="1585440"/>
                  </a:cubicBezTo>
                  <a:cubicBezTo>
                    <a:pt x="3050658" y="1585440"/>
                    <a:pt x="3047685" y="1582440"/>
                    <a:pt x="3047685" y="1579440"/>
                  </a:cubicBezTo>
                  <a:cubicBezTo>
                    <a:pt x="3044712" y="1576440"/>
                    <a:pt x="3047685" y="1573441"/>
                    <a:pt x="3050658" y="1573441"/>
                  </a:cubicBezTo>
                  <a:cubicBezTo>
                    <a:pt x="3065524" y="1570441"/>
                    <a:pt x="3080390" y="1567441"/>
                    <a:pt x="3095255" y="1567441"/>
                  </a:cubicBezTo>
                  <a:cubicBezTo>
                    <a:pt x="3095255" y="1564441"/>
                    <a:pt x="3095255" y="1564441"/>
                    <a:pt x="3095255" y="1564441"/>
                  </a:cubicBezTo>
                  <a:cubicBezTo>
                    <a:pt x="3098228" y="1564441"/>
                    <a:pt x="3098228" y="1561441"/>
                    <a:pt x="3098228" y="1561441"/>
                  </a:cubicBezTo>
                  <a:cubicBezTo>
                    <a:pt x="3098228" y="1561441"/>
                    <a:pt x="3098228" y="1561441"/>
                    <a:pt x="3101202" y="1561441"/>
                  </a:cubicBezTo>
                  <a:cubicBezTo>
                    <a:pt x="3101202" y="1561441"/>
                    <a:pt x="3104175" y="1558441"/>
                    <a:pt x="3104175" y="1558441"/>
                  </a:cubicBezTo>
                  <a:close/>
                  <a:moveTo>
                    <a:pt x="340836" y="1513409"/>
                  </a:moveTo>
                  <a:cubicBezTo>
                    <a:pt x="344414" y="1513832"/>
                    <a:pt x="348040" y="1515709"/>
                    <a:pt x="351093" y="1519464"/>
                  </a:cubicBezTo>
                  <a:cubicBezTo>
                    <a:pt x="360254" y="1528476"/>
                    <a:pt x="354147" y="1540492"/>
                    <a:pt x="341933" y="1543496"/>
                  </a:cubicBezTo>
                  <a:cubicBezTo>
                    <a:pt x="329719" y="1579544"/>
                    <a:pt x="317505" y="1615592"/>
                    <a:pt x="305292" y="1651640"/>
                  </a:cubicBezTo>
                  <a:cubicBezTo>
                    <a:pt x="302238" y="1660652"/>
                    <a:pt x="286971" y="1654644"/>
                    <a:pt x="290024" y="1645632"/>
                  </a:cubicBezTo>
                  <a:cubicBezTo>
                    <a:pt x="302238" y="1609584"/>
                    <a:pt x="314452" y="1573536"/>
                    <a:pt x="326666" y="1537488"/>
                  </a:cubicBezTo>
                  <a:cubicBezTo>
                    <a:pt x="319795" y="1523970"/>
                    <a:pt x="330101" y="1512142"/>
                    <a:pt x="340836" y="1513409"/>
                  </a:cubicBezTo>
                  <a:close/>
                  <a:moveTo>
                    <a:pt x="2777159" y="1505784"/>
                  </a:moveTo>
                  <a:cubicBezTo>
                    <a:pt x="2779604" y="1506159"/>
                    <a:pt x="2781860" y="1507659"/>
                    <a:pt x="2783364" y="1510659"/>
                  </a:cubicBezTo>
                  <a:cubicBezTo>
                    <a:pt x="2783364" y="1513659"/>
                    <a:pt x="2783364" y="1516658"/>
                    <a:pt x="2783364" y="1516658"/>
                  </a:cubicBezTo>
                  <a:cubicBezTo>
                    <a:pt x="2801415" y="1534658"/>
                    <a:pt x="2816457" y="1549657"/>
                    <a:pt x="2831500" y="1567657"/>
                  </a:cubicBezTo>
                  <a:cubicBezTo>
                    <a:pt x="2834508" y="1570656"/>
                    <a:pt x="2831500" y="1576656"/>
                    <a:pt x="2828491" y="1576656"/>
                  </a:cubicBezTo>
                  <a:cubicBezTo>
                    <a:pt x="2825483" y="1579656"/>
                    <a:pt x="2822474" y="1576656"/>
                    <a:pt x="2819466" y="1573656"/>
                  </a:cubicBezTo>
                  <a:cubicBezTo>
                    <a:pt x="2807432" y="1558657"/>
                    <a:pt x="2792390" y="1540658"/>
                    <a:pt x="2774339" y="1525658"/>
                  </a:cubicBezTo>
                  <a:cubicBezTo>
                    <a:pt x="2771330" y="1525658"/>
                    <a:pt x="2768322" y="1525658"/>
                    <a:pt x="2765313" y="1522658"/>
                  </a:cubicBezTo>
                  <a:cubicBezTo>
                    <a:pt x="2760800" y="1513659"/>
                    <a:pt x="2769826" y="1504659"/>
                    <a:pt x="2777159" y="1505784"/>
                  </a:cubicBezTo>
                  <a:close/>
                  <a:moveTo>
                    <a:pt x="2848392" y="1448518"/>
                  </a:moveTo>
                  <a:cubicBezTo>
                    <a:pt x="2851478" y="1448518"/>
                    <a:pt x="2851478" y="1448518"/>
                    <a:pt x="2851478" y="1448518"/>
                  </a:cubicBezTo>
                  <a:cubicBezTo>
                    <a:pt x="2854564" y="1448518"/>
                    <a:pt x="2854564" y="1448518"/>
                    <a:pt x="2857649" y="1448518"/>
                  </a:cubicBezTo>
                  <a:cubicBezTo>
                    <a:pt x="2860735" y="1448518"/>
                    <a:pt x="2860735" y="1448518"/>
                    <a:pt x="2863820" y="1451480"/>
                  </a:cubicBezTo>
                  <a:cubicBezTo>
                    <a:pt x="2863820" y="1454441"/>
                    <a:pt x="2866906" y="1457403"/>
                    <a:pt x="2866906" y="1457403"/>
                  </a:cubicBezTo>
                  <a:cubicBezTo>
                    <a:pt x="2866906" y="1460365"/>
                    <a:pt x="2863820" y="1460365"/>
                    <a:pt x="2863820" y="1460365"/>
                  </a:cubicBezTo>
                  <a:cubicBezTo>
                    <a:pt x="2863820" y="1463326"/>
                    <a:pt x="2863820" y="1463326"/>
                    <a:pt x="2863820" y="1463326"/>
                  </a:cubicBezTo>
                  <a:cubicBezTo>
                    <a:pt x="2863820" y="1463326"/>
                    <a:pt x="2863820" y="1463326"/>
                    <a:pt x="2863820" y="1466288"/>
                  </a:cubicBezTo>
                  <a:cubicBezTo>
                    <a:pt x="2866906" y="1484058"/>
                    <a:pt x="2869992" y="1504789"/>
                    <a:pt x="2873077" y="1525521"/>
                  </a:cubicBezTo>
                  <a:cubicBezTo>
                    <a:pt x="2873077" y="1528482"/>
                    <a:pt x="2873077" y="1531444"/>
                    <a:pt x="2866906" y="1531444"/>
                  </a:cubicBezTo>
                  <a:cubicBezTo>
                    <a:pt x="2866906" y="1531444"/>
                    <a:pt x="2860735" y="1531444"/>
                    <a:pt x="2860735" y="1528482"/>
                  </a:cubicBezTo>
                  <a:cubicBezTo>
                    <a:pt x="2857649" y="1507751"/>
                    <a:pt x="2854564" y="1487019"/>
                    <a:pt x="2851478" y="1466288"/>
                  </a:cubicBezTo>
                  <a:cubicBezTo>
                    <a:pt x="2848392" y="1466288"/>
                    <a:pt x="2848392" y="1466288"/>
                    <a:pt x="2848392" y="1466288"/>
                  </a:cubicBezTo>
                  <a:cubicBezTo>
                    <a:pt x="2845307" y="1463326"/>
                    <a:pt x="2845307" y="1463326"/>
                    <a:pt x="2845307" y="1463326"/>
                  </a:cubicBezTo>
                  <a:cubicBezTo>
                    <a:pt x="2845307" y="1460365"/>
                    <a:pt x="2842221" y="1460365"/>
                    <a:pt x="2842221" y="1457403"/>
                  </a:cubicBezTo>
                  <a:cubicBezTo>
                    <a:pt x="2842221" y="1457403"/>
                    <a:pt x="2845307" y="1457403"/>
                    <a:pt x="2845307" y="1454441"/>
                  </a:cubicBezTo>
                  <a:cubicBezTo>
                    <a:pt x="2845307" y="1454441"/>
                    <a:pt x="2845307" y="1451480"/>
                    <a:pt x="2845307" y="1451480"/>
                  </a:cubicBezTo>
                  <a:cubicBezTo>
                    <a:pt x="2845307" y="1451480"/>
                    <a:pt x="2848392" y="1448518"/>
                    <a:pt x="2848392" y="1448518"/>
                  </a:cubicBezTo>
                  <a:close/>
                  <a:moveTo>
                    <a:pt x="2978566" y="1421402"/>
                  </a:moveTo>
                  <a:cubicBezTo>
                    <a:pt x="2983050" y="1419123"/>
                    <a:pt x="2989028" y="1419883"/>
                    <a:pt x="2993512" y="1425960"/>
                  </a:cubicBezTo>
                  <a:cubicBezTo>
                    <a:pt x="2996501" y="1432038"/>
                    <a:pt x="2990523" y="1441154"/>
                    <a:pt x="2984544" y="1441154"/>
                  </a:cubicBezTo>
                  <a:cubicBezTo>
                    <a:pt x="2972588" y="1462426"/>
                    <a:pt x="2960631" y="1486737"/>
                    <a:pt x="2951663" y="1508008"/>
                  </a:cubicBezTo>
                  <a:cubicBezTo>
                    <a:pt x="2945685" y="1514086"/>
                    <a:pt x="2936717" y="1508008"/>
                    <a:pt x="2939706" y="1501931"/>
                  </a:cubicBezTo>
                  <a:cubicBezTo>
                    <a:pt x="2951663" y="1480659"/>
                    <a:pt x="2963620" y="1456349"/>
                    <a:pt x="2972588" y="1435077"/>
                  </a:cubicBezTo>
                  <a:cubicBezTo>
                    <a:pt x="2971093" y="1428999"/>
                    <a:pt x="2974082" y="1423681"/>
                    <a:pt x="2978566" y="1421402"/>
                  </a:cubicBezTo>
                  <a:close/>
                  <a:moveTo>
                    <a:pt x="691290" y="1354021"/>
                  </a:moveTo>
                  <a:cubicBezTo>
                    <a:pt x="703330" y="1354021"/>
                    <a:pt x="712360" y="1357041"/>
                    <a:pt x="721390" y="1363080"/>
                  </a:cubicBezTo>
                  <a:cubicBezTo>
                    <a:pt x="724400" y="1366100"/>
                    <a:pt x="730420" y="1369119"/>
                    <a:pt x="733430" y="1372139"/>
                  </a:cubicBezTo>
                  <a:cubicBezTo>
                    <a:pt x="739450" y="1375158"/>
                    <a:pt x="742460" y="1381198"/>
                    <a:pt x="745470" y="1390257"/>
                  </a:cubicBezTo>
                  <a:cubicBezTo>
                    <a:pt x="745470" y="1390257"/>
                    <a:pt x="745470" y="1393276"/>
                    <a:pt x="745470" y="1393276"/>
                  </a:cubicBezTo>
                  <a:cubicBezTo>
                    <a:pt x="847811" y="1432531"/>
                    <a:pt x="950151" y="1471786"/>
                    <a:pt x="1052492" y="1514061"/>
                  </a:cubicBezTo>
                  <a:cubicBezTo>
                    <a:pt x="1070552" y="1520100"/>
                    <a:pt x="1079582" y="1535198"/>
                    <a:pt x="1076572" y="1553316"/>
                  </a:cubicBezTo>
                  <a:cubicBezTo>
                    <a:pt x="1070552" y="1568414"/>
                    <a:pt x="1052492" y="1583512"/>
                    <a:pt x="1034432" y="1574453"/>
                  </a:cubicBezTo>
                  <a:cubicBezTo>
                    <a:pt x="932091" y="1535198"/>
                    <a:pt x="829751" y="1495943"/>
                    <a:pt x="727410" y="1456688"/>
                  </a:cubicBezTo>
                  <a:cubicBezTo>
                    <a:pt x="721390" y="1459708"/>
                    <a:pt x="715370" y="1465747"/>
                    <a:pt x="706340" y="1468767"/>
                  </a:cubicBezTo>
                  <a:cubicBezTo>
                    <a:pt x="700320" y="1468767"/>
                    <a:pt x="697310" y="1468767"/>
                    <a:pt x="691290" y="1468767"/>
                  </a:cubicBezTo>
                  <a:cubicBezTo>
                    <a:pt x="682260" y="1468767"/>
                    <a:pt x="670220" y="1465747"/>
                    <a:pt x="664200" y="1462727"/>
                  </a:cubicBezTo>
                  <a:cubicBezTo>
                    <a:pt x="658180" y="1459708"/>
                    <a:pt x="655170" y="1456688"/>
                    <a:pt x="652160" y="1453669"/>
                  </a:cubicBezTo>
                  <a:cubicBezTo>
                    <a:pt x="646140" y="1447629"/>
                    <a:pt x="643130" y="1441590"/>
                    <a:pt x="640120" y="1435551"/>
                  </a:cubicBezTo>
                  <a:cubicBezTo>
                    <a:pt x="637110" y="1426492"/>
                    <a:pt x="634100" y="1420453"/>
                    <a:pt x="634100" y="1411394"/>
                  </a:cubicBezTo>
                  <a:cubicBezTo>
                    <a:pt x="634100" y="1405355"/>
                    <a:pt x="637110" y="1396296"/>
                    <a:pt x="640120" y="1390257"/>
                  </a:cubicBezTo>
                  <a:cubicBezTo>
                    <a:pt x="643130" y="1384217"/>
                    <a:pt x="646140" y="1378178"/>
                    <a:pt x="652160" y="1372139"/>
                  </a:cubicBezTo>
                  <a:cubicBezTo>
                    <a:pt x="661190" y="1363080"/>
                    <a:pt x="667210" y="1360060"/>
                    <a:pt x="676240" y="1357041"/>
                  </a:cubicBezTo>
                  <a:cubicBezTo>
                    <a:pt x="682260" y="1357041"/>
                    <a:pt x="688280" y="1354021"/>
                    <a:pt x="691290" y="1354021"/>
                  </a:cubicBezTo>
                  <a:close/>
                  <a:moveTo>
                    <a:pt x="2697534" y="1105152"/>
                  </a:moveTo>
                  <a:cubicBezTo>
                    <a:pt x="2705069" y="1106657"/>
                    <a:pt x="2711851" y="1110419"/>
                    <a:pt x="2716372" y="1116438"/>
                  </a:cubicBezTo>
                  <a:cubicBezTo>
                    <a:pt x="2716372" y="1116438"/>
                    <a:pt x="2716372" y="1116438"/>
                    <a:pt x="2734456" y="1119448"/>
                  </a:cubicBezTo>
                  <a:cubicBezTo>
                    <a:pt x="2743499" y="1122457"/>
                    <a:pt x="2749527" y="1125467"/>
                    <a:pt x="2755555" y="1131486"/>
                  </a:cubicBezTo>
                  <a:cubicBezTo>
                    <a:pt x="2758569" y="1134496"/>
                    <a:pt x="2761583" y="1137506"/>
                    <a:pt x="2764597" y="1140515"/>
                  </a:cubicBezTo>
                  <a:cubicBezTo>
                    <a:pt x="2773639" y="1152554"/>
                    <a:pt x="2776653" y="1164592"/>
                    <a:pt x="2776653" y="1179640"/>
                  </a:cubicBezTo>
                  <a:cubicBezTo>
                    <a:pt x="2776653" y="1191679"/>
                    <a:pt x="2773639" y="1206727"/>
                    <a:pt x="2764597" y="1215756"/>
                  </a:cubicBezTo>
                  <a:cubicBezTo>
                    <a:pt x="2758569" y="1224785"/>
                    <a:pt x="2749527" y="1233813"/>
                    <a:pt x="2737470" y="1239833"/>
                  </a:cubicBezTo>
                  <a:cubicBezTo>
                    <a:pt x="2731442" y="1242842"/>
                    <a:pt x="2725414" y="1245852"/>
                    <a:pt x="2719386" y="1245852"/>
                  </a:cubicBezTo>
                  <a:cubicBezTo>
                    <a:pt x="2710344" y="1248862"/>
                    <a:pt x="2704316" y="1248862"/>
                    <a:pt x="2695273" y="1245852"/>
                  </a:cubicBezTo>
                  <a:cubicBezTo>
                    <a:pt x="2680203" y="1245852"/>
                    <a:pt x="2671161" y="1236823"/>
                    <a:pt x="2662119" y="1230804"/>
                  </a:cubicBezTo>
                  <a:cubicBezTo>
                    <a:pt x="2659105" y="1227794"/>
                    <a:pt x="2656091" y="1224785"/>
                    <a:pt x="2656091" y="1224785"/>
                  </a:cubicBezTo>
                  <a:cubicBezTo>
                    <a:pt x="2559640" y="1263910"/>
                    <a:pt x="2457162" y="1287987"/>
                    <a:pt x="2354684" y="1297016"/>
                  </a:cubicBezTo>
                  <a:cubicBezTo>
                    <a:pt x="2336600" y="1300025"/>
                    <a:pt x="2321529" y="1281967"/>
                    <a:pt x="2321529" y="1263910"/>
                  </a:cubicBezTo>
                  <a:cubicBezTo>
                    <a:pt x="2321529" y="1245852"/>
                    <a:pt x="2336600" y="1233813"/>
                    <a:pt x="2354684" y="1233813"/>
                  </a:cubicBezTo>
                  <a:cubicBezTo>
                    <a:pt x="2451134" y="1224785"/>
                    <a:pt x="2547584" y="1200708"/>
                    <a:pt x="2638006" y="1161583"/>
                  </a:cubicBezTo>
                  <a:cubicBezTo>
                    <a:pt x="2641020" y="1140515"/>
                    <a:pt x="2656091" y="1119448"/>
                    <a:pt x="2674175" y="1107409"/>
                  </a:cubicBezTo>
                  <a:cubicBezTo>
                    <a:pt x="2681710" y="1104400"/>
                    <a:pt x="2689999" y="1103647"/>
                    <a:pt x="2697534" y="1105152"/>
                  </a:cubicBezTo>
                  <a:close/>
                  <a:moveTo>
                    <a:pt x="527344" y="935111"/>
                  </a:moveTo>
                  <a:cubicBezTo>
                    <a:pt x="529617" y="935111"/>
                    <a:pt x="531890" y="936611"/>
                    <a:pt x="531890" y="939611"/>
                  </a:cubicBezTo>
                  <a:cubicBezTo>
                    <a:pt x="531890" y="951610"/>
                    <a:pt x="528859" y="963610"/>
                    <a:pt x="525829" y="972609"/>
                  </a:cubicBezTo>
                  <a:cubicBezTo>
                    <a:pt x="525829" y="975609"/>
                    <a:pt x="525829" y="975609"/>
                    <a:pt x="525829" y="975609"/>
                  </a:cubicBezTo>
                  <a:cubicBezTo>
                    <a:pt x="525829" y="975609"/>
                    <a:pt x="528859" y="978609"/>
                    <a:pt x="528859" y="978609"/>
                  </a:cubicBezTo>
                  <a:cubicBezTo>
                    <a:pt x="528859" y="978609"/>
                    <a:pt x="528859" y="978609"/>
                    <a:pt x="528859" y="981609"/>
                  </a:cubicBezTo>
                  <a:cubicBezTo>
                    <a:pt x="525829" y="984609"/>
                    <a:pt x="525829" y="984609"/>
                    <a:pt x="525829" y="987609"/>
                  </a:cubicBezTo>
                  <a:cubicBezTo>
                    <a:pt x="525829" y="987609"/>
                    <a:pt x="522798" y="987609"/>
                    <a:pt x="522798" y="987609"/>
                  </a:cubicBezTo>
                  <a:cubicBezTo>
                    <a:pt x="519767" y="987609"/>
                    <a:pt x="519767" y="987609"/>
                    <a:pt x="519767" y="987609"/>
                  </a:cubicBezTo>
                  <a:cubicBezTo>
                    <a:pt x="519767" y="987609"/>
                    <a:pt x="519767" y="987609"/>
                    <a:pt x="516737" y="987609"/>
                  </a:cubicBezTo>
                  <a:cubicBezTo>
                    <a:pt x="516737" y="987609"/>
                    <a:pt x="513706" y="987609"/>
                    <a:pt x="513706" y="987609"/>
                  </a:cubicBezTo>
                  <a:cubicBezTo>
                    <a:pt x="513706" y="984609"/>
                    <a:pt x="513706" y="984609"/>
                    <a:pt x="513706" y="984609"/>
                  </a:cubicBezTo>
                  <a:cubicBezTo>
                    <a:pt x="510676" y="984609"/>
                    <a:pt x="510676" y="984609"/>
                    <a:pt x="510676" y="984609"/>
                  </a:cubicBezTo>
                  <a:cubicBezTo>
                    <a:pt x="510676" y="984609"/>
                    <a:pt x="510676" y="981609"/>
                    <a:pt x="510676" y="981609"/>
                  </a:cubicBezTo>
                  <a:cubicBezTo>
                    <a:pt x="510676" y="978609"/>
                    <a:pt x="510676" y="975609"/>
                    <a:pt x="510676" y="975609"/>
                  </a:cubicBezTo>
                  <a:cubicBezTo>
                    <a:pt x="510676" y="975609"/>
                    <a:pt x="510676" y="975609"/>
                    <a:pt x="513706" y="972609"/>
                  </a:cubicBezTo>
                  <a:cubicBezTo>
                    <a:pt x="513706" y="972609"/>
                    <a:pt x="513706" y="972609"/>
                    <a:pt x="516737" y="972609"/>
                  </a:cubicBezTo>
                  <a:cubicBezTo>
                    <a:pt x="519767" y="960610"/>
                    <a:pt x="522798" y="951610"/>
                    <a:pt x="522798" y="939611"/>
                  </a:cubicBezTo>
                  <a:cubicBezTo>
                    <a:pt x="522798" y="936611"/>
                    <a:pt x="525071" y="935111"/>
                    <a:pt x="527344" y="935111"/>
                  </a:cubicBezTo>
                  <a:close/>
                  <a:moveTo>
                    <a:pt x="458480" y="916255"/>
                  </a:moveTo>
                  <a:cubicBezTo>
                    <a:pt x="458480" y="916255"/>
                    <a:pt x="461437" y="916255"/>
                    <a:pt x="464394" y="919268"/>
                  </a:cubicBezTo>
                  <a:cubicBezTo>
                    <a:pt x="464394" y="922281"/>
                    <a:pt x="464394" y="925295"/>
                    <a:pt x="461437" y="925295"/>
                  </a:cubicBezTo>
                  <a:cubicBezTo>
                    <a:pt x="452565" y="931321"/>
                    <a:pt x="443694" y="940361"/>
                    <a:pt x="437780" y="952415"/>
                  </a:cubicBezTo>
                  <a:cubicBezTo>
                    <a:pt x="440737" y="958441"/>
                    <a:pt x="437780" y="964468"/>
                    <a:pt x="428909" y="964468"/>
                  </a:cubicBezTo>
                  <a:cubicBezTo>
                    <a:pt x="420038" y="961455"/>
                    <a:pt x="422995" y="949401"/>
                    <a:pt x="431866" y="946388"/>
                  </a:cubicBezTo>
                  <a:cubicBezTo>
                    <a:pt x="437780" y="934335"/>
                    <a:pt x="446651" y="925295"/>
                    <a:pt x="458480" y="916255"/>
                  </a:cubicBezTo>
                  <a:close/>
                  <a:moveTo>
                    <a:pt x="606329" y="898898"/>
                  </a:moveTo>
                  <a:cubicBezTo>
                    <a:pt x="606329" y="898898"/>
                    <a:pt x="609415" y="898898"/>
                    <a:pt x="612501" y="898898"/>
                  </a:cubicBezTo>
                  <a:cubicBezTo>
                    <a:pt x="618672" y="907576"/>
                    <a:pt x="627929" y="916255"/>
                    <a:pt x="637185" y="922040"/>
                  </a:cubicBezTo>
                  <a:cubicBezTo>
                    <a:pt x="637185" y="922040"/>
                    <a:pt x="640271" y="922040"/>
                    <a:pt x="640271" y="922040"/>
                  </a:cubicBezTo>
                  <a:cubicBezTo>
                    <a:pt x="640271" y="922040"/>
                    <a:pt x="643357" y="922040"/>
                    <a:pt x="643357" y="922040"/>
                  </a:cubicBezTo>
                  <a:cubicBezTo>
                    <a:pt x="646442" y="922040"/>
                    <a:pt x="646442" y="924933"/>
                    <a:pt x="646442" y="924933"/>
                  </a:cubicBezTo>
                  <a:cubicBezTo>
                    <a:pt x="646442" y="924933"/>
                    <a:pt x="649528" y="924933"/>
                    <a:pt x="649528" y="927826"/>
                  </a:cubicBezTo>
                  <a:cubicBezTo>
                    <a:pt x="649528" y="927826"/>
                    <a:pt x="649528" y="927826"/>
                    <a:pt x="649528" y="930719"/>
                  </a:cubicBezTo>
                  <a:cubicBezTo>
                    <a:pt x="649528" y="930719"/>
                    <a:pt x="649528" y="930719"/>
                    <a:pt x="649528" y="933611"/>
                  </a:cubicBezTo>
                  <a:cubicBezTo>
                    <a:pt x="649528" y="933611"/>
                    <a:pt x="649528" y="933611"/>
                    <a:pt x="646442" y="936504"/>
                  </a:cubicBezTo>
                  <a:cubicBezTo>
                    <a:pt x="643357" y="936504"/>
                    <a:pt x="643357" y="939397"/>
                    <a:pt x="643357" y="939397"/>
                  </a:cubicBezTo>
                  <a:cubicBezTo>
                    <a:pt x="640271" y="939397"/>
                    <a:pt x="640271" y="939397"/>
                    <a:pt x="640271" y="936504"/>
                  </a:cubicBezTo>
                  <a:cubicBezTo>
                    <a:pt x="640271" y="936504"/>
                    <a:pt x="640271" y="936504"/>
                    <a:pt x="637185" y="936504"/>
                  </a:cubicBezTo>
                  <a:cubicBezTo>
                    <a:pt x="637185" y="936504"/>
                    <a:pt x="634100" y="936504"/>
                    <a:pt x="634100" y="936504"/>
                  </a:cubicBezTo>
                  <a:cubicBezTo>
                    <a:pt x="634100" y="933611"/>
                    <a:pt x="634100" y="933611"/>
                    <a:pt x="634100" y="933611"/>
                  </a:cubicBezTo>
                  <a:cubicBezTo>
                    <a:pt x="634100" y="933611"/>
                    <a:pt x="634100" y="933611"/>
                    <a:pt x="631014" y="930719"/>
                  </a:cubicBezTo>
                  <a:cubicBezTo>
                    <a:pt x="621757" y="922040"/>
                    <a:pt x="612501" y="913362"/>
                    <a:pt x="603244" y="904683"/>
                  </a:cubicBezTo>
                  <a:cubicBezTo>
                    <a:pt x="603244" y="904683"/>
                    <a:pt x="603244" y="901791"/>
                    <a:pt x="606329" y="898898"/>
                  </a:cubicBezTo>
                  <a:close/>
                  <a:moveTo>
                    <a:pt x="383173" y="853579"/>
                  </a:moveTo>
                  <a:cubicBezTo>
                    <a:pt x="386214" y="853579"/>
                    <a:pt x="386214" y="853579"/>
                    <a:pt x="389256" y="856472"/>
                  </a:cubicBezTo>
                  <a:cubicBezTo>
                    <a:pt x="407502" y="856472"/>
                    <a:pt x="425749" y="856472"/>
                    <a:pt x="443996" y="859364"/>
                  </a:cubicBezTo>
                  <a:cubicBezTo>
                    <a:pt x="443996" y="859364"/>
                    <a:pt x="447037" y="862257"/>
                    <a:pt x="447037" y="865150"/>
                  </a:cubicBezTo>
                  <a:cubicBezTo>
                    <a:pt x="443996" y="868043"/>
                    <a:pt x="443996" y="868043"/>
                    <a:pt x="440955" y="868043"/>
                  </a:cubicBezTo>
                  <a:cubicBezTo>
                    <a:pt x="422708" y="865150"/>
                    <a:pt x="404461" y="865150"/>
                    <a:pt x="389256" y="865150"/>
                  </a:cubicBezTo>
                  <a:cubicBezTo>
                    <a:pt x="386214" y="868043"/>
                    <a:pt x="383173" y="868043"/>
                    <a:pt x="380132" y="868043"/>
                  </a:cubicBezTo>
                  <a:cubicBezTo>
                    <a:pt x="367968" y="865150"/>
                    <a:pt x="374050" y="850686"/>
                    <a:pt x="383173" y="853579"/>
                  </a:cubicBezTo>
                  <a:close/>
                  <a:moveTo>
                    <a:pt x="685667" y="823687"/>
                  </a:moveTo>
                  <a:cubicBezTo>
                    <a:pt x="688685" y="823687"/>
                    <a:pt x="688685" y="823687"/>
                    <a:pt x="691704" y="826717"/>
                  </a:cubicBezTo>
                  <a:cubicBezTo>
                    <a:pt x="694722" y="826717"/>
                    <a:pt x="694722" y="829748"/>
                    <a:pt x="694722" y="829748"/>
                  </a:cubicBezTo>
                  <a:cubicBezTo>
                    <a:pt x="697741" y="832779"/>
                    <a:pt x="697741" y="835809"/>
                    <a:pt x="694722" y="835809"/>
                  </a:cubicBezTo>
                  <a:cubicBezTo>
                    <a:pt x="694722" y="838840"/>
                    <a:pt x="694722" y="841870"/>
                    <a:pt x="694722" y="841870"/>
                  </a:cubicBezTo>
                  <a:cubicBezTo>
                    <a:pt x="691704" y="841870"/>
                    <a:pt x="691704" y="844901"/>
                    <a:pt x="688685" y="844901"/>
                  </a:cubicBezTo>
                  <a:cubicBezTo>
                    <a:pt x="688685" y="844901"/>
                    <a:pt x="685667" y="844901"/>
                    <a:pt x="685667" y="844901"/>
                  </a:cubicBezTo>
                  <a:cubicBezTo>
                    <a:pt x="685667" y="844901"/>
                    <a:pt x="682648" y="844901"/>
                    <a:pt x="682648" y="841870"/>
                  </a:cubicBezTo>
                  <a:cubicBezTo>
                    <a:pt x="679630" y="841870"/>
                    <a:pt x="679630" y="841870"/>
                    <a:pt x="679630" y="838840"/>
                  </a:cubicBezTo>
                  <a:cubicBezTo>
                    <a:pt x="676611" y="838840"/>
                    <a:pt x="676611" y="838840"/>
                    <a:pt x="676611" y="838840"/>
                  </a:cubicBezTo>
                  <a:cubicBezTo>
                    <a:pt x="661518" y="838840"/>
                    <a:pt x="646426" y="838840"/>
                    <a:pt x="631333" y="835809"/>
                  </a:cubicBezTo>
                  <a:cubicBezTo>
                    <a:pt x="631333" y="835809"/>
                    <a:pt x="628315" y="832779"/>
                    <a:pt x="628315" y="829748"/>
                  </a:cubicBezTo>
                  <a:cubicBezTo>
                    <a:pt x="631333" y="826717"/>
                    <a:pt x="634352" y="826717"/>
                    <a:pt x="634352" y="826717"/>
                  </a:cubicBezTo>
                  <a:cubicBezTo>
                    <a:pt x="649444" y="829748"/>
                    <a:pt x="664537" y="829748"/>
                    <a:pt x="676611" y="829748"/>
                  </a:cubicBezTo>
                  <a:cubicBezTo>
                    <a:pt x="679630" y="826717"/>
                    <a:pt x="682648" y="823687"/>
                    <a:pt x="685667" y="823687"/>
                  </a:cubicBezTo>
                  <a:close/>
                  <a:moveTo>
                    <a:pt x="392227" y="775474"/>
                  </a:moveTo>
                  <a:cubicBezTo>
                    <a:pt x="395272" y="775474"/>
                    <a:pt x="395272" y="775474"/>
                    <a:pt x="398317" y="775474"/>
                  </a:cubicBezTo>
                  <a:cubicBezTo>
                    <a:pt x="401362" y="775474"/>
                    <a:pt x="401362" y="778431"/>
                    <a:pt x="404407" y="778431"/>
                  </a:cubicBezTo>
                  <a:cubicBezTo>
                    <a:pt x="404407" y="781388"/>
                    <a:pt x="404407" y="781388"/>
                    <a:pt x="404407" y="781388"/>
                  </a:cubicBezTo>
                  <a:cubicBezTo>
                    <a:pt x="404407" y="784345"/>
                    <a:pt x="404407" y="784345"/>
                    <a:pt x="404407" y="784345"/>
                  </a:cubicBezTo>
                  <a:cubicBezTo>
                    <a:pt x="416587" y="793216"/>
                    <a:pt x="431812" y="802087"/>
                    <a:pt x="443992" y="810959"/>
                  </a:cubicBezTo>
                  <a:cubicBezTo>
                    <a:pt x="443992" y="813916"/>
                    <a:pt x="447037" y="816873"/>
                    <a:pt x="443992" y="816873"/>
                  </a:cubicBezTo>
                  <a:cubicBezTo>
                    <a:pt x="443992" y="819830"/>
                    <a:pt x="440947" y="819830"/>
                    <a:pt x="437902" y="819830"/>
                  </a:cubicBezTo>
                  <a:cubicBezTo>
                    <a:pt x="425722" y="810959"/>
                    <a:pt x="413542" y="799130"/>
                    <a:pt x="401362" y="790259"/>
                  </a:cubicBezTo>
                  <a:cubicBezTo>
                    <a:pt x="398317" y="790259"/>
                    <a:pt x="398317" y="790259"/>
                    <a:pt x="395272" y="790259"/>
                  </a:cubicBezTo>
                  <a:cubicBezTo>
                    <a:pt x="392227" y="790259"/>
                    <a:pt x="392227" y="790259"/>
                    <a:pt x="392227" y="790259"/>
                  </a:cubicBezTo>
                  <a:cubicBezTo>
                    <a:pt x="389182" y="787302"/>
                    <a:pt x="389182" y="787302"/>
                    <a:pt x="389182" y="787302"/>
                  </a:cubicBezTo>
                  <a:cubicBezTo>
                    <a:pt x="389182" y="787302"/>
                    <a:pt x="389182" y="784345"/>
                    <a:pt x="389182" y="784345"/>
                  </a:cubicBezTo>
                  <a:cubicBezTo>
                    <a:pt x="389182" y="784345"/>
                    <a:pt x="389182" y="781388"/>
                    <a:pt x="389182" y="781388"/>
                  </a:cubicBezTo>
                  <a:cubicBezTo>
                    <a:pt x="389182" y="781388"/>
                    <a:pt x="389182" y="778431"/>
                    <a:pt x="389182" y="778431"/>
                  </a:cubicBezTo>
                  <a:cubicBezTo>
                    <a:pt x="392227" y="778431"/>
                    <a:pt x="392227" y="778431"/>
                    <a:pt x="392227" y="775474"/>
                  </a:cubicBezTo>
                  <a:close/>
                  <a:moveTo>
                    <a:pt x="648242" y="748475"/>
                  </a:moveTo>
                  <a:cubicBezTo>
                    <a:pt x="648242" y="748475"/>
                    <a:pt x="648242" y="748475"/>
                    <a:pt x="651242" y="751368"/>
                  </a:cubicBezTo>
                  <a:cubicBezTo>
                    <a:pt x="651242" y="751368"/>
                    <a:pt x="654242" y="751368"/>
                    <a:pt x="654242" y="751368"/>
                  </a:cubicBezTo>
                  <a:cubicBezTo>
                    <a:pt x="654242" y="754260"/>
                    <a:pt x="654242" y="754260"/>
                    <a:pt x="657242" y="754260"/>
                  </a:cubicBezTo>
                  <a:cubicBezTo>
                    <a:pt x="657242" y="754260"/>
                    <a:pt x="657242" y="757153"/>
                    <a:pt x="657242" y="757153"/>
                  </a:cubicBezTo>
                  <a:cubicBezTo>
                    <a:pt x="657242" y="757153"/>
                    <a:pt x="657242" y="760046"/>
                    <a:pt x="657242" y="760046"/>
                  </a:cubicBezTo>
                  <a:cubicBezTo>
                    <a:pt x="657242" y="760046"/>
                    <a:pt x="654242" y="762939"/>
                    <a:pt x="654242" y="762939"/>
                  </a:cubicBezTo>
                  <a:cubicBezTo>
                    <a:pt x="654242" y="762939"/>
                    <a:pt x="654242" y="762939"/>
                    <a:pt x="651242" y="765831"/>
                  </a:cubicBezTo>
                  <a:cubicBezTo>
                    <a:pt x="651242" y="765831"/>
                    <a:pt x="651242" y="765831"/>
                    <a:pt x="648242" y="765831"/>
                  </a:cubicBezTo>
                  <a:cubicBezTo>
                    <a:pt x="648242" y="765831"/>
                    <a:pt x="648242" y="765831"/>
                    <a:pt x="645242" y="765831"/>
                  </a:cubicBezTo>
                  <a:cubicBezTo>
                    <a:pt x="633243" y="771617"/>
                    <a:pt x="624243" y="777402"/>
                    <a:pt x="612243" y="783188"/>
                  </a:cubicBezTo>
                  <a:cubicBezTo>
                    <a:pt x="609244" y="783188"/>
                    <a:pt x="606244" y="783188"/>
                    <a:pt x="606244" y="780295"/>
                  </a:cubicBezTo>
                  <a:cubicBezTo>
                    <a:pt x="603244" y="777402"/>
                    <a:pt x="606244" y="774510"/>
                    <a:pt x="609244" y="774510"/>
                  </a:cubicBezTo>
                  <a:cubicBezTo>
                    <a:pt x="618243" y="768724"/>
                    <a:pt x="630243" y="762939"/>
                    <a:pt x="639242" y="757153"/>
                  </a:cubicBezTo>
                  <a:cubicBezTo>
                    <a:pt x="639242" y="757153"/>
                    <a:pt x="639242" y="757153"/>
                    <a:pt x="639242" y="754260"/>
                  </a:cubicBezTo>
                  <a:cubicBezTo>
                    <a:pt x="642242" y="754260"/>
                    <a:pt x="642242" y="754260"/>
                    <a:pt x="642242" y="751368"/>
                  </a:cubicBezTo>
                  <a:cubicBezTo>
                    <a:pt x="642242" y="751368"/>
                    <a:pt x="642242" y="751368"/>
                    <a:pt x="645242" y="751368"/>
                  </a:cubicBezTo>
                  <a:cubicBezTo>
                    <a:pt x="645242" y="751368"/>
                    <a:pt x="645242" y="751368"/>
                    <a:pt x="648242" y="748475"/>
                  </a:cubicBezTo>
                  <a:close/>
                  <a:moveTo>
                    <a:pt x="600871" y="706049"/>
                  </a:moveTo>
                  <a:cubicBezTo>
                    <a:pt x="603986" y="706049"/>
                    <a:pt x="603986" y="709062"/>
                    <a:pt x="603986" y="709062"/>
                  </a:cubicBezTo>
                  <a:cubicBezTo>
                    <a:pt x="607102" y="709062"/>
                    <a:pt x="607102" y="709062"/>
                    <a:pt x="607102" y="712075"/>
                  </a:cubicBezTo>
                  <a:cubicBezTo>
                    <a:pt x="607102" y="712075"/>
                    <a:pt x="607102" y="712075"/>
                    <a:pt x="607102" y="715089"/>
                  </a:cubicBezTo>
                  <a:cubicBezTo>
                    <a:pt x="607102" y="715089"/>
                    <a:pt x="607102" y="715089"/>
                    <a:pt x="607102" y="718102"/>
                  </a:cubicBezTo>
                  <a:cubicBezTo>
                    <a:pt x="607102" y="718102"/>
                    <a:pt x="607102" y="721115"/>
                    <a:pt x="607102" y="721115"/>
                  </a:cubicBezTo>
                  <a:cubicBezTo>
                    <a:pt x="603986" y="721115"/>
                    <a:pt x="603986" y="721115"/>
                    <a:pt x="603986" y="721115"/>
                  </a:cubicBezTo>
                  <a:cubicBezTo>
                    <a:pt x="603986" y="724129"/>
                    <a:pt x="600871" y="724129"/>
                    <a:pt x="600871" y="724129"/>
                  </a:cubicBezTo>
                  <a:cubicBezTo>
                    <a:pt x="591525" y="733169"/>
                    <a:pt x="585295" y="742209"/>
                    <a:pt x="575949" y="751249"/>
                  </a:cubicBezTo>
                  <a:cubicBezTo>
                    <a:pt x="575949" y="751249"/>
                    <a:pt x="572833" y="754262"/>
                    <a:pt x="569718" y="751249"/>
                  </a:cubicBezTo>
                  <a:cubicBezTo>
                    <a:pt x="569718" y="751249"/>
                    <a:pt x="566603" y="748235"/>
                    <a:pt x="569718" y="745222"/>
                  </a:cubicBezTo>
                  <a:cubicBezTo>
                    <a:pt x="575949" y="736182"/>
                    <a:pt x="585295" y="727142"/>
                    <a:pt x="591525" y="718102"/>
                  </a:cubicBezTo>
                  <a:cubicBezTo>
                    <a:pt x="591525" y="718102"/>
                    <a:pt x="591525" y="715089"/>
                    <a:pt x="591525" y="715089"/>
                  </a:cubicBezTo>
                  <a:cubicBezTo>
                    <a:pt x="591525" y="715089"/>
                    <a:pt x="591525" y="715089"/>
                    <a:pt x="591525" y="712075"/>
                  </a:cubicBezTo>
                  <a:cubicBezTo>
                    <a:pt x="591525" y="712075"/>
                    <a:pt x="591525" y="709062"/>
                    <a:pt x="594641" y="709062"/>
                  </a:cubicBezTo>
                  <a:cubicBezTo>
                    <a:pt x="597756" y="706049"/>
                    <a:pt x="597756" y="706049"/>
                    <a:pt x="600871" y="706049"/>
                  </a:cubicBezTo>
                  <a:close/>
                  <a:moveTo>
                    <a:pt x="458447" y="693662"/>
                  </a:moveTo>
                  <a:cubicBezTo>
                    <a:pt x="464554" y="693662"/>
                    <a:pt x="464554" y="702785"/>
                    <a:pt x="461501" y="705826"/>
                  </a:cubicBezTo>
                  <a:cubicBezTo>
                    <a:pt x="467608" y="724073"/>
                    <a:pt x="470661" y="742320"/>
                    <a:pt x="476768" y="760567"/>
                  </a:cubicBezTo>
                  <a:cubicBezTo>
                    <a:pt x="479822" y="766649"/>
                    <a:pt x="470661" y="769690"/>
                    <a:pt x="467608" y="763608"/>
                  </a:cubicBezTo>
                  <a:cubicBezTo>
                    <a:pt x="461501" y="745361"/>
                    <a:pt x="458447" y="727114"/>
                    <a:pt x="452340" y="708868"/>
                  </a:cubicBezTo>
                  <a:cubicBezTo>
                    <a:pt x="443180" y="702785"/>
                    <a:pt x="449287" y="690621"/>
                    <a:pt x="458447" y="693662"/>
                  </a:cubicBezTo>
                  <a:close/>
                  <a:moveTo>
                    <a:pt x="2312624" y="690621"/>
                  </a:moveTo>
                  <a:cubicBezTo>
                    <a:pt x="2324649" y="690621"/>
                    <a:pt x="2333668" y="693635"/>
                    <a:pt x="2342687" y="699664"/>
                  </a:cubicBezTo>
                  <a:cubicBezTo>
                    <a:pt x="2345693" y="702679"/>
                    <a:pt x="2348699" y="705693"/>
                    <a:pt x="2354711" y="708708"/>
                  </a:cubicBezTo>
                  <a:cubicBezTo>
                    <a:pt x="2360724" y="714736"/>
                    <a:pt x="2363730" y="723780"/>
                    <a:pt x="2366736" y="732823"/>
                  </a:cubicBezTo>
                  <a:cubicBezTo>
                    <a:pt x="2369742" y="738852"/>
                    <a:pt x="2369742" y="741866"/>
                    <a:pt x="2369742" y="747895"/>
                  </a:cubicBezTo>
                  <a:cubicBezTo>
                    <a:pt x="2369742" y="753924"/>
                    <a:pt x="2369742" y="762968"/>
                    <a:pt x="2363730" y="768996"/>
                  </a:cubicBezTo>
                  <a:cubicBezTo>
                    <a:pt x="2363730" y="775025"/>
                    <a:pt x="2357717" y="781054"/>
                    <a:pt x="2354711" y="787083"/>
                  </a:cubicBezTo>
                  <a:cubicBezTo>
                    <a:pt x="2348699" y="793112"/>
                    <a:pt x="2342687" y="796127"/>
                    <a:pt x="2333668" y="799141"/>
                  </a:cubicBezTo>
                  <a:cubicBezTo>
                    <a:pt x="2327656" y="802155"/>
                    <a:pt x="2321643" y="805170"/>
                    <a:pt x="2312624" y="805170"/>
                  </a:cubicBezTo>
                  <a:cubicBezTo>
                    <a:pt x="2309618" y="805170"/>
                    <a:pt x="2309618" y="805170"/>
                    <a:pt x="2309618" y="805170"/>
                  </a:cubicBezTo>
                  <a:cubicBezTo>
                    <a:pt x="2246488" y="865459"/>
                    <a:pt x="2183358" y="925748"/>
                    <a:pt x="2120228" y="989051"/>
                  </a:cubicBezTo>
                  <a:cubicBezTo>
                    <a:pt x="2108204" y="1001109"/>
                    <a:pt x="2087160" y="998094"/>
                    <a:pt x="2075135" y="989051"/>
                  </a:cubicBezTo>
                  <a:cubicBezTo>
                    <a:pt x="2063111" y="976993"/>
                    <a:pt x="2063111" y="952878"/>
                    <a:pt x="2075135" y="940820"/>
                  </a:cubicBezTo>
                  <a:cubicBezTo>
                    <a:pt x="2135259" y="883545"/>
                    <a:pt x="2195383" y="823257"/>
                    <a:pt x="2258513" y="762968"/>
                  </a:cubicBezTo>
                  <a:cubicBezTo>
                    <a:pt x="2255507" y="756939"/>
                    <a:pt x="2255507" y="753924"/>
                    <a:pt x="2255507" y="747895"/>
                  </a:cubicBezTo>
                  <a:cubicBezTo>
                    <a:pt x="2255507" y="738852"/>
                    <a:pt x="2255507" y="732823"/>
                    <a:pt x="2261519" y="726794"/>
                  </a:cubicBezTo>
                  <a:cubicBezTo>
                    <a:pt x="2261519" y="717751"/>
                    <a:pt x="2267531" y="711722"/>
                    <a:pt x="2270538" y="708708"/>
                  </a:cubicBezTo>
                  <a:cubicBezTo>
                    <a:pt x="2276550" y="702679"/>
                    <a:pt x="2282562" y="696650"/>
                    <a:pt x="2291581" y="696650"/>
                  </a:cubicBezTo>
                  <a:cubicBezTo>
                    <a:pt x="2297593" y="693635"/>
                    <a:pt x="2303606" y="690621"/>
                    <a:pt x="2312624" y="690621"/>
                  </a:cubicBezTo>
                  <a:close/>
                  <a:moveTo>
                    <a:pt x="919437" y="690621"/>
                  </a:moveTo>
                  <a:cubicBezTo>
                    <a:pt x="967520" y="690621"/>
                    <a:pt x="982546" y="738725"/>
                    <a:pt x="967520" y="774804"/>
                  </a:cubicBezTo>
                  <a:cubicBezTo>
                    <a:pt x="1039646" y="886046"/>
                    <a:pt x="1111772" y="997287"/>
                    <a:pt x="1183897" y="1108529"/>
                  </a:cubicBezTo>
                  <a:cubicBezTo>
                    <a:pt x="1204934" y="1141601"/>
                    <a:pt x="1150840" y="1174673"/>
                    <a:pt x="1126798" y="1141601"/>
                  </a:cubicBezTo>
                  <a:cubicBezTo>
                    <a:pt x="1054672" y="1027353"/>
                    <a:pt x="982546" y="916111"/>
                    <a:pt x="907416" y="801863"/>
                  </a:cubicBezTo>
                  <a:cubicBezTo>
                    <a:pt x="844306" y="792843"/>
                    <a:pt x="847311" y="690621"/>
                    <a:pt x="919437" y="690621"/>
                  </a:cubicBezTo>
                  <a:close/>
                  <a:moveTo>
                    <a:pt x="2334257" y="502701"/>
                  </a:moveTo>
                  <a:cubicBezTo>
                    <a:pt x="2337215" y="499701"/>
                    <a:pt x="2343129" y="505701"/>
                    <a:pt x="2343129" y="508700"/>
                  </a:cubicBezTo>
                  <a:cubicBezTo>
                    <a:pt x="2349043" y="532699"/>
                    <a:pt x="2352000" y="553698"/>
                    <a:pt x="2354957" y="577697"/>
                  </a:cubicBezTo>
                  <a:cubicBezTo>
                    <a:pt x="2357914" y="577697"/>
                    <a:pt x="2360871" y="577697"/>
                    <a:pt x="2360871" y="577697"/>
                  </a:cubicBezTo>
                  <a:cubicBezTo>
                    <a:pt x="2363828" y="577697"/>
                    <a:pt x="2363828" y="580697"/>
                    <a:pt x="2366785" y="580697"/>
                  </a:cubicBezTo>
                  <a:cubicBezTo>
                    <a:pt x="2366785" y="580697"/>
                    <a:pt x="2366785" y="580697"/>
                    <a:pt x="2366785" y="583697"/>
                  </a:cubicBezTo>
                  <a:cubicBezTo>
                    <a:pt x="2369742" y="583697"/>
                    <a:pt x="2369742" y="586697"/>
                    <a:pt x="2369742" y="589697"/>
                  </a:cubicBezTo>
                  <a:cubicBezTo>
                    <a:pt x="2369742" y="592697"/>
                    <a:pt x="2369742" y="592697"/>
                    <a:pt x="2369742" y="595696"/>
                  </a:cubicBezTo>
                  <a:cubicBezTo>
                    <a:pt x="2369742" y="598696"/>
                    <a:pt x="2369742" y="598696"/>
                    <a:pt x="2366785" y="601696"/>
                  </a:cubicBezTo>
                  <a:cubicBezTo>
                    <a:pt x="2366785" y="601696"/>
                    <a:pt x="2363828" y="604696"/>
                    <a:pt x="2363828" y="604696"/>
                  </a:cubicBezTo>
                  <a:cubicBezTo>
                    <a:pt x="2363828" y="607696"/>
                    <a:pt x="2360871" y="607696"/>
                    <a:pt x="2357914" y="607696"/>
                  </a:cubicBezTo>
                  <a:cubicBezTo>
                    <a:pt x="2357914" y="607696"/>
                    <a:pt x="2354957" y="607696"/>
                    <a:pt x="2352000" y="607696"/>
                  </a:cubicBezTo>
                  <a:cubicBezTo>
                    <a:pt x="2349043" y="607696"/>
                    <a:pt x="2349043" y="607696"/>
                    <a:pt x="2346086" y="607696"/>
                  </a:cubicBezTo>
                  <a:cubicBezTo>
                    <a:pt x="2346086" y="604696"/>
                    <a:pt x="2343129" y="604696"/>
                    <a:pt x="2343129" y="601696"/>
                  </a:cubicBezTo>
                  <a:cubicBezTo>
                    <a:pt x="2343129" y="601696"/>
                    <a:pt x="2343129" y="601696"/>
                    <a:pt x="2340172" y="601696"/>
                  </a:cubicBezTo>
                  <a:cubicBezTo>
                    <a:pt x="2340172" y="598696"/>
                    <a:pt x="2337215" y="595696"/>
                    <a:pt x="2337215" y="595696"/>
                  </a:cubicBezTo>
                  <a:cubicBezTo>
                    <a:pt x="2337215" y="592697"/>
                    <a:pt x="2337215" y="592697"/>
                    <a:pt x="2337215" y="589697"/>
                  </a:cubicBezTo>
                  <a:cubicBezTo>
                    <a:pt x="2337215" y="589697"/>
                    <a:pt x="2340172" y="586697"/>
                    <a:pt x="2340172" y="583697"/>
                  </a:cubicBezTo>
                  <a:cubicBezTo>
                    <a:pt x="2334257" y="559698"/>
                    <a:pt x="2331300" y="535699"/>
                    <a:pt x="2325386" y="511700"/>
                  </a:cubicBezTo>
                  <a:cubicBezTo>
                    <a:pt x="2325386" y="505701"/>
                    <a:pt x="2328343" y="502701"/>
                    <a:pt x="2334257" y="502701"/>
                  </a:cubicBezTo>
                  <a:close/>
                  <a:moveTo>
                    <a:pt x="1900168" y="501629"/>
                  </a:moveTo>
                  <a:cubicBezTo>
                    <a:pt x="1906155" y="501629"/>
                    <a:pt x="1915135" y="504634"/>
                    <a:pt x="1921122" y="507639"/>
                  </a:cubicBezTo>
                  <a:cubicBezTo>
                    <a:pt x="1927109" y="510645"/>
                    <a:pt x="1936089" y="513650"/>
                    <a:pt x="1939083" y="519660"/>
                  </a:cubicBezTo>
                  <a:cubicBezTo>
                    <a:pt x="1945070" y="525671"/>
                    <a:pt x="1948063" y="531681"/>
                    <a:pt x="1951057" y="537692"/>
                  </a:cubicBezTo>
                  <a:cubicBezTo>
                    <a:pt x="1954050" y="543702"/>
                    <a:pt x="1957044" y="552718"/>
                    <a:pt x="1957044" y="558728"/>
                  </a:cubicBezTo>
                  <a:cubicBezTo>
                    <a:pt x="1957044" y="558728"/>
                    <a:pt x="1957044" y="558728"/>
                    <a:pt x="1957044" y="561734"/>
                  </a:cubicBezTo>
                  <a:cubicBezTo>
                    <a:pt x="1957044" y="570749"/>
                    <a:pt x="1954050" y="579765"/>
                    <a:pt x="1948063" y="588781"/>
                  </a:cubicBezTo>
                  <a:cubicBezTo>
                    <a:pt x="1945070" y="591786"/>
                    <a:pt x="1942076" y="597796"/>
                    <a:pt x="1939083" y="600802"/>
                  </a:cubicBezTo>
                  <a:cubicBezTo>
                    <a:pt x="1933096" y="606812"/>
                    <a:pt x="1924116" y="612823"/>
                    <a:pt x="1915135" y="615828"/>
                  </a:cubicBezTo>
                  <a:cubicBezTo>
                    <a:pt x="1885200" y="687953"/>
                    <a:pt x="1855266" y="760079"/>
                    <a:pt x="1825331" y="835210"/>
                  </a:cubicBezTo>
                  <a:cubicBezTo>
                    <a:pt x="1816350" y="850236"/>
                    <a:pt x="1804376" y="862257"/>
                    <a:pt x="1783422" y="856246"/>
                  </a:cubicBezTo>
                  <a:cubicBezTo>
                    <a:pt x="1768455" y="853241"/>
                    <a:pt x="1756481" y="835210"/>
                    <a:pt x="1762468" y="817178"/>
                  </a:cubicBezTo>
                  <a:cubicBezTo>
                    <a:pt x="1792402" y="742048"/>
                    <a:pt x="1825331" y="669922"/>
                    <a:pt x="1855266" y="594791"/>
                  </a:cubicBezTo>
                  <a:cubicBezTo>
                    <a:pt x="1852272" y="591786"/>
                    <a:pt x="1849279" y="585775"/>
                    <a:pt x="1849279" y="582770"/>
                  </a:cubicBezTo>
                  <a:cubicBezTo>
                    <a:pt x="1846285" y="576760"/>
                    <a:pt x="1843292" y="567744"/>
                    <a:pt x="1843292" y="561734"/>
                  </a:cubicBezTo>
                  <a:cubicBezTo>
                    <a:pt x="1843292" y="561734"/>
                    <a:pt x="1843292" y="561734"/>
                    <a:pt x="1843292" y="558728"/>
                  </a:cubicBezTo>
                  <a:cubicBezTo>
                    <a:pt x="1843292" y="549713"/>
                    <a:pt x="1846285" y="540697"/>
                    <a:pt x="1852272" y="531681"/>
                  </a:cubicBezTo>
                  <a:cubicBezTo>
                    <a:pt x="1855266" y="525671"/>
                    <a:pt x="1858259" y="522666"/>
                    <a:pt x="1861252" y="519660"/>
                  </a:cubicBezTo>
                  <a:cubicBezTo>
                    <a:pt x="1867239" y="513650"/>
                    <a:pt x="1876220" y="507639"/>
                    <a:pt x="1885200" y="504634"/>
                  </a:cubicBezTo>
                  <a:cubicBezTo>
                    <a:pt x="1891187" y="504634"/>
                    <a:pt x="1894181" y="504634"/>
                    <a:pt x="1900168" y="501629"/>
                  </a:cubicBezTo>
                  <a:close/>
                  <a:moveTo>
                    <a:pt x="2156021" y="470915"/>
                  </a:moveTo>
                  <a:cubicBezTo>
                    <a:pt x="2158150" y="470915"/>
                    <a:pt x="2160371" y="471871"/>
                    <a:pt x="2162222" y="473400"/>
                  </a:cubicBezTo>
                  <a:cubicBezTo>
                    <a:pt x="2165924" y="476459"/>
                    <a:pt x="2168145" y="481812"/>
                    <a:pt x="2165183" y="486401"/>
                  </a:cubicBezTo>
                  <a:cubicBezTo>
                    <a:pt x="2153337" y="504755"/>
                    <a:pt x="2138529" y="520050"/>
                    <a:pt x="2120759" y="535345"/>
                  </a:cubicBezTo>
                  <a:cubicBezTo>
                    <a:pt x="2120759" y="538404"/>
                    <a:pt x="2120759" y="538404"/>
                    <a:pt x="2120759" y="538404"/>
                  </a:cubicBezTo>
                  <a:cubicBezTo>
                    <a:pt x="2120759" y="541463"/>
                    <a:pt x="2120759" y="541463"/>
                    <a:pt x="2117797" y="544522"/>
                  </a:cubicBezTo>
                  <a:cubicBezTo>
                    <a:pt x="2117797" y="547581"/>
                    <a:pt x="2117797" y="547581"/>
                    <a:pt x="2117797" y="547581"/>
                  </a:cubicBezTo>
                  <a:cubicBezTo>
                    <a:pt x="2114836" y="547581"/>
                    <a:pt x="2114836" y="550640"/>
                    <a:pt x="2114836" y="550640"/>
                  </a:cubicBezTo>
                  <a:cubicBezTo>
                    <a:pt x="2111874" y="553699"/>
                    <a:pt x="2108912" y="553699"/>
                    <a:pt x="2105951" y="553699"/>
                  </a:cubicBezTo>
                  <a:cubicBezTo>
                    <a:pt x="2102989" y="553699"/>
                    <a:pt x="2102989" y="553699"/>
                    <a:pt x="2102989" y="553699"/>
                  </a:cubicBezTo>
                  <a:cubicBezTo>
                    <a:pt x="2102989" y="553699"/>
                    <a:pt x="2102989" y="553699"/>
                    <a:pt x="2100027" y="553699"/>
                  </a:cubicBezTo>
                  <a:cubicBezTo>
                    <a:pt x="2100027" y="553699"/>
                    <a:pt x="2097066" y="553699"/>
                    <a:pt x="2097066" y="553699"/>
                  </a:cubicBezTo>
                  <a:cubicBezTo>
                    <a:pt x="2097066" y="553699"/>
                    <a:pt x="2097066" y="553699"/>
                    <a:pt x="2094104" y="553699"/>
                  </a:cubicBezTo>
                  <a:cubicBezTo>
                    <a:pt x="2094104" y="553699"/>
                    <a:pt x="2094104" y="550640"/>
                    <a:pt x="2094104" y="550640"/>
                  </a:cubicBezTo>
                  <a:cubicBezTo>
                    <a:pt x="2094104" y="550640"/>
                    <a:pt x="2091142" y="550640"/>
                    <a:pt x="2091142" y="550640"/>
                  </a:cubicBezTo>
                  <a:cubicBezTo>
                    <a:pt x="2091142" y="550640"/>
                    <a:pt x="2091142" y="547581"/>
                    <a:pt x="2091142" y="547581"/>
                  </a:cubicBezTo>
                  <a:cubicBezTo>
                    <a:pt x="2088181" y="547581"/>
                    <a:pt x="2088181" y="544522"/>
                    <a:pt x="2088181" y="544522"/>
                  </a:cubicBezTo>
                  <a:cubicBezTo>
                    <a:pt x="2088181" y="544522"/>
                    <a:pt x="2088181" y="544522"/>
                    <a:pt x="2088181" y="541463"/>
                  </a:cubicBezTo>
                  <a:cubicBezTo>
                    <a:pt x="2088181" y="538404"/>
                    <a:pt x="2088181" y="538404"/>
                    <a:pt x="2088181" y="538404"/>
                  </a:cubicBezTo>
                  <a:cubicBezTo>
                    <a:pt x="2088181" y="538404"/>
                    <a:pt x="2088181" y="535345"/>
                    <a:pt x="2088181" y="535345"/>
                  </a:cubicBezTo>
                  <a:cubicBezTo>
                    <a:pt x="2088181" y="535345"/>
                    <a:pt x="2088181" y="532286"/>
                    <a:pt x="2088181" y="532286"/>
                  </a:cubicBezTo>
                  <a:cubicBezTo>
                    <a:pt x="2088181" y="532286"/>
                    <a:pt x="2088181" y="529227"/>
                    <a:pt x="2088181" y="529227"/>
                  </a:cubicBezTo>
                  <a:cubicBezTo>
                    <a:pt x="2088181" y="529227"/>
                    <a:pt x="2088181" y="529227"/>
                    <a:pt x="2091142" y="526168"/>
                  </a:cubicBezTo>
                  <a:cubicBezTo>
                    <a:pt x="2091142" y="526168"/>
                    <a:pt x="2094104" y="523109"/>
                    <a:pt x="2097066" y="523109"/>
                  </a:cubicBezTo>
                  <a:cubicBezTo>
                    <a:pt x="2097066" y="523109"/>
                    <a:pt x="2097066" y="523109"/>
                    <a:pt x="2100027" y="520050"/>
                  </a:cubicBezTo>
                  <a:cubicBezTo>
                    <a:pt x="2102989" y="520050"/>
                    <a:pt x="2102989" y="520050"/>
                    <a:pt x="2105951" y="520050"/>
                  </a:cubicBezTo>
                  <a:cubicBezTo>
                    <a:pt x="2105951" y="520050"/>
                    <a:pt x="2108912" y="520050"/>
                    <a:pt x="2108912" y="520050"/>
                  </a:cubicBezTo>
                  <a:cubicBezTo>
                    <a:pt x="2123720" y="507814"/>
                    <a:pt x="2138529" y="492519"/>
                    <a:pt x="2150375" y="474165"/>
                  </a:cubicBezTo>
                  <a:cubicBezTo>
                    <a:pt x="2151856" y="471871"/>
                    <a:pt x="2153892" y="470915"/>
                    <a:pt x="2156021" y="470915"/>
                  </a:cubicBezTo>
                  <a:close/>
                  <a:moveTo>
                    <a:pt x="2455155" y="413276"/>
                  </a:moveTo>
                  <a:cubicBezTo>
                    <a:pt x="2457044" y="414038"/>
                    <a:pt x="2458556" y="415562"/>
                    <a:pt x="2460067" y="417086"/>
                  </a:cubicBezTo>
                  <a:cubicBezTo>
                    <a:pt x="2481229" y="438424"/>
                    <a:pt x="2502390" y="453666"/>
                    <a:pt x="2526574" y="465859"/>
                  </a:cubicBezTo>
                  <a:cubicBezTo>
                    <a:pt x="2532620" y="462811"/>
                    <a:pt x="2538666" y="462811"/>
                    <a:pt x="2544712" y="465859"/>
                  </a:cubicBezTo>
                  <a:cubicBezTo>
                    <a:pt x="2550758" y="468907"/>
                    <a:pt x="2553781" y="471956"/>
                    <a:pt x="2550758" y="478052"/>
                  </a:cubicBezTo>
                  <a:cubicBezTo>
                    <a:pt x="2550758" y="478052"/>
                    <a:pt x="2550758" y="478052"/>
                    <a:pt x="2553781" y="481101"/>
                  </a:cubicBezTo>
                  <a:cubicBezTo>
                    <a:pt x="2553781" y="484149"/>
                    <a:pt x="2556804" y="487197"/>
                    <a:pt x="2556804" y="487197"/>
                  </a:cubicBezTo>
                  <a:cubicBezTo>
                    <a:pt x="2553781" y="490245"/>
                    <a:pt x="2553781" y="490245"/>
                    <a:pt x="2553781" y="493294"/>
                  </a:cubicBezTo>
                  <a:cubicBezTo>
                    <a:pt x="2553781" y="496342"/>
                    <a:pt x="2550758" y="499390"/>
                    <a:pt x="2547735" y="502439"/>
                  </a:cubicBezTo>
                  <a:cubicBezTo>
                    <a:pt x="2544712" y="502439"/>
                    <a:pt x="2541689" y="505487"/>
                    <a:pt x="2538666" y="505487"/>
                  </a:cubicBezTo>
                  <a:cubicBezTo>
                    <a:pt x="2535643" y="505487"/>
                    <a:pt x="2529597" y="505487"/>
                    <a:pt x="2526574" y="502439"/>
                  </a:cubicBezTo>
                  <a:cubicBezTo>
                    <a:pt x="2526574" y="502439"/>
                    <a:pt x="2523551" y="502439"/>
                    <a:pt x="2523551" y="502439"/>
                  </a:cubicBezTo>
                  <a:cubicBezTo>
                    <a:pt x="2520528" y="499390"/>
                    <a:pt x="2520528" y="496342"/>
                    <a:pt x="2517505" y="496342"/>
                  </a:cubicBezTo>
                  <a:cubicBezTo>
                    <a:pt x="2517505" y="493294"/>
                    <a:pt x="2517505" y="487197"/>
                    <a:pt x="2517505" y="484149"/>
                  </a:cubicBezTo>
                  <a:cubicBezTo>
                    <a:pt x="2517505" y="484149"/>
                    <a:pt x="2517505" y="484149"/>
                    <a:pt x="2517505" y="481101"/>
                  </a:cubicBezTo>
                  <a:cubicBezTo>
                    <a:pt x="2490298" y="468907"/>
                    <a:pt x="2466113" y="450618"/>
                    <a:pt x="2447975" y="429280"/>
                  </a:cubicBezTo>
                  <a:cubicBezTo>
                    <a:pt x="2444952" y="426231"/>
                    <a:pt x="2444952" y="417086"/>
                    <a:pt x="2447975" y="414038"/>
                  </a:cubicBezTo>
                  <a:cubicBezTo>
                    <a:pt x="2450998" y="412514"/>
                    <a:pt x="2453265" y="412514"/>
                    <a:pt x="2455155" y="413276"/>
                  </a:cubicBezTo>
                  <a:close/>
                  <a:moveTo>
                    <a:pt x="2075277" y="366634"/>
                  </a:moveTo>
                  <a:cubicBezTo>
                    <a:pt x="2081309" y="366634"/>
                    <a:pt x="2084326" y="372634"/>
                    <a:pt x="2084326" y="375634"/>
                  </a:cubicBezTo>
                  <a:cubicBezTo>
                    <a:pt x="2084326" y="381633"/>
                    <a:pt x="2078293" y="384633"/>
                    <a:pt x="2075277" y="384633"/>
                  </a:cubicBezTo>
                  <a:cubicBezTo>
                    <a:pt x="2051146" y="384633"/>
                    <a:pt x="2027014" y="390633"/>
                    <a:pt x="2005900" y="402633"/>
                  </a:cubicBezTo>
                  <a:cubicBezTo>
                    <a:pt x="2005900" y="411632"/>
                    <a:pt x="1987801" y="420632"/>
                    <a:pt x="1978752" y="408632"/>
                  </a:cubicBezTo>
                  <a:cubicBezTo>
                    <a:pt x="1966687" y="393633"/>
                    <a:pt x="1984785" y="378633"/>
                    <a:pt x="1999867" y="384633"/>
                  </a:cubicBezTo>
                  <a:cubicBezTo>
                    <a:pt x="2023998" y="372634"/>
                    <a:pt x="2048129" y="366634"/>
                    <a:pt x="2075277" y="366634"/>
                  </a:cubicBezTo>
                  <a:close/>
                  <a:moveTo>
                    <a:pt x="2475234" y="302995"/>
                  </a:moveTo>
                  <a:cubicBezTo>
                    <a:pt x="2499419" y="306048"/>
                    <a:pt x="2523603" y="309102"/>
                    <a:pt x="2547787" y="312155"/>
                  </a:cubicBezTo>
                  <a:cubicBezTo>
                    <a:pt x="2550810" y="312155"/>
                    <a:pt x="2550810" y="309102"/>
                    <a:pt x="2550810" y="309102"/>
                  </a:cubicBezTo>
                  <a:cubicBezTo>
                    <a:pt x="2553833" y="309102"/>
                    <a:pt x="2553833" y="306048"/>
                    <a:pt x="2556856" y="306048"/>
                  </a:cubicBezTo>
                  <a:cubicBezTo>
                    <a:pt x="2559879" y="306048"/>
                    <a:pt x="2559879" y="306048"/>
                    <a:pt x="2562902" y="306048"/>
                  </a:cubicBezTo>
                  <a:cubicBezTo>
                    <a:pt x="2565925" y="306048"/>
                    <a:pt x="2565925" y="306048"/>
                    <a:pt x="2568948" y="309102"/>
                  </a:cubicBezTo>
                  <a:cubicBezTo>
                    <a:pt x="2571971" y="309102"/>
                    <a:pt x="2571971" y="309102"/>
                    <a:pt x="2574994" y="312155"/>
                  </a:cubicBezTo>
                  <a:cubicBezTo>
                    <a:pt x="2574994" y="315209"/>
                    <a:pt x="2578017" y="318262"/>
                    <a:pt x="2578017" y="321316"/>
                  </a:cubicBezTo>
                  <a:cubicBezTo>
                    <a:pt x="2578017" y="321316"/>
                    <a:pt x="2578017" y="324369"/>
                    <a:pt x="2578017" y="324369"/>
                  </a:cubicBezTo>
                  <a:cubicBezTo>
                    <a:pt x="2578017" y="327423"/>
                    <a:pt x="2574994" y="330476"/>
                    <a:pt x="2574994" y="330476"/>
                  </a:cubicBezTo>
                  <a:cubicBezTo>
                    <a:pt x="2574994" y="333530"/>
                    <a:pt x="2571971" y="333530"/>
                    <a:pt x="2571971" y="336583"/>
                  </a:cubicBezTo>
                  <a:cubicBezTo>
                    <a:pt x="2568948" y="336583"/>
                    <a:pt x="2568948" y="336583"/>
                    <a:pt x="2565925" y="336583"/>
                  </a:cubicBezTo>
                  <a:cubicBezTo>
                    <a:pt x="2562902" y="339637"/>
                    <a:pt x="2562902" y="339637"/>
                    <a:pt x="2559879" y="339637"/>
                  </a:cubicBezTo>
                  <a:cubicBezTo>
                    <a:pt x="2556856" y="339637"/>
                    <a:pt x="2556856" y="336583"/>
                    <a:pt x="2553833" y="336583"/>
                  </a:cubicBezTo>
                  <a:cubicBezTo>
                    <a:pt x="2550810" y="336583"/>
                    <a:pt x="2550810" y="333530"/>
                    <a:pt x="2547787" y="333530"/>
                  </a:cubicBezTo>
                  <a:cubicBezTo>
                    <a:pt x="2547787" y="333530"/>
                    <a:pt x="2547787" y="330476"/>
                    <a:pt x="2547787" y="330476"/>
                  </a:cubicBezTo>
                  <a:cubicBezTo>
                    <a:pt x="2523603" y="327423"/>
                    <a:pt x="2499419" y="324369"/>
                    <a:pt x="2475234" y="321316"/>
                  </a:cubicBezTo>
                  <a:cubicBezTo>
                    <a:pt x="2469188" y="321316"/>
                    <a:pt x="2466165" y="318262"/>
                    <a:pt x="2466165" y="312155"/>
                  </a:cubicBezTo>
                  <a:cubicBezTo>
                    <a:pt x="2466165" y="306048"/>
                    <a:pt x="2472211" y="302995"/>
                    <a:pt x="2475234" y="302995"/>
                  </a:cubicBezTo>
                  <a:close/>
                  <a:moveTo>
                    <a:pt x="2526334" y="183428"/>
                  </a:moveTo>
                  <a:cubicBezTo>
                    <a:pt x="2529309" y="183428"/>
                    <a:pt x="2529309" y="183428"/>
                    <a:pt x="2532284" y="183428"/>
                  </a:cubicBezTo>
                  <a:cubicBezTo>
                    <a:pt x="2535260" y="183428"/>
                    <a:pt x="2535260" y="183428"/>
                    <a:pt x="2538235" y="186441"/>
                  </a:cubicBezTo>
                  <a:cubicBezTo>
                    <a:pt x="2541211" y="186441"/>
                    <a:pt x="2541211" y="186441"/>
                    <a:pt x="2541211" y="189454"/>
                  </a:cubicBezTo>
                  <a:cubicBezTo>
                    <a:pt x="2544186" y="189454"/>
                    <a:pt x="2544186" y="192468"/>
                    <a:pt x="2544186" y="195481"/>
                  </a:cubicBezTo>
                  <a:cubicBezTo>
                    <a:pt x="2544186" y="195481"/>
                    <a:pt x="2547161" y="198494"/>
                    <a:pt x="2544186" y="201508"/>
                  </a:cubicBezTo>
                  <a:cubicBezTo>
                    <a:pt x="2544186" y="201508"/>
                    <a:pt x="2544186" y="204521"/>
                    <a:pt x="2544186" y="207534"/>
                  </a:cubicBezTo>
                  <a:cubicBezTo>
                    <a:pt x="2541211" y="207534"/>
                    <a:pt x="2541211" y="210548"/>
                    <a:pt x="2538235" y="210548"/>
                  </a:cubicBezTo>
                  <a:cubicBezTo>
                    <a:pt x="2538235" y="213561"/>
                    <a:pt x="2535260" y="213561"/>
                    <a:pt x="2532284" y="213561"/>
                  </a:cubicBezTo>
                  <a:cubicBezTo>
                    <a:pt x="2529309" y="213561"/>
                    <a:pt x="2529309" y="213561"/>
                    <a:pt x="2526334" y="213561"/>
                  </a:cubicBezTo>
                  <a:cubicBezTo>
                    <a:pt x="2526334" y="213561"/>
                    <a:pt x="2523358" y="213561"/>
                    <a:pt x="2520383" y="213561"/>
                  </a:cubicBezTo>
                  <a:cubicBezTo>
                    <a:pt x="2499555" y="219588"/>
                    <a:pt x="2478728" y="225614"/>
                    <a:pt x="2454925" y="231641"/>
                  </a:cubicBezTo>
                  <a:cubicBezTo>
                    <a:pt x="2451949" y="231641"/>
                    <a:pt x="2445999" y="231641"/>
                    <a:pt x="2443023" y="225614"/>
                  </a:cubicBezTo>
                  <a:cubicBezTo>
                    <a:pt x="2443023" y="222601"/>
                    <a:pt x="2443023" y="216574"/>
                    <a:pt x="2448974" y="213561"/>
                  </a:cubicBezTo>
                  <a:cubicBezTo>
                    <a:pt x="2469802" y="207534"/>
                    <a:pt x="2493605" y="201508"/>
                    <a:pt x="2514432" y="195481"/>
                  </a:cubicBezTo>
                  <a:cubicBezTo>
                    <a:pt x="2514432" y="192468"/>
                    <a:pt x="2514432" y="192468"/>
                    <a:pt x="2514432" y="192468"/>
                  </a:cubicBezTo>
                  <a:cubicBezTo>
                    <a:pt x="2517408" y="189454"/>
                    <a:pt x="2517408" y="186441"/>
                    <a:pt x="2520383" y="186441"/>
                  </a:cubicBezTo>
                  <a:cubicBezTo>
                    <a:pt x="2523358" y="183428"/>
                    <a:pt x="2523358" y="183428"/>
                    <a:pt x="2526334" y="183428"/>
                  </a:cubicBezTo>
                  <a:close/>
                  <a:moveTo>
                    <a:pt x="2019445" y="175492"/>
                  </a:moveTo>
                  <a:cubicBezTo>
                    <a:pt x="2023233" y="175633"/>
                    <a:pt x="2027021" y="177320"/>
                    <a:pt x="2030051" y="181070"/>
                  </a:cubicBezTo>
                  <a:cubicBezTo>
                    <a:pt x="2033082" y="184070"/>
                    <a:pt x="2036112" y="187070"/>
                    <a:pt x="2033082" y="190070"/>
                  </a:cubicBezTo>
                  <a:cubicBezTo>
                    <a:pt x="2063387" y="211069"/>
                    <a:pt x="2090661" y="232068"/>
                    <a:pt x="2117935" y="259067"/>
                  </a:cubicBezTo>
                  <a:cubicBezTo>
                    <a:pt x="2120966" y="262066"/>
                    <a:pt x="2117935" y="268066"/>
                    <a:pt x="2114905" y="271066"/>
                  </a:cubicBezTo>
                  <a:cubicBezTo>
                    <a:pt x="2111874" y="274066"/>
                    <a:pt x="2105813" y="271066"/>
                    <a:pt x="2102783" y="268066"/>
                  </a:cubicBezTo>
                  <a:cubicBezTo>
                    <a:pt x="2078539" y="247067"/>
                    <a:pt x="2051265" y="226068"/>
                    <a:pt x="2023991" y="205069"/>
                  </a:cubicBezTo>
                  <a:cubicBezTo>
                    <a:pt x="2017930" y="208069"/>
                    <a:pt x="2011869" y="208069"/>
                    <a:pt x="2005808" y="202069"/>
                  </a:cubicBezTo>
                  <a:cubicBezTo>
                    <a:pt x="1996716" y="188570"/>
                    <a:pt x="2008081" y="175071"/>
                    <a:pt x="2019445" y="175492"/>
                  </a:cubicBezTo>
                  <a:close/>
                  <a:moveTo>
                    <a:pt x="2123280" y="69647"/>
                  </a:moveTo>
                  <a:cubicBezTo>
                    <a:pt x="2126269" y="69647"/>
                    <a:pt x="2126269" y="69647"/>
                    <a:pt x="2129258" y="69647"/>
                  </a:cubicBezTo>
                  <a:cubicBezTo>
                    <a:pt x="2132247" y="69647"/>
                    <a:pt x="2135236" y="69647"/>
                    <a:pt x="2138226" y="72632"/>
                  </a:cubicBezTo>
                  <a:cubicBezTo>
                    <a:pt x="2138226" y="72632"/>
                    <a:pt x="2141215" y="72632"/>
                    <a:pt x="2141215" y="75616"/>
                  </a:cubicBezTo>
                  <a:cubicBezTo>
                    <a:pt x="2141215" y="75616"/>
                    <a:pt x="2144204" y="78601"/>
                    <a:pt x="2144204" y="81585"/>
                  </a:cubicBezTo>
                  <a:cubicBezTo>
                    <a:pt x="2144204" y="84570"/>
                    <a:pt x="2144204" y="84570"/>
                    <a:pt x="2144204" y="87554"/>
                  </a:cubicBezTo>
                  <a:cubicBezTo>
                    <a:pt x="2144204" y="87554"/>
                    <a:pt x="2144204" y="90539"/>
                    <a:pt x="2141215" y="90539"/>
                  </a:cubicBezTo>
                  <a:cubicBezTo>
                    <a:pt x="2141215" y="93524"/>
                    <a:pt x="2141215" y="93524"/>
                    <a:pt x="2141215" y="93524"/>
                  </a:cubicBezTo>
                  <a:cubicBezTo>
                    <a:pt x="2150182" y="123369"/>
                    <a:pt x="2159150" y="150230"/>
                    <a:pt x="2168118" y="180076"/>
                  </a:cubicBezTo>
                  <a:cubicBezTo>
                    <a:pt x="2171107" y="186045"/>
                    <a:pt x="2171107" y="192014"/>
                    <a:pt x="2165128" y="192014"/>
                  </a:cubicBezTo>
                  <a:cubicBezTo>
                    <a:pt x="2159150" y="194999"/>
                    <a:pt x="2153172" y="192014"/>
                    <a:pt x="2153172" y="189030"/>
                  </a:cubicBezTo>
                  <a:cubicBezTo>
                    <a:pt x="2144204" y="159184"/>
                    <a:pt x="2135236" y="129338"/>
                    <a:pt x="2126269" y="99493"/>
                  </a:cubicBezTo>
                  <a:cubicBezTo>
                    <a:pt x="2123280" y="99493"/>
                    <a:pt x="2120290" y="99493"/>
                    <a:pt x="2117301" y="96508"/>
                  </a:cubicBezTo>
                  <a:cubicBezTo>
                    <a:pt x="2117301" y="96508"/>
                    <a:pt x="2117301" y="96508"/>
                    <a:pt x="2114312" y="93524"/>
                  </a:cubicBezTo>
                  <a:cubicBezTo>
                    <a:pt x="2114312" y="93524"/>
                    <a:pt x="2111323" y="90539"/>
                    <a:pt x="2111323" y="87554"/>
                  </a:cubicBezTo>
                  <a:cubicBezTo>
                    <a:pt x="2111323" y="84570"/>
                    <a:pt x="2111323" y="84570"/>
                    <a:pt x="2111323" y="81585"/>
                  </a:cubicBezTo>
                  <a:cubicBezTo>
                    <a:pt x="2111323" y="81585"/>
                    <a:pt x="2114312" y="78601"/>
                    <a:pt x="2114312" y="75616"/>
                  </a:cubicBezTo>
                  <a:cubicBezTo>
                    <a:pt x="2114312" y="75616"/>
                    <a:pt x="2117301" y="72632"/>
                    <a:pt x="2117301" y="72632"/>
                  </a:cubicBezTo>
                  <a:cubicBezTo>
                    <a:pt x="2120290" y="69647"/>
                    <a:pt x="2120290" y="69647"/>
                    <a:pt x="2123280" y="69647"/>
                  </a:cubicBezTo>
                  <a:close/>
                  <a:moveTo>
                    <a:pt x="2317355" y="17"/>
                  </a:moveTo>
                  <a:cubicBezTo>
                    <a:pt x="2321162" y="206"/>
                    <a:pt x="2324923" y="1904"/>
                    <a:pt x="2327932" y="5680"/>
                  </a:cubicBezTo>
                  <a:cubicBezTo>
                    <a:pt x="2336957" y="17760"/>
                    <a:pt x="2327932" y="29840"/>
                    <a:pt x="2318906" y="29840"/>
                  </a:cubicBezTo>
                  <a:cubicBezTo>
                    <a:pt x="2306872" y="66081"/>
                    <a:pt x="2294838" y="102323"/>
                    <a:pt x="2282804" y="138563"/>
                  </a:cubicBezTo>
                  <a:cubicBezTo>
                    <a:pt x="2279796" y="150644"/>
                    <a:pt x="2261745" y="141584"/>
                    <a:pt x="2264753" y="132523"/>
                  </a:cubicBezTo>
                  <a:cubicBezTo>
                    <a:pt x="2276787" y="96282"/>
                    <a:pt x="2288821" y="60041"/>
                    <a:pt x="2300855" y="23800"/>
                  </a:cubicBezTo>
                  <a:cubicBezTo>
                    <a:pt x="2294086" y="12475"/>
                    <a:pt x="2305932" y="-549"/>
                    <a:pt x="2317355" y="17"/>
                  </a:cubicBezTo>
                  <a:close/>
                </a:path>
              </a:pathLst>
            </a:custGeom>
            <a:solidFill>
              <a:srgbClr val="8193AD"/>
            </a:solidFill>
            <a:ln>
              <a:noFill/>
            </a:ln>
          </p:spPr>
          <p:txBody>
            <a:bodyPr anchor="ctr" wrap="square">
              <a:noAutofit/>
            </a:bodyPr>
            <a:p>
              <a:pPr algn="ctr"/>
              <a:endParaRPr>
                <a:cs typeface="+mn-ea"/>
                <a:sym typeface="+mn-lt"/>
              </a:endParaRPr>
            </a:p>
          </p:txBody>
        </p:sp>
        <p:sp>
          <p:nvSpPr>
            <p:cNvPr id="1048594" name="îsľîdé"/>
            <p:cNvSpPr/>
            <p:nvPr/>
          </p:nvSpPr>
          <p:spPr bwMode="auto">
            <a:xfrm>
              <a:off x="3949828" y="1568615"/>
              <a:ext cx="396800" cy="370457"/>
            </a:xfrm>
            <a:custGeom>
              <a:avLst/>
              <a:gdLst>
                <a:gd name="connsiteX0" fmla="*/ 12799 w 349057"/>
                <a:gd name="connsiteY0" fmla="*/ 293099 h 325884"/>
                <a:gd name="connsiteX1" fmla="*/ 18760 w 349057"/>
                <a:gd name="connsiteY1" fmla="*/ 293099 h 325884"/>
                <a:gd name="connsiteX2" fmla="*/ 21740 w 349057"/>
                <a:gd name="connsiteY2" fmla="*/ 293099 h 325884"/>
                <a:gd name="connsiteX3" fmla="*/ 27701 w 349057"/>
                <a:gd name="connsiteY3" fmla="*/ 296080 h 325884"/>
                <a:gd name="connsiteX4" fmla="*/ 33662 w 349057"/>
                <a:gd name="connsiteY4" fmla="*/ 299060 h 325884"/>
                <a:gd name="connsiteX5" fmla="*/ 36642 w 349057"/>
                <a:gd name="connsiteY5" fmla="*/ 308001 h 325884"/>
                <a:gd name="connsiteX6" fmla="*/ 36642 w 349057"/>
                <a:gd name="connsiteY6" fmla="*/ 310982 h 325884"/>
                <a:gd name="connsiteX7" fmla="*/ 33662 w 349057"/>
                <a:gd name="connsiteY7" fmla="*/ 316943 h 325884"/>
                <a:gd name="connsiteX8" fmla="*/ 30681 w 349057"/>
                <a:gd name="connsiteY8" fmla="*/ 322904 h 325884"/>
                <a:gd name="connsiteX9" fmla="*/ 24720 w 349057"/>
                <a:gd name="connsiteY9" fmla="*/ 322904 h 325884"/>
                <a:gd name="connsiteX10" fmla="*/ 18760 w 349057"/>
                <a:gd name="connsiteY10" fmla="*/ 325884 h 325884"/>
                <a:gd name="connsiteX11" fmla="*/ 15779 w 349057"/>
                <a:gd name="connsiteY11" fmla="*/ 325884 h 325884"/>
                <a:gd name="connsiteX12" fmla="*/ 9818 w 349057"/>
                <a:gd name="connsiteY12" fmla="*/ 322904 h 325884"/>
                <a:gd name="connsiteX13" fmla="*/ 6838 w 349057"/>
                <a:gd name="connsiteY13" fmla="*/ 319923 h 325884"/>
                <a:gd name="connsiteX14" fmla="*/ 3857 w 349057"/>
                <a:gd name="connsiteY14" fmla="*/ 310982 h 325884"/>
                <a:gd name="connsiteX15" fmla="*/ 3857 w 349057"/>
                <a:gd name="connsiteY15" fmla="*/ 308001 h 325884"/>
                <a:gd name="connsiteX16" fmla="*/ 3857 w 349057"/>
                <a:gd name="connsiteY16" fmla="*/ 302040 h 325884"/>
                <a:gd name="connsiteX17" fmla="*/ 6838 w 349057"/>
                <a:gd name="connsiteY17" fmla="*/ 296080 h 325884"/>
                <a:gd name="connsiteX18" fmla="*/ 12799 w 349057"/>
                <a:gd name="connsiteY18" fmla="*/ 293099 h 325884"/>
                <a:gd name="connsiteX19" fmla="*/ 14903 w 349057"/>
                <a:gd name="connsiteY19" fmla="*/ 148397 h 325884"/>
                <a:gd name="connsiteX20" fmla="*/ 17883 w 349057"/>
                <a:gd name="connsiteY20" fmla="*/ 149515 h 325884"/>
                <a:gd name="connsiteX21" fmla="*/ 20863 w 349057"/>
                <a:gd name="connsiteY21" fmla="*/ 149515 h 325884"/>
                <a:gd name="connsiteX22" fmla="*/ 26824 w 349057"/>
                <a:gd name="connsiteY22" fmla="*/ 152495 h 325884"/>
                <a:gd name="connsiteX23" fmla="*/ 29805 w 349057"/>
                <a:gd name="connsiteY23" fmla="*/ 155475 h 325884"/>
                <a:gd name="connsiteX24" fmla="*/ 32785 w 349057"/>
                <a:gd name="connsiteY24" fmla="*/ 161436 h 325884"/>
                <a:gd name="connsiteX25" fmla="*/ 32785 w 349057"/>
                <a:gd name="connsiteY25" fmla="*/ 167397 h 325884"/>
                <a:gd name="connsiteX26" fmla="*/ 32785 w 349057"/>
                <a:gd name="connsiteY26" fmla="*/ 170378 h 325884"/>
                <a:gd name="connsiteX27" fmla="*/ 26824 w 349057"/>
                <a:gd name="connsiteY27" fmla="*/ 176339 h 325884"/>
                <a:gd name="connsiteX28" fmla="*/ 23844 w 349057"/>
                <a:gd name="connsiteY28" fmla="*/ 179319 h 325884"/>
                <a:gd name="connsiteX29" fmla="*/ 14903 w 349057"/>
                <a:gd name="connsiteY29" fmla="*/ 179319 h 325884"/>
                <a:gd name="connsiteX30" fmla="*/ 5961 w 349057"/>
                <a:gd name="connsiteY30" fmla="*/ 176339 h 325884"/>
                <a:gd name="connsiteX31" fmla="*/ 2981 w 349057"/>
                <a:gd name="connsiteY31" fmla="*/ 173358 h 325884"/>
                <a:gd name="connsiteX32" fmla="*/ 0 w 349057"/>
                <a:gd name="connsiteY32" fmla="*/ 167397 h 325884"/>
                <a:gd name="connsiteX33" fmla="*/ 0 w 349057"/>
                <a:gd name="connsiteY33" fmla="*/ 161436 h 325884"/>
                <a:gd name="connsiteX34" fmla="*/ 2981 w 349057"/>
                <a:gd name="connsiteY34" fmla="*/ 155475 h 325884"/>
                <a:gd name="connsiteX35" fmla="*/ 5961 w 349057"/>
                <a:gd name="connsiteY35" fmla="*/ 152495 h 325884"/>
                <a:gd name="connsiteX36" fmla="*/ 11922 w 349057"/>
                <a:gd name="connsiteY36" fmla="*/ 149515 h 325884"/>
                <a:gd name="connsiteX37" fmla="*/ 14903 w 349057"/>
                <a:gd name="connsiteY37" fmla="*/ 148397 h 325884"/>
                <a:gd name="connsiteX38" fmla="*/ 325214 w 349057"/>
                <a:gd name="connsiteY38" fmla="*/ 127249 h 325884"/>
                <a:gd name="connsiteX39" fmla="*/ 334155 w 349057"/>
                <a:gd name="connsiteY39" fmla="*/ 127249 h 325884"/>
                <a:gd name="connsiteX40" fmla="*/ 337135 w 349057"/>
                <a:gd name="connsiteY40" fmla="*/ 130230 h 325884"/>
                <a:gd name="connsiteX41" fmla="*/ 343096 w 349057"/>
                <a:gd name="connsiteY41" fmla="*/ 133210 h 325884"/>
                <a:gd name="connsiteX42" fmla="*/ 346077 w 349057"/>
                <a:gd name="connsiteY42" fmla="*/ 136190 h 325884"/>
                <a:gd name="connsiteX43" fmla="*/ 349057 w 349057"/>
                <a:gd name="connsiteY43" fmla="*/ 142151 h 325884"/>
                <a:gd name="connsiteX44" fmla="*/ 349057 w 349057"/>
                <a:gd name="connsiteY44" fmla="*/ 145132 h 325884"/>
                <a:gd name="connsiteX45" fmla="*/ 346077 w 349057"/>
                <a:gd name="connsiteY45" fmla="*/ 154073 h 325884"/>
                <a:gd name="connsiteX46" fmla="*/ 343096 w 349057"/>
                <a:gd name="connsiteY46" fmla="*/ 157054 h 325884"/>
                <a:gd name="connsiteX47" fmla="*/ 337135 w 349057"/>
                <a:gd name="connsiteY47" fmla="*/ 160034 h 325884"/>
                <a:gd name="connsiteX48" fmla="*/ 331175 w 349057"/>
                <a:gd name="connsiteY48" fmla="*/ 160034 h 325884"/>
                <a:gd name="connsiteX49" fmla="*/ 325214 w 349057"/>
                <a:gd name="connsiteY49" fmla="*/ 157054 h 325884"/>
                <a:gd name="connsiteX50" fmla="*/ 319253 w 349057"/>
                <a:gd name="connsiteY50" fmla="*/ 154073 h 325884"/>
                <a:gd name="connsiteX51" fmla="*/ 316272 w 349057"/>
                <a:gd name="connsiteY51" fmla="*/ 145132 h 325884"/>
                <a:gd name="connsiteX52" fmla="*/ 316272 w 349057"/>
                <a:gd name="connsiteY52" fmla="*/ 142151 h 325884"/>
                <a:gd name="connsiteX53" fmla="*/ 319253 w 349057"/>
                <a:gd name="connsiteY53" fmla="*/ 133210 h 325884"/>
                <a:gd name="connsiteX54" fmla="*/ 322233 w 349057"/>
                <a:gd name="connsiteY54" fmla="*/ 130230 h 325884"/>
                <a:gd name="connsiteX55" fmla="*/ 325214 w 349057"/>
                <a:gd name="connsiteY55" fmla="*/ 127249 h 325884"/>
                <a:gd name="connsiteX56" fmla="*/ 189957 w 349057"/>
                <a:gd name="connsiteY56" fmla="*/ 98322 h 325884"/>
                <a:gd name="connsiteX57" fmla="*/ 202171 w 349057"/>
                <a:gd name="connsiteY57" fmla="*/ 101289 h 325884"/>
                <a:gd name="connsiteX58" fmla="*/ 205225 w 349057"/>
                <a:gd name="connsiteY58" fmla="*/ 107223 h 325884"/>
                <a:gd name="connsiteX59" fmla="*/ 208278 w 349057"/>
                <a:gd name="connsiteY59" fmla="*/ 113157 h 325884"/>
                <a:gd name="connsiteX60" fmla="*/ 208278 w 349057"/>
                <a:gd name="connsiteY60" fmla="*/ 119091 h 325884"/>
                <a:gd name="connsiteX61" fmla="*/ 205225 w 349057"/>
                <a:gd name="connsiteY61" fmla="*/ 125024 h 325884"/>
                <a:gd name="connsiteX62" fmla="*/ 202171 w 349057"/>
                <a:gd name="connsiteY62" fmla="*/ 127991 h 325884"/>
                <a:gd name="connsiteX63" fmla="*/ 193011 w 349057"/>
                <a:gd name="connsiteY63" fmla="*/ 133925 h 325884"/>
                <a:gd name="connsiteX64" fmla="*/ 189957 w 349057"/>
                <a:gd name="connsiteY64" fmla="*/ 133925 h 325884"/>
                <a:gd name="connsiteX65" fmla="*/ 177743 w 349057"/>
                <a:gd name="connsiteY65" fmla="*/ 130958 h 325884"/>
                <a:gd name="connsiteX66" fmla="*/ 174690 w 349057"/>
                <a:gd name="connsiteY66" fmla="*/ 127991 h 325884"/>
                <a:gd name="connsiteX67" fmla="*/ 171636 w 349057"/>
                <a:gd name="connsiteY67" fmla="*/ 122058 h 325884"/>
                <a:gd name="connsiteX68" fmla="*/ 171636 w 349057"/>
                <a:gd name="connsiteY68" fmla="*/ 116124 h 325884"/>
                <a:gd name="connsiteX69" fmla="*/ 174690 w 349057"/>
                <a:gd name="connsiteY69" fmla="*/ 110190 h 325884"/>
                <a:gd name="connsiteX70" fmla="*/ 177743 w 349057"/>
                <a:gd name="connsiteY70" fmla="*/ 104256 h 325884"/>
                <a:gd name="connsiteX71" fmla="*/ 183850 w 349057"/>
                <a:gd name="connsiteY71" fmla="*/ 101289 h 325884"/>
                <a:gd name="connsiteX72" fmla="*/ 189957 w 349057"/>
                <a:gd name="connsiteY72" fmla="*/ 98322 h 325884"/>
                <a:gd name="connsiteX73" fmla="*/ 28667 w 349057"/>
                <a:gd name="connsiteY73" fmla="*/ 5 h 325884"/>
                <a:gd name="connsiteX74" fmla="*/ 39818 w 349057"/>
                <a:gd name="connsiteY74" fmla="*/ 5074 h 325884"/>
                <a:gd name="connsiteX75" fmla="*/ 15315 w 349057"/>
                <a:gd name="connsiteY75" fmla="*/ 25721 h 325884"/>
                <a:gd name="connsiteX76" fmla="*/ 28667 w 349057"/>
                <a:gd name="connsiteY76" fmla="*/ 5 h 32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49057" h="325884">
                  <a:moveTo>
                    <a:pt x="12799" y="293099"/>
                  </a:moveTo>
                  <a:cubicBezTo>
                    <a:pt x="15779" y="293099"/>
                    <a:pt x="18760" y="293099"/>
                    <a:pt x="18760" y="293099"/>
                  </a:cubicBezTo>
                  <a:cubicBezTo>
                    <a:pt x="21740" y="293099"/>
                    <a:pt x="21740" y="293099"/>
                    <a:pt x="21740" y="293099"/>
                  </a:cubicBezTo>
                  <a:cubicBezTo>
                    <a:pt x="24720" y="293099"/>
                    <a:pt x="27701" y="296080"/>
                    <a:pt x="27701" y="296080"/>
                  </a:cubicBezTo>
                  <a:cubicBezTo>
                    <a:pt x="30681" y="296080"/>
                    <a:pt x="30681" y="299060"/>
                    <a:pt x="33662" y="299060"/>
                  </a:cubicBezTo>
                  <a:cubicBezTo>
                    <a:pt x="33662" y="302040"/>
                    <a:pt x="33662" y="305021"/>
                    <a:pt x="36642" y="308001"/>
                  </a:cubicBezTo>
                  <a:cubicBezTo>
                    <a:pt x="36642" y="308001"/>
                    <a:pt x="36642" y="310982"/>
                    <a:pt x="36642" y="310982"/>
                  </a:cubicBezTo>
                  <a:cubicBezTo>
                    <a:pt x="36642" y="313962"/>
                    <a:pt x="33662" y="313962"/>
                    <a:pt x="33662" y="316943"/>
                  </a:cubicBezTo>
                  <a:cubicBezTo>
                    <a:pt x="33662" y="319923"/>
                    <a:pt x="30681" y="319923"/>
                    <a:pt x="30681" y="322904"/>
                  </a:cubicBezTo>
                  <a:cubicBezTo>
                    <a:pt x="27701" y="322904"/>
                    <a:pt x="27701" y="322904"/>
                    <a:pt x="24720" y="322904"/>
                  </a:cubicBezTo>
                  <a:cubicBezTo>
                    <a:pt x="21740" y="325884"/>
                    <a:pt x="18760" y="325884"/>
                    <a:pt x="18760" y="325884"/>
                  </a:cubicBezTo>
                  <a:cubicBezTo>
                    <a:pt x="18760" y="325884"/>
                    <a:pt x="15779" y="325884"/>
                    <a:pt x="15779" y="325884"/>
                  </a:cubicBezTo>
                  <a:cubicBezTo>
                    <a:pt x="12799" y="325884"/>
                    <a:pt x="9818" y="322904"/>
                    <a:pt x="9818" y="322904"/>
                  </a:cubicBezTo>
                  <a:cubicBezTo>
                    <a:pt x="6838" y="319923"/>
                    <a:pt x="6838" y="319923"/>
                    <a:pt x="6838" y="319923"/>
                  </a:cubicBezTo>
                  <a:cubicBezTo>
                    <a:pt x="3857" y="316943"/>
                    <a:pt x="3857" y="313962"/>
                    <a:pt x="3857" y="310982"/>
                  </a:cubicBezTo>
                  <a:cubicBezTo>
                    <a:pt x="3857" y="310982"/>
                    <a:pt x="3857" y="308001"/>
                    <a:pt x="3857" y="308001"/>
                  </a:cubicBezTo>
                  <a:cubicBezTo>
                    <a:pt x="3857" y="305021"/>
                    <a:pt x="3857" y="302040"/>
                    <a:pt x="3857" y="302040"/>
                  </a:cubicBezTo>
                  <a:cubicBezTo>
                    <a:pt x="3857" y="299060"/>
                    <a:pt x="6838" y="299060"/>
                    <a:pt x="6838" y="296080"/>
                  </a:cubicBezTo>
                  <a:cubicBezTo>
                    <a:pt x="9818" y="296080"/>
                    <a:pt x="12799" y="293099"/>
                    <a:pt x="12799" y="293099"/>
                  </a:cubicBezTo>
                  <a:close/>
                  <a:moveTo>
                    <a:pt x="14903" y="148397"/>
                  </a:moveTo>
                  <a:cubicBezTo>
                    <a:pt x="15648" y="148024"/>
                    <a:pt x="16393" y="148024"/>
                    <a:pt x="17883" y="149515"/>
                  </a:cubicBezTo>
                  <a:cubicBezTo>
                    <a:pt x="17883" y="149515"/>
                    <a:pt x="17883" y="149515"/>
                    <a:pt x="20863" y="149515"/>
                  </a:cubicBezTo>
                  <a:cubicBezTo>
                    <a:pt x="23844" y="149515"/>
                    <a:pt x="23844" y="149515"/>
                    <a:pt x="26824" y="152495"/>
                  </a:cubicBezTo>
                  <a:cubicBezTo>
                    <a:pt x="29805" y="152495"/>
                    <a:pt x="29805" y="152495"/>
                    <a:pt x="29805" y="155475"/>
                  </a:cubicBezTo>
                  <a:cubicBezTo>
                    <a:pt x="32785" y="155475"/>
                    <a:pt x="32785" y="158456"/>
                    <a:pt x="32785" y="161436"/>
                  </a:cubicBezTo>
                  <a:cubicBezTo>
                    <a:pt x="32785" y="164417"/>
                    <a:pt x="32785" y="164417"/>
                    <a:pt x="32785" y="167397"/>
                  </a:cubicBezTo>
                  <a:cubicBezTo>
                    <a:pt x="32785" y="167397"/>
                    <a:pt x="32785" y="170378"/>
                    <a:pt x="32785" y="170378"/>
                  </a:cubicBezTo>
                  <a:cubicBezTo>
                    <a:pt x="29805" y="173358"/>
                    <a:pt x="29805" y="176339"/>
                    <a:pt x="26824" y="176339"/>
                  </a:cubicBezTo>
                  <a:cubicBezTo>
                    <a:pt x="26824" y="179319"/>
                    <a:pt x="23844" y="179319"/>
                    <a:pt x="23844" y="179319"/>
                  </a:cubicBezTo>
                  <a:cubicBezTo>
                    <a:pt x="20863" y="179319"/>
                    <a:pt x="17883" y="179319"/>
                    <a:pt x="14903" y="179319"/>
                  </a:cubicBezTo>
                  <a:cubicBezTo>
                    <a:pt x="11922" y="179319"/>
                    <a:pt x="8942" y="179319"/>
                    <a:pt x="5961" y="176339"/>
                  </a:cubicBezTo>
                  <a:cubicBezTo>
                    <a:pt x="5961" y="176339"/>
                    <a:pt x="5961" y="176339"/>
                    <a:pt x="2981" y="173358"/>
                  </a:cubicBezTo>
                  <a:cubicBezTo>
                    <a:pt x="2981" y="170378"/>
                    <a:pt x="0" y="170378"/>
                    <a:pt x="0" y="167397"/>
                  </a:cubicBezTo>
                  <a:cubicBezTo>
                    <a:pt x="0" y="164417"/>
                    <a:pt x="0" y="164417"/>
                    <a:pt x="0" y="161436"/>
                  </a:cubicBezTo>
                  <a:cubicBezTo>
                    <a:pt x="0" y="161436"/>
                    <a:pt x="2981" y="158456"/>
                    <a:pt x="2981" y="155475"/>
                  </a:cubicBezTo>
                  <a:cubicBezTo>
                    <a:pt x="2981" y="155475"/>
                    <a:pt x="5961" y="152495"/>
                    <a:pt x="5961" y="152495"/>
                  </a:cubicBezTo>
                  <a:cubicBezTo>
                    <a:pt x="8942" y="149515"/>
                    <a:pt x="8942" y="149515"/>
                    <a:pt x="11922" y="149515"/>
                  </a:cubicBezTo>
                  <a:cubicBezTo>
                    <a:pt x="13413" y="149515"/>
                    <a:pt x="14158" y="148769"/>
                    <a:pt x="14903" y="148397"/>
                  </a:cubicBezTo>
                  <a:close/>
                  <a:moveTo>
                    <a:pt x="325214" y="127249"/>
                  </a:moveTo>
                  <a:cubicBezTo>
                    <a:pt x="328194" y="127249"/>
                    <a:pt x="331175" y="127249"/>
                    <a:pt x="334155" y="127249"/>
                  </a:cubicBezTo>
                  <a:cubicBezTo>
                    <a:pt x="334155" y="127249"/>
                    <a:pt x="337135" y="127249"/>
                    <a:pt x="337135" y="130230"/>
                  </a:cubicBezTo>
                  <a:cubicBezTo>
                    <a:pt x="340116" y="130230"/>
                    <a:pt x="343096" y="130230"/>
                    <a:pt x="343096" y="133210"/>
                  </a:cubicBezTo>
                  <a:cubicBezTo>
                    <a:pt x="343096" y="133210"/>
                    <a:pt x="343096" y="133210"/>
                    <a:pt x="346077" y="136190"/>
                  </a:cubicBezTo>
                  <a:cubicBezTo>
                    <a:pt x="346077" y="136190"/>
                    <a:pt x="349057" y="139171"/>
                    <a:pt x="349057" y="142151"/>
                  </a:cubicBezTo>
                  <a:cubicBezTo>
                    <a:pt x="349057" y="145132"/>
                    <a:pt x="349057" y="145132"/>
                    <a:pt x="349057" y="145132"/>
                  </a:cubicBezTo>
                  <a:cubicBezTo>
                    <a:pt x="349057" y="148112"/>
                    <a:pt x="346077" y="151093"/>
                    <a:pt x="346077" y="154073"/>
                  </a:cubicBezTo>
                  <a:cubicBezTo>
                    <a:pt x="343096" y="154073"/>
                    <a:pt x="343096" y="157054"/>
                    <a:pt x="343096" y="157054"/>
                  </a:cubicBezTo>
                  <a:cubicBezTo>
                    <a:pt x="340116" y="157054"/>
                    <a:pt x="340116" y="160034"/>
                    <a:pt x="337135" y="160034"/>
                  </a:cubicBezTo>
                  <a:cubicBezTo>
                    <a:pt x="334155" y="160034"/>
                    <a:pt x="334155" y="160034"/>
                    <a:pt x="331175" y="160034"/>
                  </a:cubicBezTo>
                  <a:cubicBezTo>
                    <a:pt x="328194" y="160034"/>
                    <a:pt x="328194" y="160034"/>
                    <a:pt x="325214" y="157054"/>
                  </a:cubicBezTo>
                  <a:cubicBezTo>
                    <a:pt x="322233" y="157054"/>
                    <a:pt x="322233" y="157054"/>
                    <a:pt x="319253" y="154073"/>
                  </a:cubicBezTo>
                  <a:cubicBezTo>
                    <a:pt x="316272" y="151093"/>
                    <a:pt x="316272" y="148112"/>
                    <a:pt x="316272" y="145132"/>
                  </a:cubicBezTo>
                  <a:cubicBezTo>
                    <a:pt x="316272" y="145132"/>
                    <a:pt x="316272" y="142151"/>
                    <a:pt x="316272" y="142151"/>
                  </a:cubicBezTo>
                  <a:cubicBezTo>
                    <a:pt x="316272" y="139171"/>
                    <a:pt x="316272" y="136190"/>
                    <a:pt x="319253" y="133210"/>
                  </a:cubicBezTo>
                  <a:cubicBezTo>
                    <a:pt x="319253" y="133210"/>
                    <a:pt x="319253" y="130230"/>
                    <a:pt x="322233" y="130230"/>
                  </a:cubicBezTo>
                  <a:cubicBezTo>
                    <a:pt x="322233" y="130230"/>
                    <a:pt x="325214" y="127249"/>
                    <a:pt x="325214" y="127249"/>
                  </a:cubicBezTo>
                  <a:close/>
                  <a:moveTo>
                    <a:pt x="189957" y="98322"/>
                  </a:moveTo>
                  <a:cubicBezTo>
                    <a:pt x="193011" y="98322"/>
                    <a:pt x="196064" y="101289"/>
                    <a:pt x="202171" y="101289"/>
                  </a:cubicBezTo>
                  <a:cubicBezTo>
                    <a:pt x="202171" y="104256"/>
                    <a:pt x="205225" y="104256"/>
                    <a:pt x="205225" y="107223"/>
                  </a:cubicBezTo>
                  <a:cubicBezTo>
                    <a:pt x="205225" y="107223"/>
                    <a:pt x="208278" y="110190"/>
                    <a:pt x="208278" y="113157"/>
                  </a:cubicBezTo>
                  <a:cubicBezTo>
                    <a:pt x="208278" y="113157"/>
                    <a:pt x="208278" y="116124"/>
                    <a:pt x="208278" y="119091"/>
                  </a:cubicBezTo>
                  <a:cubicBezTo>
                    <a:pt x="208278" y="119091"/>
                    <a:pt x="205225" y="122058"/>
                    <a:pt x="205225" y="125024"/>
                  </a:cubicBezTo>
                  <a:cubicBezTo>
                    <a:pt x="205225" y="125024"/>
                    <a:pt x="205225" y="125024"/>
                    <a:pt x="202171" y="127991"/>
                  </a:cubicBezTo>
                  <a:cubicBezTo>
                    <a:pt x="199118" y="130958"/>
                    <a:pt x="196064" y="133925"/>
                    <a:pt x="193011" y="133925"/>
                  </a:cubicBezTo>
                  <a:cubicBezTo>
                    <a:pt x="193011" y="133925"/>
                    <a:pt x="189957" y="133925"/>
                    <a:pt x="189957" y="133925"/>
                  </a:cubicBezTo>
                  <a:cubicBezTo>
                    <a:pt x="186904" y="136892"/>
                    <a:pt x="180797" y="133925"/>
                    <a:pt x="177743" y="130958"/>
                  </a:cubicBezTo>
                  <a:cubicBezTo>
                    <a:pt x="177743" y="130958"/>
                    <a:pt x="174690" y="127991"/>
                    <a:pt x="174690" y="127991"/>
                  </a:cubicBezTo>
                  <a:cubicBezTo>
                    <a:pt x="171636" y="125024"/>
                    <a:pt x="171636" y="125024"/>
                    <a:pt x="171636" y="122058"/>
                  </a:cubicBezTo>
                  <a:cubicBezTo>
                    <a:pt x="171636" y="119091"/>
                    <a:pt x="171636" y="116124"/>
                    <a:pt x="171636" y="116124"/>
                  </a:cubicBezTo>
                  <a:cubicBezTo>
                    <a:pt x="171636" y="113157"/>
                    <a:pt x="171636" y="113157"/>
                    <a:pt x="174690" y="110190"/>
                  </a:cubicBezTo>
                  <a:cubicBezTo>
                    <a:pt x="174690" y="107223"/>
                    <a:pt x="177743" y="107223"/>
                    <a:pt x="177743" y="104256"/>
                  </a:cubicBezTo>
                  <a:cubicBezTo>
                    <a:pt x="180797" y="104256"/>
                    <a:pt x="183850" y="101289"/>
                    <a:pt x="183850" y="101289"/>
                  </a:cubicBezTo>
                  <a:cubicBezTo>
                    <a:pt x="186904" y="101289"/>
                    <a:pt x="186904" y="98322"/>
                    <a:pt x="189957" y="98322"/>
                  </a:cubicBezTo>
                  <a:close/>
                  <a:moveTo>
                    <a:pt x="28667" y="5"/>
                  </a:moveTo>
                  <a:cubicBezTo>
                    <a:pt x="32735" y="-87"/>
                    <a:pt x="36755" y="1388"/>
                    <a:pt x="39818" y="5074"/>
                  </a:cubicBezTo>
                  <a:cubicBezTo>
                    <a:pt x="52070" y="22771"/>
                    <a:pt x="27567" y="40468"/>
                    <a:pt x="15315" y="25721"/>
                  </a:cubicBezTo>
                  <a:cubicBezTo>
                    <a:pt x="3829" y="14660"/>
                    <a:pt x="16464" y="282"/>
                    <a:pt x="28667" y="5"/>
                  </a:cubicBezTo>
                  <a:close/>
                </a:path>
              </a:pathLst>
            </a:custGeom>
            <a:solidFill>
              <a:srgbClr val="F4F3E5"/>
            </a:solidFill>
            <a:ln>
              <a:noFill/>
            </a:ln>
          </p:spPr>
          <p:txBody>
            <a:bodyPr anchor="ctr" wrap="square">
              <a:noAutofit/>
            </a:bodyPr>
            <a:p>
              <a:pPr algn="ctr"/>
              <a:endParaRPr>
                <a:cs typeface="+mn-ea"/>
                <a:sym typeface="+mn-lt"/>
              </a:endParaRPr>
            </a:p>
          </p:txBody>
        </p:sp>
        <p:sp>
          <p:nvSpPr>
            <p:cNvPr id="1048595" name="îṡlîďe"/>
            <p:cNvSpPr/>
            <p:nvPr/>
          </p:nvSpPr>
          <p:spPr bwMode="auto">
            <a:xfrm>
              <a:off x="1704950" y="3287279"/>
              <a:ext cx="394609" cy="370839"/>
            </a:xfrm>
            <a:custGeom>
              <a:avLst/>
              <a:gdLst>
                <a:gd name="connsiteX0" fmla="*/ 11922 w 347130"/>
                <a:gd name="connsiteY0" fmla="*/ 295091 h 326220"/>
                <a:gd name="connsiteX1" fmla="*/ 17883 w 347130"/>
                <a:gd name="connsiteY1" fmla="*/ 295091 h 326220"/>
                <a:gd name="connsiteX2" fmla="*/ 20863 w 347130"/>
                <a:gd name="connsiteY2" fmla="*/ 295091 h 326220"/>
                <a:gd name="connsiteX3" fmla="*/ 26824 w 347130"/>
                <a:gd name="connsiteY3" fmla="*/ 298072 h 326220"/>
                <a:gd name="connsiteX4" fmla="*/ 29805 w 347130"/>
                <a:gd name="connsiteY4" fmla="*/ 301052 h 326220"/>
                <a:gd name="connsiteX5" fmla="*/ 32785 w 347130"/>
                <a:gd name="connsiteY5" fmla="*/ 307013 h 326220"/>
                <a:gd name="connsiteX6" fmla="*/ 32785 w 347130"/>
                <a:gd name="connsiteY6" fmla="*/ 312974 h 326220"/>
                <a:gd name="connsiteX7" fmla="*/ 32785 w 347130"/>
                <a:gd name="connsiteY7" fmla="*/ 318935 h 326220"/>
                <a:gd name="connsiteX8" fmla="*/ 26824 w 347130"/>
                <a:gd name="connsiteY8" fmla="*/ 321915 h 326220"/>
                <a:gd name="connsiteX9" fmla="*/ 20863 w 347130"/>
                <a:gd name="connsiteY9" fmla="*/ 324896 h 326220"/>
                <a:gd name="connsiteX10" fmla="*/ 14903 w 347130"/>
                <a:gd name="connsiteY10" fmla="*/ 324896 h 326220"/>
                <a:gd name="connsiteX11" fmla="*/ 5961 w 347130"/>
                <a:gd name="connsiteY11" fmla="*/ 321915 h 326220"/>
                <a:gd name="connsiteX12" fmla="*/ 2981 w 347130"/>
                <a:gd name="connsiteY12" fmla="*/ 318935 h 326220"/>
                <a:gd name="connsiteX13" fmla="*/ 0 w 347130"/>
                <a:gd name="connsiteY13" fmla="*/ 312974 h 326220"/>
                <a:gd name="connsiteX14" fmla="*/ 0 w 347130"/>
                <a:gd name="connsiteY14" fmla="*/ 309993 h 326220"/>
                <a:gd name="connsiteX15" fmla="*/ 2981 w 347130"/>
                <a:gd name="connsiteY15" fmla="*/ 304032 h 326220"/>
                <a:gd name="connsiteX16" fmla="*/ 5961 w 347130"/>
                <a:gd name="connsiteY16" fmla="*/ 298072 h 326220"/>
                <a:gd name="connsiteX17" fmla="*/ 11922 w 347130"/>
                <a:gd name="connsiteY17" fmla="*/ 295091 h 326220"/>
                <a:gd name="connsiteX18" fmla="*/ 17883 w 347130"/>
                <a:gd name="connsiteY18" fmla="*/ 146597 h 326220"/>
                <a:gd name="connsiteX19" fmla="*/ 26824 w 347130"/>
                <a:gd name="connsiteY19" fmla="*/ 149578 h 326220"/>
                <a:gd name="connsiteX20" fmla="*/ 29805 w 347130"/>
                <a:gd name="connsiteY20" fmla="*/ 152558 h 326220"/>
                <a:gd name="connsiteX21" fmla="*/ 32785 w 347130"/>
                <a:gd name="connsiteY21" fmla="*/ 161499 h 326220"/>
                <a:gd name="connsiteX22" fmla="*/ 32785 w 347130"/>
                <a:gd name="connsiteY22" fmla="*/ 164480 h 326220"/>
                <a:gd name="connsiteX23" fmla="*/ 29805 w 347130"/>
                <a:gd name="connsiteY23" fmla="*/ 170441 h 326220"/>
                <a:gd name="connsiteX24" fmla="*/ 26824 w 347130"/>
                <a:gd name="connsiteY24" fmla="*/ 176402 h 326220"/>
                <a:gd name="connsiteX25" fmla="*/ 20863 w 347130"/>
                <a:gd name="connsiteY25" fmla="*/ 179382 h 326220"/>
                <a:gd name="connsiteX26" fmla="*/ 14903 w 347130"/>
                <a:gd name="connsiteY26" fmla="*/ 179382 h 326220"/>
                <a:gd name="connsiteX27" fmla="*/ 5961 w 347130"/>
                <a:gd name="connsiteY27" fmla="*/ 176402 h 326220"/>
                <a:gd name="connsiteX28" fmla="*/ 2981 w 347130"/>
                <a:gd name="connsiteY28" fmla="*/ 173421 h 326220"/>
                <a:gd name="connsiteX29" fmla="*/ 0 w 347130"/>
                <a:gd name="connsiteY29" fmla="*/ 164480 h 326220"/>
                <a:gd name="connsiteX30" fmla="*/ 0 w 347130"/>
                <a:gd name="connsiteY30" fmla="*/ 161499 h 326220"/>
                <a:gd name="connsiteX31" fmla="*/ 2981 w 347130"/>
                <a:gd name="connsiteY31" fmla="*/ 155538 h 326220"/>
                <a:gd name="connsiteX32" fmla="*/ 5961 w 347130"/>
                <a:gd name="connsiteY32" fmla="*/ 149578 h 326220"/>
                <a:gd name="connsiteX33" fmla="*/ 11922 w 347130"/>
                <a:gd name="connsiteY33" fmla="*/ 149578 h 326220"/>
                <a:gd name="connsiteX34" fmla="*/ 17883 w 347130"/>
                <a:gd name="connsiteY34" fmla="*/ 146597 h 326220"/>
                <a:gd name="connsiteX35" fmla="*/ 326267 w 347130"/>
                <a:gd name="connsiteY35" fmla="*/ 129241 h 326220"/>
                <a:gd name="connsiteX36" fmla="*/ 332228 w 347130"/>
                <a:gd name="connsiteY36" fmla="*/ 129241 h 326220"/>
                <a:gd name="connsiteX37" fmla="*/ 338189 w 347130"/>
                <a:gd name="connsiteY37" fmla="*/ 129241 h 326220"/>
                <a:gd name="connsiteX38" fmla="*/ 344150 w 347130"/>
                <a:gd name="connsiteY38" fmla="*/ 135202 h 326220"/>
                <a:gd name="connsiteX39" fmla="*/ 347130 w 347130"/>
                <a:gd name="connsiteY39" fmla="*/ 144143 h 326220"/>
                <a:gd name="connsiteX40" fmla="*/ 347130 w 347130"/>
                <a:gd name="connsiteY40" fmla="*/ 147124 h 326220"/>
                <a:gd name="connsiteX41" fmla="*/ 344150 w 347130"/>
                <a:gd name="connsiteY41" fmla="*/ 156065 h 326220"/>
                <a:gd name="connsiteX42" fmla="*/ 341169 w 347130"/>
                <a:gd name="connsiteY42" fmla="*/ 159046 h 326220"/>
                <a:gd name="connsiteX43" fmla="*/ 338189 w 347130"/>
                <a:gd name="connsiteY43" fmla="*/ 162026 h 326220"/>
                <a:gd name="connsiteX44" fmla="*/ 329248 w 347130"/>
                <a:gd name="connsiteY44" fmla="*/ 162026 h 326220"/>
                <a:gd name="connsiteX45" fmla="*/ 326267 w 347130"/>
                <a:gd name="connsiteY45" fmla="*/ 159046 h 326220"/>
                <a:gd name="connsiteX46" fmla="*/ 320306 w 347130"/>
                <a:gd name="connsiteY46" fmla="*/ 156065 h 326220"/>
                <a:gd name="connsiteX47" fmla="*/ 317326 w 347130"/>
                <a:gd name="connsiteY47" fmla="*/ 153085 h 326220"/>
                <a:gd name="connsiteX48" fmla="*/ 314345 w 347130"/>
                <a:gd name="connsiteY48" fmla="*/ 147124 h 326220"/>
                <a:gd name="connsiteX49" fmla="*/ 314345 w 347130"/>
                <a:gd name="connsiteY49" fmla="*/ 141163 h 326220"/>
                <a:gd name="connsiteX50" fmla="*/ 317326 w 347130"/>
                <a:gd name="connsiteY50" fmla="*/ 135202 h 326220"/>
                <a:gd name="connsiteX51" fmla="*/ 320306 w 347130"/>
                <a:gd name="connsiteY51" fmla="*/ 132222 h 326220"/>
                <a:gd name="connsiteX52" fmla="*/ 326267 w 347130"/>
                <a:gd name="connsiteY52" fmla="*/ 129241 h 326220"/>
                <a:gd name="connsiteX53" fmla="*/ 184542 w 347130"/>
                <a:gd name="connsiteY53" fmla="*/ 98385 h 326220"/>
                <a:gd name="connsiteX54" fmla="*/ 187509 w 347130"/>
                <a:gd name="connsiteY54" fmla="*/ 98385 h 326220"/>
                <a:gd name="connsiteX55" fmla="*/ 199376 w 347130"/>
                <a:gd name="connsiteY55" fmla="*/ 101439 h 326220"/>
                <a:gd name="connsiteX56" fmla="*/ 205310 w 347130"/>
                <a:gd name="connsiteY56" fmla="*/ 107546 h 326220"/>
                <a:gd name="connsiteX57" fmla="*/ 205310 w 347130"/>
                <a:gd name="connsiteY57" fmla="*/ 110599 h 326220"/>
                <a:gd name="connsiteX58" fmla="*/ 205310 w 347130"/>
                <a:gd name="connsiteY58" fmla="*/ 119760 h 326220"/>
                <a:gd name="connsiteX59" fmla="*/ 202343 w 347130"/>
                <a:gd name="connsiteY59" fmla="*/ 122813 h 326220"/>
                <a:gd name="connsiteX60" fmla="*/ 199376 w 347130"/>
                <a:gd name="connsiteY60" fmla="*/ 128920 h 326220"/>
                <a:gd name="connsiteX61" fmla="*/ 193443 w 347130"/>
                <a:gd name="connsiteY61" fmla="*/ 135027 h 326220"/>
                <a:gd name="connsiteX62" fmla="*/ 190476 w 347130"/>
                <a:gd name="connsiteY62" fmla="*/ 135027 h 326220"/>
                <a:gd name="connsiteX63" fmla="*/ 178608 w 347130"/>
                <a:gd name="connsiteY63" fmla="*/ 131974 h 326220"/>
                <a:gd name="connsiteX64" fmla="*/ 172674 w 347130"/>
                <a:gd name="connsiteY64" fmla="*/ 125867 h 326220"/>
                <a:gd name="connsiteX65" fmla="*/ 172674 w 347130"/>
                <a:gd name="connsiteY65" fmla="*/ 122813 h 326220"/>
                <a:gd name="connsiteX66" fmla="*/ 172674 w 347130"/>
                <a:gd name="connsiteY66" fmla="*/ 116706 h 326220"/>
                <a:gd name="connsiteX67" fmla="*/ 175641 w 347130"/>
                <a:gd name="connsiteY67" fmla="*/ 110599 h 326220"/>
                <a:gd name="connsiteX68" fmla="*/ 178608 w 347130"/>
                <a:gd name="connsiteY68" fmla="*/ 104492 h 326220"/>
                <a:gd name="connsiteX69" fmla="*/ 184542 w 347130"/>
                <a:gd name="connsiteY69" fmla="*/ 98385 h 326220"/>
                <a:gd name="connsiteX70" fmla="*/ 26035 w 347130"/>
                <a:gd name="connsiteY70" fmla="*/ 10 h 326220"/>
                <a:gd name="connsiteX71" fmla="*/ 36756 w 347130"/>
                <a:gd name="connsiteY71" fmla="*/ 5705 h 326220"/>
                <a:gd name="connsiteX72" fmla="*/ 12252 w 347130"/>
                <a:gd name="connsiteY72" fmla="*/ 27145 h 326220"/>
                <a:gd name="connsiteX73" fmla="*/ 26035 w 347130"/>
                <a:gd name="connsiteY73" fmla="*/ 10 h 32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47130" h="326220">
                  <a:moveTo>
                    <a:pt x="11922" y="295091"/>
                  </a:moveTo>
                  <a:cubicBezTo>
                    <a:pt x="14903" y="295091"/>
                    <a:pt x="14903" y="295091"/>
                    <a:pt x="17883" y="295091"/>
                  </a:cubicBezTo>
                  <a:cubicBezTo>
                    <a:pt x="17883" y="295091"/>
                    <a:pt x="17883" y="295091"/>
                    <a:pt x="20863" y="295091"/>
                  </a:cubicBezTo>
                  <a:cubicBezTo>
                    <a:pt x="23844" y="295091"/>
                    <a:pt x="23844" y="295091"/>
                    <a:pt x="26824" y="298072"/>
                  </a:cubicBezTo>
                  <a:cubicBezTo>
                    <a:pt x="26824" y="298072"/>
                    <a:pt x="29805" y="298072"/>
                    <a:pt x="29805" y="301052"/>
                  </a:cubicBezTo>
                  <a:cubicBezTo>
                    <a:pt x="32785" y="304032"/>
                    <a:pt x="32785" y="304032"/>
                    <a:pt x="32785" y="307013"/>
                  </a:cubicBezTo>
                  <a:cubicBezTo>
                    <a:pt x="32785" y="309993"/>
                    <a:pt x="32785" y="309993"/>
                    <a:pt x="32785" y="312974"/>
                  </a:cubicBezTo>
                  <a:cubicBezTo>
                    <a:pt x="32785" y="312974"/>
                    <a:pt x="32785" y="315954"/>
                    <a:pt x="32785" y="318935"/>
                  </a:cubicBezTo>
                  <a:cubicBezTo>
                    <a:pt x="29805" y="318935"/>
                    <a:pt x="29805" y="321915"/>
                    <a:pt x="26824" y="321915"/>
                  </a:cubicBezTo>
                  <a:cubicBezTo>
                    <a:pt x="26824" y="324896"/>
                    <a:pt x="23844" y="324896"/>
                    <a:pt x="20863" y="324896"/>
                  </a:cubicBezTo>
                  <a:cubicBezTo>
                    <a:pt x="20863" y="324896"/>
                    <a:pt x="17883" y="327876"/>
                    <a:pt x="14903" y="324896"/>
                  </a:cubicBezTo>
                  <a:cubicBezTo>
                    <a:pt x="11922" y="324896"/>
                    <a:pt x="8942" y="324896"/>
                    <a:pt x="5961" y="321915"/>
                  </a:cubicBezTo>
                  <a:cubicBezTo>
                    <a:pt x="5961" y="321915"/>
                    <a:pt x="5961" y="321915"/>
                    <a:pt x="2981" y="318935"/>
                  </a:cubicBezTo>
                  <a:cubicBezTo>
                    <a:pt x="2981" y="318935"/>
                    <a:pt x="0" y="315954"/>
                    <a:pt x="0" y="312974"/>
                  </a:cubicBezTo>
                  <a:cubicBezTo>
                    <a:pt x="0" y="309993"/>
                    <a:pt x="0" y="309993"/>
                    <a:pt x="0" y="309993"/>
                  </a:cubicBezTo>
                  <a:cubicBezTo>
                    <a:pt x="0" y="307013"/>
                    <a:pt x="0" y="304032"/>
                    <a:pt x="2981" y="304032"/>
                  </a:cubicBezTo>
                  <a:cubicBezTo>
                    <a:pt x="2981" y="301052"/>
                    <a:pt x="5961" y="298072"/>
                    <a:pt x="5961" y="298072"/>
                  </a:cubicBezTo>
                  <a:cubicBezTo>
                    <a:pt x="8942" y="295091"/>
                    <a:pt x="8942" y="295091"/>
                    <a:pt x="11922" y="295091"/>
                  </a:cubicBezTo>
                  <a:close/>
                  <a:moveTo>
                    <a:pt x="17883" y="146597"/>
                  </a:moveTo>
                  <a:cubicBezTo>
                    <a:pt x="20863" y="146597"/>
                    <a:pt x="23844" y="149578"/>
                    <a:pt x="26824" y="149578"/>
                  </a:cubicBezTo>
                  <a:cubicBezTo>
                    <a:pt x="26824" y="152558"/>
                    <a:pt x="29805" y="152558"/>
                    <a:pt x="29805" y="152558"/>
                  </a:cubicBezTo>
                  <a:cubicBezTo>
                    <a:pt x="29805" y="155538"/>
                    <a:pt x="32785" y="158519"/>
                    <a:pt x="32785" y="161499"/>
                  </a:cubicBezTo>
                  <a:cubicBezTo>
                    <a:pt x="32785" y="161499"/>
                    <a:pt x="32785" y="164480"/>
                    <a:pt x="32785" y="164480"/>
                  </a:cubicBezTo>
                  <a:cubicBezTo>
                    <a:pt x="32785" y="167460"/>
                    <a:pt x="32785" y="170441"/>
                    <a:pt x="29805" y="170441"/>
                  </a:cubicBezTo>
                  <a:cubicBezTo>
                    <a:pt x="29805" y="173421"/>
                    <a:pt x="29805" y="173421"/>
                    <a:pt x="26824" y="176402"/>
                  </a:cubicBezTo>
                  <a:cubicBezTo>
                    <a:pt x="23844" y="176402"/>
                    <a:pt x="23844" y="179382"/>
                    <a:pt x="20863" y="179382"/>
                  </a:cubicBezTo>
                  <a:cubicBezTo>
                    <a:pt x="20863" y="179382"/>
                    <a:pt x="17883" y="179382"/>
                    <a:pt x="14903" y="179382"/>
                  </a:cubicBezTo>
                  <a:cubicBezTo>
                    <a:pt x="11922" y="179382"/>
                    <a:pt x="8942" y="176402"/>
                    <a:pt x="5961" y="176402"/>
                  </a:cubicBezTo>
                  <a:cubicBezTo>
                    <a:pt x="5961" y="176402"/>
                    <a:pt x="2981" y="173421"/>
                    <a:pt x="2981" y="173421"/>
                  </a:cubicBezTo>
                  <a:cubicBezTo>
                    <a:pt x="0" y="170441"/>
                    <a:pt x="0" y="167460"/>
                    <a:pt x="0" y="164480"/>
                  </a:cubicBezTo>
                  <a:cubicBezTo>
                    <a:pt x="0" y="164480"/>
                    <a:pt x="0" y="161499"/>
                    <a:pt x="0" y="161499"/>
                  </a:cubicBezTo>
                  <a:cubicBezTo>
                    <a:pt x="0" y="158519"/>
                    <a:pt x="0" y="158519"/>
                    <a:pt x="2981" y="155538"/>
                  </a:cubicBezTo>
                  <a:cubicBezTo>
                    <a:pt x="2981" y="152558"/>
                    <a:pt x="2981" y="152558"/>
                    <a:pt x="5961" y="149578"/>
                  </a:cubicBezTo>
                  <a:cubicBezTo>
                    <a:pt x="5961" y="149578"/>
                    <a:pt x="8942" y="149578"/>
                    <a:pt x="11922" y="149578"/>
                  </a:cubicBezTo>
                  <a:cubicBezTo>
                    <a:pt x="11922" y="146597"/>
                    <a:pt x="14903" y="146597"/>
                    <a:pt x="17883" y="146597"/>
                  </a:cubicBezTo>
                  <a:close/>
                  <a:moveTo>
                    <a:pt x="326267" y="129241"/>
                  </a:moveTo>
                  <a:cubicBezTo>
                    <a:pt x="329248" y="129241"/>
                    <a:pt x="329248" y="129241"/>
                    <a:pt x="332228" y="129241"/>
                  </a:cubicBezTo>
                  <a:cubicBezTo>
                    <a:pt x="335208" y="129241"/>
                    <a:pt x="338189" y="129241"/>
                    <a:pt x="338189" y="129241"/>
                  </a:cubicBezTo>
                  <a:cubicBezTo>
                    <a:pt x="341169" y="132222"/>
                    <a:pt x="341169" y="132222"/>
                    <a:pt x="344150" y="135202"/>
                  </a:cubicBezTo>
                  <a:cubicBezTo>
                    <a:pt x="347130" y="138182"/>
                    <a:pt x="347130" y="141163"/>
                    <a:pt x="347130" y="144143"/>
                  </a:cubicBezTo>
                  <a:cubicBezTo>
                    <a:pt x="347130" y="144143"/>
                    <a:pt x="347130" y="147124"/>
                    <a:pt x="347130" y="147124"/>
                  </a:cubicBezTo>
                  <a:cubicBezTo>
                    <a:pt x="347130" y="150104"/>
                    <a:pt x="347130" y="153085"/>
                    <a:pt x="344150" y="156065"/>
                  </a:cubicBezTo>
                  <a:cubicBezTo>
                    <a:pt x="344150" y="156065"/>
                    <a:pt x="344150" y="156065"/>
                    <a:pt x="341169" y="159046"/>
                  </a:cubicBezTo>
                  <a:cubicBezTo>
                    <a:pt x="341169" y="159046"/>
                    <a:pt x="338189" y="159046"/>
                    <a:pt x="338189" y="162026"/>
                  </a:cubicBezTo>
                  <a:cubicBezTo>
                    <a:pt x="335208" y="162026"/>
                    <a:pt x="332228" y="162026"/>
                    <a:pt x="329248" y="162026"/>
                  </a:cubicBezTo>
                  <a:cubicBezTo>
                    <a:pt x="329248" y="162026"/>
                    <a:pt x="326267" y="162026"/>
                    <a:pt x="326267" y="159046"/>
                  </a:cubicBezTo>
                  <a:cubicBezTo>
                    <a:pt x="323287" y="159046"/>
                    <a:pt x="320306" y="156065"/>
                    <a:pt x="320306" y="156065"/>
                  </a:cubicBezTo>
                  <a:cubicBezTo>
                    <a:pt x="320306" y="156065"/>
                    <a:pt x="320306" y="156065"/>
                    <a:pt x="317326" y="153085"/>
                  </a:cubicBezTo>
                  <a:cubicBezTo>
                    <a:pt x="317326" y="153085"/>
                    <a:pt x="314345" y="150104"/>
                    <a:pt x="314345" y="147124"/>
                  </a:cubicBezTo>
                  <a:cubicBezTo>
                    <a:pt x="314345" y="144143"/>
                    <a:pt x="314345" y="144143"/>
                    <a:pt x="314345" y="141163"/>
                  </a:cubicBezTo>
                  <a:cubicBezTo>
                    <a:pt x="314345" y="138182"/>
                    <a:pt x="317326" y="138182"/>
                    <a:pt x="317326" y="135202"/>
                  </a:cubicBezTo>
                  <a:cubicBezTo>
                    <a:pt x="320306" y="132222"/>
                    <a:pt x="320306" y="132222"/>
                    <a:pt x="320306" y="132222"/>
                  </a:cubicBezTo>
                  <a:cubicBezTo>
                    <a:pt x="323287" y="129241"/>
                    <a:pt x="323287" y="129241"/>
                    <a:pt x="326267" y="129241"/>
                  </a:cubicBezTo>
                  <a:close/>
                  <a:moveTo>
                    <a:pt x="184542" y="98385"/>
                  </a:moveTo>
                  <a:cubicBezTo>
                    <a:pt x="184542" y="98385"/>
                    <a:pt x="187509" y="98385"/>
                    <a:pt x="187509" y="98385"/>
                  </a:cubicBezTo>
                  <a:cubicBezTo>
                    <a:pt x="193443" y="98385"/>
                    <a:pt x="196410" y="98385"/>
                    <a:pt x="199376" y="101439"/>
                  </a:cubicBezTo>
                  <a:cubicBezTo>
                    <a:pt x="202343" y="101439"/>
                    <a:pt x="202343" y="104492"/>
                    <a:pt x="205310" y="107546"/>
                  </a:cubicBezTo>
                  <a:cubicBezTo>
                    <a:pt x="205310" y="107546"/>
                    <a:pt x="205310" y="110599"/>
                    <a:pt x="205310" y="110599"/>
                  </a:cubicBezTo>
                  <a:cubicBezTo>
                    <a:pt x="208277" y="113653"/>
                    <a:pt x="205310" y="116706"/>
                    <a:pt x="205310" y="119760"/>
                  </a:cubicBezTo>
                  <a:cubicBezTo>
                    <a:pt x="205310" y="119760"/>
                    <a:pt x="205310" y="122813"/>
                    <a:pt x="202343" y="122813"/>
                  </a:cubicBezTo>
                  <a:cubicBezTo>
                    <a:pt x="202343" y="122813"/>
                    <a:pt x="202343" y="122813"/>
                    <a:pt x="199376" y="128920"/>
                  </a:cubicBezTo>
                  <a:cubicBezTo>
                    <a:pt x="199376" y="131974"/>
                    <a:pt x="196410" y="131974"/>
                    <a:pt x="193443" y="135027"/>
                  </a:cubicBezTo>
                  <a:cubicBezTo>
                    <a:pt x="193443" y="135027"/>
                    <a:pt x="190476" y="135027"/>
                    <a:pt x="190476" y="135027"/>
                  </a:cubicBezTo>
                  <a:cubicBezTo>
                    <a:pt x="184542" y="135027"/>
                    <a:pt x="181575" y="135027"/>
                    <a:pt x="178608" y="131974"/>
                  </a:cubicBezTo>
                  <a:cubicBezTo>
                    <a:pt x="175641" y="131974"/>
                    <a:pt x="175641" y="128920"/>
                    <a:pt x="172674" y="125867"/>
                  </a:cubicBezTo>
                  <a:cubicBezTo>
                    <a:pt x="172674" y="125867"/>
                    <a:pt x="172674" y="122813"/>
                    <a:pt x="172674" y="122813"/>
                  </a:cubicBezTo>
                  <a:cubicBezTo>
                    <a:pt x="169707" y="119760"/>
                    <a:pt x="172674" y="116706"/>
                    <a:pt x="172674" y="116706"/>
                  </a:cubicBezTo>
                  <a:cubicBezTo>
                    <a:pt x="172674" y="113653"/>
                    <a:pt x="172674" y="110599"/>
                    <a:pt x="175641" y="110599"/>
                  </a:cubicBezTo>
                  <a:cubicBezTo>
                    <a:pt x="175641" y="107546"/>
                    <a:pt x="175641" y="107546"/>
                    <a:pt x="178608" y="104492"/>
                  </a:cubicBezTo>
                  <a:cubicBezTo>
                    <a:pt x="178608" y="101439"/>
                    <a:pt x="181575" y="101439"/>
                    <a:pt x="184542" y="98385"/>
                  </a:cubicBezTo>
                  <a:close/>
                  <a:moveTo>
                    <a:pt x="26035" y="10"/>
                  </a:moveTo>
                  <a:cubicBezTo>
                    <a:pt x="29864" y="153"/>
                    <a:pt x="33693" y="1876"/>
                    <a:pt x="36756" y="5705"/>
                  </a:cubicBezTo>
                  <a:cubicBezTo>
                    <a:pt x="52070" y="21020"/>
                    <a:pt x="24504" y="42460"/>
                    <a:pt x="12252" y="27145"/>
                  </a:cubicBezTo>
                  <a:cubicBezTo>
                    <a:pt x="3063" y="13362"/>
                    <a:pt x="14549" y="-421"/>
                    <a:pt x="26035" y="10"/>
                  </a:cubicBezTo>
                  <a:close/>
                </a:path>
              </a:pathLst>
            </a:custGeom>
            <a:solidFill>
              <a:srgbClr val="F4F3E5"/>
            </a:solidFill>
            <a:ln>
              <a:noFill/>
            </a:ln>
          </p:spPr>
          <p:txBody>
            <a:bodyPr anchor="ctr" wrap="square">
              <a:noAutofit/>
            </a:bodyPr>
            <a:p>
              <a:pPr algn="ctr"/>
              <a:endParaRPr>
                <a:cs typeface="+mn-ea"/>
                <a:sym typeface="+mn-lt"/>
              </a:endParaRPr>
            </a:p>
          </p:txBody>
        </p:sp>
        <p:sp>
          <p:nvSpPr>
            <p:cNvPr id="1048596" name="îŝḻîḓe"/>
            <p:cNvSpPr/>
            <p:nvPr/>
          </p:nvSpPr>
          <p:spPr bwMode="auto">
            <a:xfrm>
              <a:off x="3042864" y="4968781"/>
              <a:ext cx="358900" cy="352954"/>
            </a:xfrm>
            <a:custGeom>
              <a:avLst/>
              <a:gdLst>
                <a:gd name="connsiteX0" fmla="*/ 150830 w 315717"/>
                <a:gd name="connsiteY0" fmla="*/ 279631 h 310487"/>
                <a:gd name="connsiteX1" fmla="*/ 156615 w 315717"/>
                <a:gd name="connsiteY1" fmla="*/ 279631 h 310487"/>
                <a:gd name="connsiteX2" fmla="*/ 159508 w 315717"/>
                <a:gd name="connsiteY2" fmla="*/ 279631 h 310487"/>
                <a:gd name="connsiteX3" fmla="*/ 168186 w 315717"/>
                <a:gd name="connsiteY3" fmla="*/ 282717 h 310487"/>
                <a:gd name="connsiteX4" fmla="*/ 168186 w 315717"/>
                <a:gd name="connsiteY4" fmla="*/ 285802 h 310487"/>
                <a:gd name="connsiteX5" fmla="*/ 171079 w 315717"/>
                <a:gd name="connsiteY5" fmla="*/ 291974 h 310487"/>
                <a:gd name="connsiteX6" fmla="*/ 171079 w 315717"/>
                <a:gd name="connsiteY6" fmla="*/ 298145 h 310487"/>
                <a:gd name="connsiteX7" fmla="*/ 168186 w 315717"/>
                <a:gd name="connsiteY7" fmla="*/ 304316 h 310487"/>
                <a:gd name="connsiteX8" fmla="*/ 162401 w 315717"/>
                <a:gd name="connsiteY8" fmla="*/ 307402 h 310487"/>
                <a:gd name="connsiteX9" fmla="*/ 156615 w 315717"/>
                <a:gd name="connsiteY9" fmla="*/ 310487 h 310487"/>
                <a:gd name="connsiteX10" fmla="*/ 150830 w 315717"/>
                <a:gd name="connsiteY10" fmla="*/ 307402 h 310487"/>
                <a:gd name="connsiteX11" fmla="*/ 145044 w 315717"/>
                <a:gd name="connsiteY11" fmla="*/ 304316 h 310487"/>
                <a:gd name="connsiteX12" fmla="*/ 145044 w 315717"/>
                <a:gd name="connsiteY12" fmla="*/ 301230 h 310487"/>
                <a:gd name="connsiteX13" fmla="*/ 142151 w 315717"/>
                <a:gd name="connsiteY13" fmla="*/ 295059 h 310487"/>
                <a:gd name="connsiteX14" fmla="*/ 142151 w 315717"/>
                <a:gd name="connsiteY14" fmla="*/ 291974 h 310487"/>
                <a:gd name="connsiteX15" fmla="*/ 145044 w 315717"/>
                <a:gd name="connsiteY15" fmla="*/ 285802 h 310487"/>
                <a:gd name="connsiteX16" fmla="*/ 147937 w 315717"/>
                <a:gd name="connsiteY16" fmla="*/ 282717 h 310487"/>
                <a:gd name="connsiteX17" fmla="*/ 150830 w 315717"/>
                <a:gd name="connsiteY17" fmla="*/ 279631 h 310487"/>
                <a:gd name="connsiteX18" fmla="*/ 75620 w 315717"/>
                <a:gd name="connsiteY18" fmla="*/ 175492 h 310487"/>
                <a:gd name="connsiteX19" fmla="*/ 81405 w 315717"/>
                <a:gd name="connsiteY19" fmla="*/ 175492 h 310487"/>
                <a:gd name="connsiteX20" fmla="*/ 87191 w 315717"/>
                <a:gd name="connsiteY20" fmla="*/ 175492 h 310487"/>
                <a:gd name="connsiteX21" fmla="*/ 92976 w 315717"/>
                <a:gd name="connsiteY21" fmla="*/ 178492 h 310487"/>
                <a:gd name="connsiteX22" fmla="*/ 92976 w 315717"/>
                <a:gd name="connsiteY22" fmla="*/ 181492 h 310487"/>
                <a:gd name="connsiteX23" fmla="*/ 95869 w 315717"/>
                <a:gd name="connsiteY23" fmla="*/ 187492 h 310487"/>
                <a:gd name="connsiteX24" fmla="*/ 95869 w 315717"/>
                <a:gd name="connsiteY24" fmla="*/ 193492 h 310487"/>
                <a:gd name="connsiteX25" fmla="*/ 92976 w 315717"/>
                <a:gd name="connsiteY25" fmla="*/ 196491 h 310487"/>
                <a:gd name="connsiteX26" fmla="*/ 90084 w 315717"/>
                <a:gd name="connsiteY26" fmla="*/ 199491 h 310487"/>
                <a:gd name="connsiteX27" fmla="*/ 87191 w 315717"/>
                <a:gd name="connsiteY27" fmla="*/ 202491 h 310487"/>
                <a:gd name="connsiteX28" fmla="*/ 81405 w 315717"/>
                <a:gd name="connsiteY28" fmla="*/ 202491 h 310487"/>
                <a:gd name="connsiteX29" fmla="*/ 78512 w 315717"/>
                <a:gd name="connsiteY29" fmla="*/ 202491 h 310487"/>
                <a:gd name="connsiteX30" fmla="*/ 69834 w 315717"/>
                <a:gd name="connsiteY30" fmla="*/ 199491 h 310487"/>
                <a:gd name="connsiteX31" fmla="*/ 69834 w 315717"/>
                <a:gd name="connsiteY31" fmla="*/ 196491 h 310487"/>
                <a:gd name="connsiteX32" fmla="*/ 66941 w 315717"/>
                <a:gd name="connsiteY32" fmla="*/ 190492 h 310487"/>
                <a:gd name="connsiteX33" fmla="*/ 66941 w 315717"/>
                <a:gd name="connsiteY33" fmla="*/ 184492 h 310487"/>
                <a:gd name="connsiteX34" fmla="*/ 69834 w 315717"/>
                <a:gd name="connsiteY34" fmla="*/ 181492 h 310487"/>
                <a:gd name="connsiteX35" fmla="*/ 75620 w 315717"/>
                <a:gd name="connsiteY35" fmla="*/ 175492 h 310487"/>
                <a:gd name="connsiteX36" fmla="*/ 19004 w 315717"/>
                <a:gd name="connsiteY36" fmla="*/ 60909 h 310487"/>
                <a:gd name="connsiteX37" fmla="*/ 9912 w 315717"/>
                <a:gd name="connsiteY37" fmla="*/ 88390 h 310487"/>
                <a:gd name="connsiteX38" fmla="*/ 19004 w 315717"/>
                <a:gd name="connsiteY38" fmla="*/ 60909 h 310487"/>
                <a:gd name="connsiteX39" fmla="*/ 187664 w 315717"/>
                <a:gd name="connsiteY39" fmla="*/ 50120 h 310487"/>
                <a:gd name="connsiteX40" fmla="*/ 190749 w 315717"/>
                <a:gd name="connsiteY40" fmla="*/ 51265 h 310487"/>
                <a:gd name="connsiteX41" fmla="*/ 193835 w 315717"/>
                <a:gd name="connsiteY41" fmla="*/ 54319 h 310487"/>
                <a:gd name="connsiteX42" fmla="*/ 196921 w 315717"/>
                <a:gd name="connsiteY42" fmla="*/ 60426 h 310487"/>
                <a:gd name="connsiteX43" fmla="*/ 200006 w 315717"/>
                <a:gd name="connsiteY43" fmla="*/ 63480 h 310487"/>
                <a:gd name="connsiteX44" fmla="*/ 200006 w 315717"/>
                <a:gd name="connsiteY44" fmla="*/ 69587 h 310487"/>
                <a:gd name="connsiteX45" fmla="*/ 196921 w 315717"/>
                <a:gd name="connsiteY45" fmla="*/ 75694 h 310487"/>
                <a:gd name="connsiteX46" fmla="*/ 193835 w 315717"/>
                <a:gd name="connsiteY46" fmla="*/ 78747 h 310487"/>
                <a:gd name="connsiteX47" fmla="*/ 184578 w 315717"/>
                <a:gd name="connsiteY47" fmla="*/ 84854 h 310487"/>
                <a:gd name="connsiteX48" fmla="*/ 178407 w 315717"/>
                <a:gd name="connsiteY48" fmla="*/ 81801 h 310487"/>
                <a:gd name="connsiteX49" fmla="*/ 172236 w 315717"/>
                <a:gd name="connsiteY49" fmla="*/ 78747 h 310487"/>
                <a:gd name="connsiteX50" fmla="*/ 169150 w 315717"/>
                <a:gd name="connsiteY50" fmla="*/ 75694 h 310487"/>
                <a:gd name="connsiteX51" fmla="*/ 169150 w 315717"/>
                <a:gd name="connsiteY51" fmla="*/ 69587 h 310487"/>
                <a:gd name="connsiteX52" fmla="*/ 169150 w 315717"/>
                <a:gd name="connsiteY52" fmla="*/ 63480 h 310487"/>
                <a:gd name="connsiteX53" fmla="*/ 172236 w 315717"/>
                <a:gd name="connsiteY53" fmla="*/ 57372 h 310487"/>
                <a:gd name="connsiteX54" fmla="*/ 175321 w 315717"/>
                <a:gd name="connsiteY54" fmla="*/ 54319 h 310487"/>
                <a:gd name="connsiteX55" fmla="*/ 184578 w 315717"/>
                <a:gd name="connsiteY55" fmla="*/ 51265 h 310487"/>
                <a:gd name="connsiteX56" fmla="*/ 187664 w 315717"/>
                <a:gd name="connsiteY56" fmla="*/ 50120 h 310487"/>
                <a:gd name="connsiteX57" fmla="*/ 298360 w 315717"/>
                <a:gd name="connsiteY57" fmla="*/ 0 h 310487"/>
                <a:gd name="connsiteX58" fmla="*/ 304146 w 315717"/>
                <a:gd name="connsiteY58" fmla="*/ 0 h 310487"/>
                <a:gd name="connsiteX59" fmla="*/ 307039 w 315717"/>
                <a:gd name="connsiteY59" fmla="*/ 0 h 310487"/>
                <a:gd name="connsiteX60" fmla="*/ 312824 w 315717"/>
                <a:gd name="connsiteY60" fmla="*/ 6171 h 310487"/>
                <a:gd name="connsiteX61" fmla="*/ 315717 w 315717"/>
                <a:gd name="connsiteY61" fmla="*/ 9257 h 310487"/>
                <a:gd name="connsiteX62" fmla="*/ 315717 w 315717"/>
                <a:gd name="connsiteY62" fmla="*/ 15428 h 310487"/>
                <a:gd name="connsiteX63" fmla="*/ 315717 w 315717"/>
                <a:gd name="connsiteY63" fmla="*/ 18513 h 310487"/>
                <a:gd name="connsiteX64" fmla="*/ 312824 w 315717"/>
                <a:gd name="connsiteY64" fmla="*/ 24685 h 310487"/>
                <a:gd name="connsiteX65" fmla="*/ 309932 w 315717"/>
                <a:gd name="connsiteY65" fmla="*/ 27770 h 310487"/>
                <a:gd name="connsiteX66" fmla="*/ 304146 w 315717"/>
                <a:gd name="connsiteY66" fmla="*/ 30856 h 310487"/>
                <a:gd name="connsiteX67" fmla="*/ 298360 w 315717"/>
                <a:gd name="connsiteY67" fmla="*/ 30856 h 310487"/>
                <a:gd name="connsiteX68" fmla="*/ 298360 w 315717"/>
                <a:gd name="connsiteY68" fmla="*/ 27770 h 310487"/>
                <a:gd name="connsiteX69" fmla="*/ 289682 w 315717"/>
                <a:gd name="connsiteY69" fmla="*/ 24685 h 310487"/>
                <a:gd name="connsiteX70" fmla="*/ 289682 w 315717"/>
                <a:gd name="connsiteY70" fmla="*/ 21599 h 310487"/>
                <a:gd name="connsiteX71" fmla="*/ 286789 w 315717"/>
                <a:gd name="connsiteY71" fmla="*/ 15428 h 310487"/>
                <a:gd name="connsiteX72" fmla="*/ 286789 w 315717"/>
                <a:gd name="connsiteY72" fmla="*/ 9257 h 310487"/>
                <a:gd name="connsiteX73" fmla="*/ 289682 w 315717"/>
                <a:gd name="connsiteY73" fmla="*/ 6171 h 310487"/>
                <a:gd name="connsiteX74" fmla="*/ 295468 w 315717"/>
                <a:gd name="connsiteY74" fmla="*/ 3085 h 310487"/>
                <a:gd name="connsiteX75" fmla="*/ 298360 w 315717"/>
                <a:gd name="connsiteY75" fmla="*/ 0 h 31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15717" h="310487">
                  <a:moveTo>
                    <a:pt x="150830" y="279631"/>
                  </a:moveTo>
                  <a:cubicBezTo>
                    <a:pt x="153722" y="279631"/>
                    <a:pt x="153722" y="279631"/>
                    <a:pt x="156615" y="279631"/>
                  </a:cubicBezTo>
                  <a:cubicBezTo>
                    <a:pt x="159508" y="279631"/>
                    <a:pt x="159508" y="279631"/>
                    <a:pt x="159508" y="279631"/>
                  </a:cubicBezTo>
                  <a:cubicBezTo>
                    <a:pt x="162401" y="279631"/>
                    <a:pt x="165294" y="282717"/>
                    <a:pt x="168186" y="282717"/>
                  </a:cubicBezTo>
                  <a:cubicBezTo>
                    <a:pt x="168186" y="285802"/>
                    <a:pt x="168186" y="285802"/>
                    <a:pt x="168186" y="285802"/>
                  </a:cubicBezTo>
                  <a:cubicBezTo>
                    <a:pt x="171079" y="288888"/>
                    <a:pt x="171079" y="291974"/>
                    <a:pt x="171079" y="291974"/>
                  </a:cubicBezTo>
                  <a:cubicBezTo>
                    <a:pt x="171079" y="295059"/>
                    <a:pt x="171079" y="295059"/>
                    <a:pt x="171079" y="298145"/>
                  </a:cubicBezTo>
                  <a:cubicBezTo>
                    <a:pt x="171079" y="301230"/>
                    <a:pt x="168186" y="301230"/>
                    <a:pt x="168186" y="304316"/>
                  </a:cubicBezTo>
                  <a:cubicBezTo>
                    <a:pt x="165294" y="304316"/>
                    <a:pt x="165294" y="307402"/>
                    <a:pt x="162401" y="307402"/>
                  </a:cubicBezTo>
                  <a:cubicBezTo>
                    <a:pt x="159508" y="307402"/>
                    <a:pt x="156615" y="310487"/>
                    <a:pt x="156615" y="310487"/>
                  </a:cubicBezTo>
                  <a:cubicBezTo>
                    <a:pt x="153722" y="310487"/>
                    <a:pt x="153722" y="307402"/>
                    <a:pt x="150830" y="307402"/>
                  </a:cubicBezTo>
                  <a:cubicBezTo>
                    <a:pt x="150830" y="307402"/>
                    <a:pt x="147937" y="307402"/>
                    <a:pt x="145044" y="304316"/>
                  </a:cubicBezTo>
                  <a:cubicBezTo>
                    <a:pt x="145044" y="304316"/>
                    <a:pt x="145044" y="301230"/>
                    <a:pt x="145044" y="301230"/>
                  </a:cubicBezTo>
                  <a:cubicBezTo>
                    <a:pt x="142151" y="301230"/>
                    <a:pt x="142151" y="298145"/>
                    <a:pt x="142151" y="295059"/>
                  </a:cubicBezTo>
                  <a:cubicBezTo>
                    <a:pt x="142151" y="295059"/>
                    <a:pt x="142151" y="291974"/>
                    <a:pt x="142151" y="291974"/>
                  </a:cubicBezTo>
                  <a:cubicBezTo>
                    <a:pt x="142151" y="288888"/>
                    <a:pt x="145044" y="285802"/>
                    <a:pt x="145044" y="285802"/>
                  </a:cubicBezTo>
                  <a:cubicBezTo>
                    <a:pt x="145044" y="282717"/>
                    <a:pt x="147937" y="282717"/>
                    <a:pt x="147937" y="282717"/>
                  </a:cubicBezTo>
                  <a:cubicBezTo>
                    <a:pt x="150830" y="282717"/>
                    <a:pt x="150830" y="282717"/>
                    <a:pt x="150830" y="279631"/>
                  </a:cubicBezTo>
                  <a:close/>
                  <a:moveTo>
                    <a:pt x="75620" y="175492"/>
                  </a:moveTo>
                  <a:cubicBezTo>
                    <a:pt x="78512" y="175492"/>
                    <a:pt x="81405" y="175492"/>
                    <a:pt x="81405" y="175492"/>
                  </a:cubicBezTo>
                  <a:cubicBezTo>
                    <a:pt x="84298" y="175492"/>
                    <a:pt x="84298" y="175492"/>
                    <a:pt x="87191" y="175492"/>
                  </a:cubicBezTo>
                  <a:cubicBezTo>
                    <a:pt x="87191" y="175492"/>
                    <a:pt x="90084" y="175492"/>
                    <a:pt x="92976" y="178492"/>
                  </a:cubicBezTo>
                  <a:cubicBezTo>
                    <a:pt x="92976" y="178492"/>
                    <a:pt x="92976" y="181492"/>
                    <a:pt x="92976" y="181492"/>
                  </a:cubicBezTo>
                  <a:cubicBezTo>
                    <a:pt x="95869" y="184492"/>
                    <a:pt x="95869" y="184492"/>
                    <a:pt x="95869" y="187492"/>
                  </a:cubicBezTo>
                  <a:cubicBezTo>
                    <a:pt x="95869" y="187492"/>
                    <a:pt x="95869" y="190492"/>
                    <a:pt x="95869" y="193492"/>
                  </a:cubicBezTo>
                  <a:cubicBezTo>
                    <a:pt x="95869" y="193492"/>
                    <a:pt x="92976" y="196491"/>
                    <a:pt x="92976" y="196491"/>
                  </a:cubicBezTo>
                  <a:cubicBezTo>
                    <a:pt x="92976" y="199491"/>
                    <a:pt x="90084" y="199491"/>
                    <a:pt x="90084" y="199491"/>
                  </a:cubicBezTo>
                  <a:cubicBezTo>
                    <a:pt x="87191" y="202491"/>
                    <a:pt x="87191" y="202491"/>
                    <a:pt x="87191" y="202491"/>
                  </a:cubicBezTo>
                  <a:cubicBezTo>
                    <a:pt x="84298" y="202491"/>
                    <a:pt x="84298" y="202491"/>
                    <a:pt x="81405" y="202491"/>
                  </a:cubicBezTo>
                  <a:cubicBezTo>
                    <a:pt x="78512" y="202491"/>
                    <a:pt x="78512" y="202491"/>
                    <a:pt x="78512" y="202491"/>
                  </a:cubicBezTo>
                  <a:cubicBezTo>
                    <a:pt x="75620" y="202491"/>
                    <a:pt x="72727" y="199491"/>
                    <a:pt x="69834" y="199491"/>
                  </a:cubicBezTo>
                  <a:cubicBezTo>
                    <a:pt x="69834" y="196491"/>
                    <a:pt x="69834" y="196491"/>
                    <a:pt x="69834" y="196491"/>
                  </a:cubicBezTo>
                  <a:cubicBezTo>
                    <a:pt x="66941" y="193492"/>
                    <a:pt x="66941" y="193492"/>
                    <a:pt x="66941" y="190492"/>
                  </a:cubicBezTo>
                  <a:cubicBezTo>
                    <a:pt x="66941" y="187492"/>
                    <a:pt x="66941" y="187492"/>
                    <a:pt x="66941" y="184492"/>
                  </a:cubicBezTo>
                  <a:cubicBezTo>
                    <a:pt x="69834" y="184492"/>
                    <a:pt x="69834" y="181492"/>
                    <a:pt x="69834" y="181492"/>
                  </a:cubicBezTo>
                  <a:cubicBezTo>
                    <a:pt x="72727" y="178492"/>
                    <a:pt x="72727" y="178492"/>
                    <a:pt x="75620" y="175492"/>
                  </a:cubicBezTo>
                  <a:close/>
                  <a:moveTo>
                    <a:pt x="19004" y="60909"/>
                  </a:moveTo>
                  <a:cubicBezTo>
                    <a:pt x="34156" y="67016"/>
                    <a:pt x="28095" y="94497"/>
                    <a:pt x="9912" y="88390"/>
                  </a:cubicBezTo>
                  <a:cubicBezTo>
                    <a:pt x="-8271" y="85337"/>
                    <a:pt x="821" y="57855"/>
                    <a:pt x="19004" y="60909"/>
                  </a:cubicBezTo>
                  <a:close/>
                  <a:moveTo>
                    <a:pt x="187664" y="50120"/>
                  </a:moveTo>
                  <a:cubicBezTo>
                    <a:pt x="188435" y="50502"/>
                    <a:pt x="189207" y="51265"/>
                    <a:pt x="190749" y="51265"/>
                  </a:cubicBezTo>
                  <a:cubicBezTo>
                    <a:pt x="193835" y="51265"/>
                    <a:pt x="193835" y="54319"/>
                    <a:pt x="193835" y="54319"/>
                  </a:cubicBezTo>
                  <a:cubicBezTo>
                    <a:pt x="196921" y="54319"/>
                    <a:pt x="196921" y="57372"/>
                    <a:pt x="196921" y="60426"/>
                  </a:cubicBezTo>
                  <a:cubicBezTo>
                    <a:pt x="200006" y="60426"/>
                    <a:pt x="200006" y="63480"/>
                    <a:pt x="200006" y="63480"/>
                  </a:cubicBezTo>
                  <a:cubicBezTo>
                    <a:pt x="200006" y="63480"/>
                    <a:pt x="200006" y="63480"/>
                    <a:pt x="200006" y="69587"/>
                  </a:cubicBezTo>
                  <a:cubicBezTo>
                    <a:pt x="200006" y="72640"/>
                    <a:pt x="196921" y="75694"/>
                    <a:pt x="196921" y="75694"/>
                  </a:cubicBezTo>
                  <a:cubicBezTo>
                    <a:pt x="196921" y="78747"/>
                    <a:pt x="193835" y="78747"/>
                    <a:pt x="193835" y="78747"/>
                  </a:cubicBezTo>
                  <a:cubicBezTo>
                    <a:pt x="190749" y="81801"/>
                    <a:pt x="187664" y="84854"/>
                    <a:pt x="184578" y="84854"/>
                  </a:cubicBezTo>
                  <a:cubicBezTo>
                    <a:pt x="181493" y="84854"/>
                    <a:pt x="181493" y="84854"/>
                    <a:pt x="178407" y="81801"/>
                  </a:cubicBezTo>
                  <a:cubicBezTo>
                    <a:pt x="175321" y="81801"/>
                    <a:pt x="175321" y="81801"/>
                    <a:pt x="172236" y="78747"/>
                  </a:cubicBezTo>
                  <a:cubicBezTo>
                    <a:pt x="172236" y="78747"/>
                    <a:pt x="172236" y="75694"/>
                    <a:pt x="169150" y="75694"/>
                  </a:cubicBezTo>
                  <a:cubicBezTo>
                    <a:pt x="169150" y="72640"/>
                    <a:pt x="169150" y="72640"/>
                    <a:pt x="169150" y="69587"/>
                  </a:cubicBezTo>
                  <a:cubicBezTo>
                    <a:pt x="169150" y="66533"/>
                    <a:pt x="169150" y="66533"/>
                    <a:pt x="169150" y="63480"/>
                  </a:cubicBezTo>
                  <a:cubicBezTo>
                    <a:pt x="169150" y="60426"/>
                    <a:pt x="172236" y="57372"/>
                    <a:pt x="172236" y="57372"/>
                  </a:cubicBezTo>
                  <a:cubicBezTo>
                    <a:pt x="172236" y="54319"/>
                    <a:pt x="175321" y="54319"/>
                    <a:pt x="175321" y="54319"/>
                  </a:cubicBezTo>
                  <a:cubicBezTo>
                    <a:pt x="178407" y="51265"/>
                    <a:pt x="181493" y="51265"/>
                    <a:pt x="184578" y="51265"/>
                  </a:cubicBezTo>
                  <a:cubicBezTo>
                    <a:pt x="186121" y="49739"/>
                    <a:pt x="186892" y="49739"/>
                    <a:pt x="187664" y="50120"/>
                  </a:cubicBezTo>
                  <a:close/>
                  <a:moveTo>
                    <a:pt x="298360" y="0"/>
                  </a:moveTo>
                  <a:cubicBezTo>
                    <a:pt x="301253" y="0"/>
                    <a:pt x="304146" y="0"/>
                    <a:pt x="304146" y="0"/>
                  </a:cubicBezTo>
                  <a:cubicBezTo>
                    <a:pt x="304146" y="0"/>
                    <a:pt x="304146" y="0"/>
                    <a:pt x="307039" y="0"/>
                  </a:cubicBezTo>
                  <a:cubicBezTo>
                    <a:pt x="309932" y="3085"/>
                    <a:pt x="309932" y="3085"/>
                    <a:pt x="312824" y="6171"/>
                  </a:cubicBezTo>
                  <a:cubicBezTo>
                    <a:pt x="312824" y="6171"/>
                    <a:pt x="312824" y="6171"/>
                    <a:pt x="315717" y="9257"/>
                  </a:cubicBezTo>
                  <a:cubicBezTo>
                    <a:pt x="315717" y="9257"/>
                    <a:pt x="315717" y="12342"/>
                    <a:pt x="315717" y="15428"/>
                  </a:cubicBezTo>
                  <a:cubicBezTo>
                    <a:pt x="315717" y="15428"/>
                    <a:pt x="315717" y="18513"/>
                    <a:pt x="315717" y="18513"/>
                  </a:cubicBezTo>
                  <a:cubicBezTo>
                    <a:pt x="315717" y="21599"/>
                    <a:pt x="315717" y="21599"/>
                    <a:pt x="312824" y="24685"/>
                  </a:cubicBezTo>
                  <a:cubicBezTo>
                    <a:pt x="312824" y="24685"/>
                    <a:pt x="309932" y="27770"/>
                    <a:pt x="309932" y="27770"/>
                  </a:cubicBezTo>
                  <a:cubicBezTo>
                    <a:pt x="307039" y="27770"/>
                    <a:pt x="307039" y="30856"/>
                    <a:pt x="304146" y="30856"/>
                  </a:cubicBezTo>
                  <a:cubicBezTo>
                    <a:pt x="301253" y="30856"/>
                    <a:pt x="301253" y="30856"/>
                    <a:pt x="298360" y="30856"/>
                  </a:cubicBezTo>
                  <a:cubicBezTo>
                    <a:pt x="298360" y="30856"/>
                    <a:pt x="298360" y="30856"/>
                    <a:pt x="298360" y="27770"/>
                  </a:cubicBezTo>
                  <a:cubicBezTo>
                    <a:pt x="295468" y="27770"/>
                    <a:pt x="292575" y="27770"/>
                    <a:pt x="289682" y="24685"/>
                  </a:cubicBezTo>
                  <a:cubicBezTo>
                    <a:pt x="289682" y="24685"/>
                    <a:pt x="289682" y="21599"/>
                    <a:pt x="289682" y="21599"/>
                  </a:cubicBezTo>
                  <a:cubicBezTo>
                    <a:pt x="286789" y="18513"/>
                    <a:pt x="286789" y="18513"/>
                    <a:pt x="286789" y="15428"/>
                  </a:cubicBezTo>
                  <a:cubicBezTo>
                    <a:pt x="286789" y="12342"/>
                    <a:pt x="286789" y="12342"/>
                    <a:pt x="286789" y="9257"/>
                  </a:cubicBezTo>
                  <a:cubicBezTo>
                    <a:pt x="289682" y="9257"/>
                    <a:pt x="289682" y="6171"/>
                    <a:pt x="289682" y="6171"/>
                  </a:cubicBezTo>
                  <a:cubicBezTo>
                    <a:pt x="292575" y="3085"/>
                    <a:pt x="292575" y="3085"/>
                    <a:pt x="295468" y="3085"/>
                  </a:cubicBezTo>
                  <a:cubicBezTo>
                    <a:pt x="295468" y="0"/>
                    <a:pt x="298360" y="0"/>
                    <a:pt x="298360" y="0"/>
                  </a:cubicBezTo>
                  <a:close/>
                </a:path>
              </a:pathLst>
            </a:custGeom>
            <a:solidFill>
              <a:srgbClr val="F4F3E5"/>
            </a:solidFill>
            <a:ln>
              <a:noFill/>
            </a:ln>
          </p:spPr>
          <p:txBody>
            <a:bodyPr anchor="ctr" wrap="square">
              <a:noAutofit/>
            </a:bodyPr>
            <a:p>
              <a:pPr algn="ctr"/>
              <a:endParaRPr>
                <a:cs typeface="+mn-ea"/>
                <a:sym typeface="+mn-lt"/>
              </a:endParaRPr>
            </a:p>
          </p:txBody>
        </p:sp>
        <p:sp>
          <p:nvSpPr>
            <p:cNvPr id="1048597" name="îṩḻïḑé"/>
            <p:cNvSpPr/>
            <p:nvPr/>
          </p:nvSpPr>
          <p:spPr bwMode="auto">
            <a:xfrm>
              <a:off x="2013483" y="2252566"/>
              <a:ext cx="204456" cy="201690"/>
            </a:xfrm>
            <a:custGeom>
              <a:avLst/>
              <a:gdLst>
                <a:gd name="connsiteX0" fmla="*/ 90181 w 179856"/>
                <a:gd name="connsiteY0" fmla="*/ 160066 h 177423"/>
                <a:gd name="connsiteX1" fmla="*/ 93074 w 179856"/>
                <a:gd name="connsiteY1" fmla="*/ 162959 h 177423"/>
                <a:gd name="connsiteX2" fmla="*/ 95966 w 179856"/>
                <a:gd name="connsiteY2" fmla="*/ 162959 h 177423"/>
                <a:gd name="connsiteX3" fmla="*/ 95966 w 179856"/>
                <a:gd name="connsiteY3" fmla="*/ 165852 h 177423"/>
                <a:gd name="connsiteX4" fmla="*/ 98859 w 179856"/>
                <a:gd name="connsiteY4" fmla="*/ 168745 h 177423"/>
                <a:gd name="connsiteX5" fmla="*/ 98859 w 179856"/>
                <a:gd name="connsiteY5" fmla="*/ 171637 h 177423"/>
                <a:gd name="connsiteX6" fmla="*/ 95966 w 179856"/>
                <a:gd name="connsiteY6" fmla="*/ 174530 h 177423"/>
                <a:gd name="connsiteX7" fmla="*/ 93074 w 179856"/>
                <a:gd name="connsiteY7" fmla="*/ 177423 h 177423"/>
                <a:gd name="connsiteX8" fmla="*/ 90181 w 179856"/>
                <a:gd name="connsiteY8" fmla="*/ 177423 h 177423"/>
                <a:gd name="connsiteX9" fmla="*/ 87288 w 179856"/>
                <a:gd name="connsiteY9" fmla="*/ 177423 h 177423"/>
                <a:gd name="connsiteX10" fmla="*/ 84395 w 179856"/>
                <a:gd name="connsiteY10" fmla="*/ 174530 h 177423"/>
                <a:gd name="connsiteX11" fmla="*/ 81502 w 179856"/>
                <a:gd name="connsiteY11" fmla="*/ 174530 h 177423"/>
                <a:gd name="connsiteX12" fmla="*/ 81502 w 179856"/>
                <a:gd name="connsiteY12" fmla="*/ 171637 h 177423"/>
                <a:gd name="connsiteX13" fmla="*/ 81502 w 179856"/>
                <a:gd name="connsiteY13" fmla="*/ 165852 h 177423"/>
                <a:gd name="connsiteX14" fmla="*/ 84395 w 179856"/>
                <a:gd name="connsiteY14" fmla="*/ 165852 h 177423"/>
                <a:gd name="connsiteX15" fmla="*/ 84395 w 179856"/>
                <a:gd name="connsiteY15" fmla="*/ 162959 h 177423"/>
                <a:gd name="connsiteX16" fmla="*/ 87288 w 179856"/>
                <a:gd name="connsiteY16" fmla="*/ 162959 h 177423"/>
                <a:gd name="connsiteX17" fmla="*/ 90181 w 179856"/>
                <a:gd name="connsiteY17" fmla="*/ 160066 h 177423"/>
                <a:gd name="connsiteX18" fmla="*/ 42162 w 179856"/>
                <a:gd name="connsiteY18" fmla="*/ 100282 h 177423"/>
                <a:gd name="connsiteX19" fmla="*/ 48333 w 179856"/>
                <a:gd name="connsiteY19" fmla="*/ 100282 h 177423"/>
                <a:gd name="connsiteX20" fmla="*/ 54504 w 179856"/>
                <a:gd name="connsiteY20" fmla="*/ 103175 h 177423"/>
                <a:gd name="connsiteX21" fmla="*/ 54504 w 179856"/>
                <a:gd name="connsiteY21" fmla="*/ 106068 h 177423"/>
                <a:gd name="connsiteX22" fmla="*/ 54504 w 179856"/>
                <a:gd name="connsiteY22" fmla="*/ 108961 h 177423"/>
                <a:gd name="connsiteX23" fmla="*/ 54504 w 179856"/>
                <a:gd name="connsiteY23" fmla="*/ 111853 h 177423"/>
                <a:gd name="connsiteX24" fmla="*/ 54504 w 179856"/>
                <a:gd name="connsiteY24" fmla="*/ 114746 h 177423"/>
                <a:gd name="connsiteX25" fmla="*/ 51419 w 179856"/>
                <a:gd name="connsiteY25" fmla="*/ 114746 h 177423"/>
                <a:gd name="connsiteX26" fmla="*/ 45247 w 179856"/>
                <a:gd name="connsiteY26" fmla="*/ 117639 h 177423"/>
                <a:gd name="connsiteX27" fmla="*/ 39076 w 179856"/>
                <a:gd name="connsiteY27" fmla="*/ 114746 h 177423"/>
                <a:gd name="connsiteX28" fmla="*/ 39076 w 179856"/>
                <a:gd name="connsiteY28" fmla="*/ 111853 h 177423"/>
                <a:gd name="connsiteX29" fmla="*/ 39076 w 179856"/>
                <a:gd name="connsiteY29" fmla="*/ 108961 h 177423"/>
                <a:gd name="connsiteX30" fmla="*/ 39076 w 179856"/>
                <a:gd name="connsiteY30" fmla="*/ 106068 h 177423"/>
                <a:gd name="connsiteX31" fmla="*/ 39076 w 179856"/>
                <a:gd name="connsiteY31" fmla="*/ 103175 h 177423"/>
                <a:gd name="connsiteX32" fmla="*/ 42162 w 179856"/>
                <a:gd name="connsiteY32" fmla="*/ 103175 h 177423"/>
                <a:gd name="connsiteX33" fmla="*/ 42162 w 179856"/>
                <a:gd name="connsiteY33" fmla="*/ 100282 h 177423"/>
                <a:gd name="connsiteX34" fmla="*/ 9720 w 179856"/>
                <a:gd name="connsiteY34" fmla="*/ 35816 h 177423"/>
                <a:gd name="connsiteX35" fmla="*/ 6720 w 179856"/>
                <a:gd name="connsiteY35" fmla="*/ 50969 h 177423"/>
                <a:gd name="connsiteX36" fmla="*/ 9720 w 179856"/>
                <a:gd name="connsiteY36" fmla="*/ 35816 h 177423"/>
                <a:gd name="connsiteX37" fmla="*/ 99823 w 179856"/>
                <a:gd name="connsiteY37" fmla="*/ 30856 h 177423"/>
                <a:gd name="connsiteX38" fmla="*/ 105609 w 179856"/>
                <a:gd name="connsiteY38" fmla="*/ 30856 h 177423"/>
                <a:gd name="connsiteX39" fmla="*/ 108502 w 179856"/>
                <a:gd name="connsiteY39" fmla="*/ 30856 h 177423"/>
                <a:gd name="connsiteX40" fmla="*/ 111394 w 179856"/>
                <a:gd name="connsiteY40" fmla="*/ 30856 h 177423"/>
                <a:gd name="connsiteX41" fmla="*/ 114287 w 179856"/>
                <a:gd name="connsiteY41" fmla="*/ 33749 h 177423"/>
                <a:gd name="connsiteX42" fmla="*/ 114287 w 179856"/>
                <a:gd name="connsiteY42" fmla="*/ 36642 h 177423"/>
                <a:gd name="connsiteX43" fmla="*/ 114287 w 179856"/>
                <a:gd name="connsiteY43" fmla="*/ 39535 h 177423"/>
                <a:gd name="connsiteX44" fmla="*/ 111394 w 179856"/>
                <a:gd name="connsiteY44" fmla="*/ 45320 h 177423"/>
                <a:gd name="connsiteX45" fmla="*/ 105609 w 179856"/>
                <a:gd name="connsiteY45" fmla="*/ 48213 h 177423"/>
                <a:gd name="connsiteX46" fmla="*/ 102716 w 179856"/>
                <a:gd name="connsiteY46" fmla="*/ 48213 h 177423"/>
                <a:gd name="connsiteX47" fmla="*/ 99823 w 179856"/>
                <a:gd name="connsiteY47" fmla="*/ 45320 h 177423"/>
                <a:gd name="connsiteX48" fmla="*/ 96930 w 179856"/>
                <a:gd name="connsiteY48" fmla="*/ 42427 h 177423"/>
                <a:gd name="connsiteX49" fmla="*/ 96930 w 179856"/>
                <a:gd name="connsiteY49" fmla="*/ 39535 h 177423"/>
                <a:gd name="connsiteX50" fmla="*/ 96930 w 179856"/>
                <a:gd name="connsiteY50" fmla="*/ 36642 h 177423"/>
                <a:gd name="connsiteX51" fmla="*/ 99823 w 179856"/>
                <a:gd name="connsiteY51" fmla="*/ 33749 h 177423"/>
                <a:gd name="connsiteX52" fmla="*/ 99823 w 179856"/>
                <a:gd name="connsiteY52" fmla="*/ 30856 h 177423"/>
                <a:gd name="connsiteX53" fmla="*/ 169056 w 179856"/>
                <a:gd name="connsiteY53" fmla="*/ 0 h 177423"/>
                <a:gd name="connsiteX54" fmla="*/ 171756 w 179856"/>
                <a:gd name="connsiteY54" fmla="*/ 0 h 177423"/>
                <a:gd name="connsiteX55" fmla="*/ 174456 w 179856"/>
                <a:gd name="connsiteY55" fmla="*/ 0 h 177423"/>
                <a:gd name="connsiteX56" fmla="*/ 179856 w 179856"/>
                <a:gd name="connsiteY56" fmla="*/ 3214 h 177423"/>
                <a:gd name="connsiteX57" fmla="*/ 179856 w 179856"/>
                <a:gd name="connsiteY57" fmla="*/ 6428 h 177423"/>
                <a:gd name="connsiteX58" fmla="*/ 179856 w 179856"/>
                <a:gd name="connsiteY58" fmla="*/ 9642 h 177423"/>
                <a:gd name="connsiteX59" fmla="*/ 179856 w 179856"/>
                <a:gd name="connsiteY59" fmla="*/ 12857 h 177423"/>
                <a:gd name="connsiteX60" fmla="*/ 179856 w 179856"/>
                <a:gd name="connsiteY60" fmla="*/ 16071 h 177423"/>
                <a:gd name="connsiteX61" fmla="*/ 177156 w 179856"/>
                <a:gd name="connsiteY61" fmla="*/ 16071 h 177423"/>
                <a:gd name="connsiteX62" fmla="*/ 174456 w 179856"/>
                <a:gd name="connsiteY62" fmla="*/ 19285 h 177423"/>
                <a:gd name="connsiteX63" fmla="*/ 171756 w 179856"/>
                <a:gd name="connsiteY63" fmla="*/ 19285 h 177423"/>
                <a:gd name="connsiteX64" fmla="*/ 171756 w 179856"/>
                <a:gd name="connsiteY64" fmla="*/ 16071 h 177423"/>
                <a:gd name="connsiteX65" fmla="*/ 166356 w 179856"/>
                <a:gd name="connsiteY65" fmla="*/ 16071 h 177423"/>
                <a:gd name="connsiteX66" fmla="*/ 166356 w 179856"/>
                <a:gd name="connsiteY66" fmla="*/ 12857 h 177423"/>
                <a:gd name="connsiteX67" fmla="*/ 166356 w 179856"/>
                <a:gd name="connsiteY67" fmla="*/ 9642 h 177423"/>
                <a:gd name="connsiteX68" fmla="*/ 166356 w 179856"/>
                <a:gd name="connsiteY68" fmla="*/ 6428 h 177423"/>
                <a:gd name="connsiteX69" fmla="*/ 166356 w 179856"/>
                <a:gd name="connsiteY69" fmla="*/ 3214 h 177423"/>
                <a:gd name="connsiteX70" fmla="*/ 169056 w 179856"/>
                <a:gd name="connsiteY70" fmla="*/ 0 h 17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79856" h="177423">
                  <a:moveTo>
                    <a:pt x="90181" y="160066"/>
                  </a:moveTo>
                  <a:cubicBezTo>
                    <a:pt x="90181" y="160066"/>
                    <a:pt x="90181" y="160066"/>
                    <a:pt x="93074" y="162959"/>
                  </a:cubicBezTo>
                  <a:cubicBezTo>
                    <a:pt x="93074" y="162959"/>
                    <a:pt x="95966" y="162959"/>
                    <a:pt x="95966" y="162959"/>
                  </a:cubicBezTo>
                  <a:cubicBezTo>
                    <a:pt x="95966" y="162959"/>
                    <a:pt x="95966" y="165852"/>
                    <a:pt x="95966" y="165852"/>
                  </a:cubicBezTo>
                  <a:cubicBezTo>
                    <a:pt x="95966" y="165852"/>
                    <a:pt x="98859" y="165852"/>
                    <a:pt x="98859" y="168745"/>
                  </a:cubicBezTo>
                  <a:cubicBezTo>
                    <a:pt x="98859" y="168745"/>
                    <a:pt x="98859" y="171637"/>
                    <a:pt x="98859" y="171637"/>
                  </a:cubicBezTo>
                  <a:cubicBezTo>
                    <a:pt x="95966" y="171637"/>
                    <a:pt x="95966" y="174530"/>
                    <a:pt x="95966" y="174530"/>
                  </a:cubicBezTo>
                  <a:cubicBezTo>
                    <a:pt x="95966" y="174530"/>
                    <a:pt x="95966" y="174530"/>
                    <a:pt x="93074" y="177423"/>
                  </a:cubicBezTo>
                  <a:cubicBezTo>
                    <a:pt x="93074" y="177423"/>
                    <a:pt x="90181" y="177423"/>
                    <a:pt x="90181" y="177423"/>
                  </a:cubicBezTo>
                  <a:cubicBezTo>
                    <a:pt x="87288" y="177423"/>
                    <a:pt x="87288" y="177423"/>
                    <a:pt x="87288" y="177423"/>
                  </a:cubicBezTo>
                  <a:cubicBezTo>
                    <a:pt x="84395" y="177423"/>
                    <a:pt x="84395" y="174530"/>
                    <a:pt x="84395" y="174530"/>
                  </a:cubicBezTo>
                  <a:cubicBezTo>
                    <a:pt x="84395" y="174530"/>
                    <a:pt x="81502" y="174530"/>
                    <a:pt x="81502" y="174530"/>
                  </a:cubicBezTo>
                  <a:cubicBezTo>
                    <a:pt x="81502" y="171637"/>
                    <a:pt x="81502" y="171637"/>
                    <a:pt x="81502" y="171637"/>
                  </a:cubicBezTo>
                  <a:cubicBezTo>
                    <a:pt x="81502" y="168745"/>
                    <a:pt x="81502" y="168745"/>
                    <a:pt x="81502" y="165852"/>
                  </a:cubicBezTo>
                  <a:cubicBezTo>
                    <a:pt x="81502" y="165852"/>
                    <a:pt x="81502" y="165852"/>
                    <a:pt x="84395" y="165852"/>
                  </a:cubicBezTo>
                  <a:cubicBezTo>
                    <a:pt x="84395" y="162959"/>
                    <a:pt x="84395" y="162959"/>
                    <a:pt x="84395" y="162959"/>
                  </a:cubicBezTo>
                  <a:cubicBezTo>
                    <a:pt x="84395" y="162959"/>
                    <a:pt x="87288" y="162959"/>
                    <a:pt x="87288" y="162959"/>
                  </a:cubicBezTo>
                  <a:cubicBezTo>
                    <a:pt x="87288" y="162959"/>
                    <a:pt x="87288" y="160066"/>
                    <a:pt x="90181" y="160066"/>
                  </a:cubicBezTo>
                  <a:close/>
                  <a:moveTo>
                    <a:pt x="42162" y="100282"/>
                  </a:moveTo>
                  <a:cubicBezTo>
                    <a:pt x="45247" y="100282"/>
                    <a:pt x="45247" y="100282"/>
                    <a:pt x="48333" y="100282"/>
                  </a:cubicBezTo>
                  <a:cubicBezTo>
                    <a:pt x="51419" y="100282"/>
                    <a:pt x="51419" y="103175"/>
                    <a:pt x="54504" y="103175"/>
                  </a:cubicBezTo>
                  <a:cubicBezTo>
                    <a:pt x="54504" y="103175"/>
                    <a:pt x="54504" y="103175"/>
                    <a:pt x="54504" y="106068"/>
                  </a:cubicBezTo>
                  <a:cubicBezTo>
                    <a:pt x="54504" y="106068"/>
                    <a:pt x="54504" y="106068"/>
                    <a:pt x="54504" y="108961"/>
                  </a:cubicBezTo>
                  <a:cubicBezTo>
                    <a:pt x="54504" y="108961"/>
                    <a:pt x="54504" y="108961"/>
                    <a:pt x="54504" y="111853"/>
                  </a:cubicBezTo>
                  <a:cubicBezTo>
                    <a:pt x="54504" y="111853"/>
                    <a:pt x="54504" y="111853"/>
                    <a:pt x="54504" y="114746"/>
                  </a:cubicBezTo>
                  <a:cubicBezTo>
                    <a:pt x="54504" y="114746"/>
                    <a:pt x="51419" y="114746"/>
                    <a:pt x="51419" y="114746"/>
                  </a:cubicBezTo>
                  <a:cubicBezTo>
                    <a:pt x="48333" y="117639"/>
                    <a:pt x="48333" y="117639"/>
                    <a:pt x="45247" y="117639"/>
                  </a:cubicBezTo>
                  <a:cubicBezTo>
                    <a:pt x="42162" y="114746"/>
                    <a:pt x="42162" y="114746"/>
                    <a:pt x="39076" y="114746"/>
                  </a:cubicBezTo>
                  <a:cubicBezTo>
                    <a:pt x="39076" y="114746"/>
                    <a:pt x="39076" y="111853"/>
                    <a:pt x="39076" y="111853"/>
                  </a:cubicBezTo>
                  <a:cubicBezTo>
                    <a:pt x="39076" y="111853"/>
                    <a:pt x="39076" y="111853"/>
                    <a:pt x="39076" y="108961"/>
                  </a:cubicBezTo>
                  <a:cubicBezTo>
                    <a:pt x="39076" y="108961"/>
                    <a:pt x="39076" y="108961"/>
                    <a:pt x="39076" y="106068"/>
                  </a:cubicBezTo>
                  <a:cubicBezTo>
                    <a:pt x="39076" y="106068"/>
                    <a:pt x="39076" y="106068"/>
                    <a:pt x="39076" y="103175"/>
                  </a:cubicBezTo>
                  <a:cubicBezTo>
                    <a:pt x="42162" y="103175"/>
                    <a:pt x="42162" y="103175"/>
                    <a:pt x="42162" y="103175"/>
                  </a:cubicBezTo>
                  <a:cubicBezTo>
                    <a:pt x="42162" y="103175"/>
                    <a:pt x="42162" y="103175"/>
                    <a:pt x="42162" y="100282"/>
                  </a:cubicBezTo>
                  <a:close/>
                  <a:moveTo>
                    <a:pt x="9720" y="35816"/>
                  </a:moveTo>
                  <a:cubicBezTo>
                    <a:pt x="21719" y="38846"/>
                    <a:pt x="15719" y="53999"/>
                    <a:pt x="6720" y="50969"/>
                  </a:cubicBezTo>
                  <a:cubicBezTo>
                    <a:pt x="-5280" y="47938"/>
                    <a:pt x="720" y="32785"/>
                    <a:pt x="9720" y="35816"/>
                  </a:cubicBezTo>
                  <a:close/>
                  <a:moveTo>
                    <a:pt x="99823" y="30856"/>
                  </a:moveTo>
                  <a:cubicBezTo>
                    <a:pt x="102716" y="30856"/>
                    <a:pt x="102716" y="30856"/>
                    <a:pt x="105609" y="30856"/>
                  </a:cubicBezTo>
                  <a:cubicBezTo>
                    <a:pt x="105609" y="30856"/>
                    <a:pt x="108502" y="30856"/>
                    <a:pt x="108502" y="30856"/>
                  </a:cubicBezTo>
                  <a:cubicBezTo>
                    <a:pt x="108502" y="30856"/>
                    <a:pt x="111394" y="30856"/>
                    <a:pt x="111394" y="30856"/>
                  </a:cubicBezTo>
                  <a:cubicBezTo>
                    <a:pt x="111394" y="33749"/>
                    <a:pt x="111394" y="33749"/>
                    <a:pt x="114287" y="33749"/>
                  </a:cubicBezTo>
                  <a:cubicBezTo>
                    <a:pt x="114287" y="36642"/>
                    <a:pt x="114287" y="36642"/>
                    <a:pt x="114287" y="36642"/>
                  </a:cubicBezTo>
                  <a:cubicBezTo>
                    <a:pt x="114287" y="36642"/>
                    <a:pt x="114287" y="36642"/>
                    <a:pt x="114287" y="39535"/>
                  </a:cubicBezTo>
                  <a:cubicBezTo>
                    <a:pt x="114287" y="42427"/>
                    <a:pt x="111394" y="42427"/>
                    <a:pt x="111394" y="45320"/>
                  </a:cubicBezTo>
                  <a:cubicBezTo>
                    <a:pt x="108502" y="48213"/>
                    <a:pt x="108502" y="48213"/>
                    <a:pt x="105609" y="48213"/>
                  </a:cubicBezTo>
                  <a:cubicBezTo>
                    <a:pt x="102716" y="48213"/>
                    <a:pt x="102716" y="48213"/>
                    <a:pt x="102716" y="48213"/>
                  </a:cubicBezTo>
                  <a:cubicBezTo>
                    <a:pt x="99823" y="48213"/>
                    <a:pt x="99823" y="45320"/>
                    <a:pt x="99823" y="45320"/>
                  </a:cubicBezTo>
                  <a:cubicBezTo>
                    <a:pt x="99823" y="45320"/>
                    <a:pt x="99823" y="45320"/>
                    <a:pt x="96930" y="42427"/>
                  </a:cubicBezTo>
                  <a:cubicBezTo>
                    <a:pt x="96930" y="42427"/>
                    <a:pt x="96930" y="42427"/>
                    <a:pt x="96930" y="39535"/>
                  </a:cubicBezTo>
                  <a:cubicBezTo>
                    <a:pt x="96930" y="39535"/>
                    <a:pt x="96930" y="39535"/>
                    <a:pt x="96930" y="36642"/>
                  </a:cubicBezTo>
                  <a:cubicBezTo>
                    <a:pt x="96930" y="36642"/>
                    <a:pt x="96930" y="33749"/>
                    <a:pt x="99823" y="33749"/>
                  </a:cubicBezTo>
                  <a:cubicBezTo>
                    <a:pt x="99823" y="33749"/>
                    <a:pt x="99823" y="30856"/>
                    <a:pt x="99823" y="30856"/>
                  </a:cubicBezTo>
                  <a:close/>
                  <a:moveTo>
                    <a:pt x="169056" y="0"/>
                  </a:moveTo>
                  <a:cubicBezTo>
                    <a:pt x="169056" y="0"/>
                    <a:pt x="171756" y="0"/>
                    <a:pt x="171756" y="0"/>
                  </a:cubicBezTo>
                  <a:cubicBezTo>
                    <a:pt x="171756" y="0"/>
                    <a:pt x="174456" y="0"/>
                    <a:pt x="174456" y="0"/>
                  </a:cubicBezTo>
                  <a:cubicBezTo>
                    <a:pt x="177156" y="0"/>
                    <a:pt x="177156" y="3214"/>
                    <a:pt x="179856" y="3214"/>
                  </a:cubicBezTo>
                  <a:cubicBezTo>
                    <a:pt x="179856" y="3214"/>
                    <a:pt x="179856" y="3214"/>
                    <a:pt x="179856" y="6428"/>
                  </a:cubicBezTo>
                  <a:cubicBezTo>
                    <a:pt x="179856" y="6428"/>
                    <a:pt x="179856" y="6428"/>
                    <a:pt x="179856" y="9642"/>
                  </a:cubicBezTo>
                  <a:cubicBezTo>
                    <a:pt x="179856" y="9642"/>
                    <a:pt x="179856" y="9642"/>
                    <a:pt x="179856" y="12857"/>
                  </a:cubicBezTo>
                  <a:cubicBezTo>
                    <a:pt x="179856" y="12857"/>
                    <a:pt x="179856" y="12857"/>
                    <a:pt x="179856" y="16071"/>
                  </a:cubicBezTo>
                  <a:cubicBezTo>
                    <a:pt x="179856" y="16071"/>
                    <a:pt x="177156" y="16071"/>
                    <a:pt x="177156" y="16071"/>
                  </a:cubicBezTo>
                  <a:cubicBezTo>
                    <a:pt x="177156" y="16071"/>
                    <a:pt x="174456" y="19285"/>
                    <a:pt x="174456" y="19285"/>
                  </a:cubicBezTo>
                  <a:cubicBezTo>
                    <a:pt x="174456" y="19285"/>
                    <a:pt x="171756" y="19285"/>
                    <a:pt x="171756" y="19285"/>
                  </a:cubicBezTo>
                  <a:cubicBezTo>
                    <a:pt x="171756" y="19285"/>
                    <a:pt x="171756" y="19285"/>
                    <a:pt x="171756" y="16071"/>
                  </a:cubicBezTo>
                  <a:cubicBezTo>
                    <a:pt x="169056" y="16071"/>
                    <a:pt x="169056" y="16071"/>
                    <a:pt x="166356" y="16071"/>
                  </a:cubicBezTo>
                  <a:cubicBezTo>
                    <a:pt x="166356" y="12857"/>
                    <a:pt x="166356" y="12857"/>
                    <a:pt x="166356" y="12857"/>
                  </a:cubicBezTo>
                  <a:cubicBezTo>
                    <a:pt x="166356" y="12857"/>
                    <a:pt x="166356" y="9642"/>
                    <a:pt x="166356" y="9642"/>
                  </a:cubicBezTo>
                  <a:cubicBezTo>
                    <a:pt x="166356" y="9642"/>
                    <a:pt x="166356" y="6428"/>
                    <a:pt x="166356" y="6428"/>
                  </a:cubicBezTo>
                  <a:cubicBezTo>
                    <a:pt x="166356" y="6428"/>
                    <a:pt x="166356" y="3214"/>
                    <a:pt x="166356" y="3214"/>
                  </a:cubicBezTo>
                  <a:cubicBezTo>
                    <a:pt x="166356" y="3214"/>
                    <a:pt x="169056" y="3214"/>
                    <a:pt x="169056" y="0"/>
                  </a:cubicBezTo>
                  <a:close/>
                </a:path>
              </a:pathLst>
            </a:custGeom>
            <a:solidFill>
              <a:srgbClr val="F4F3E5"/>
            </a:solidFill>
            <a:ln>
              <a:noFill/>
            </a:ln>
          </p:spPr>
          <p:txBody>
            <a:bodyPr anchor="ctr" wrap="square">
              <a:noAutofit/>
            </a:bodyPr>
            <a:p>
              <a:pPr algn="ctr"/>
              <a:endParaRPr>
                <a:cs typeface="+mn-ea"/>
                <a:sym typeface="+mn-lt"/>
              </a:endParaRPr>
            </a:p>
          </p:txBody>
        </p:sp>
        <p:sp>
          <p:nvSpPr>
            <p:cNvPr id="1048598" name="iṥḷîďe"/>
            <p:cNvSpPr/>
            <p:nvPr/>
          </p:nvSpPr>
          <p:spPr bwMode="auto">
            <a:xfrm>
              <a:off x="4730272" y="3099357"/>
              <a:ext cx="274034" cy="238381"/>
            </a:xfrm>
            <a:custGeom>
              <a:avLst/>
              <a:gdLst>
                <a:gd name="connsiteX0" fmla="*/ 9091 w 241062"/>
                <a:gd name="connsiteY0" fmla="*/ 188485 h 209699"/>
                <a:gd name="connsiteX1" fmla="*/ 12122 w 241062"/>
                <a:gd name="connsiteY1" fmla="*/ 188485 h 209699"/>
                <a:gd name="connsiteX2" fmla="*/ 15153 w 241062"/>
                <a:gd name="connsiteY2" fmla="*/ 188485 h 209699"/>
                <a:gd name="connsiteX3" fmla="*/ 18183 w 241062"/>
                <a:gd name="connsiteY3" fmla="*/ 191516 h 209699"/>
                <a:gd name="connsiteX4" fmla="*/ 21214 w 241062"/>
                <a:gd name="connsiteY4" fmla="*/ 194546 h 209699"/>
                <a:gd name="connsiteX5" fmla="*/ 21214 w 241062"/>
                <a:gd name="connsiteY5" fmla="*/ 200607 h 209699"/>
                <a:gd name="connsiteX6" fmla="*/ 21214 w 241062"/>
                <a:gd name="connsiteY6" fmla="*/ 203638 h 209699"/>
                <a:gd name="connsiteX7" fmla="*/ 18183 w 241062"/>
                <a:gd name="connsiteY7" fmla="*/ 206669 h 209699"/>
                <a:gd name="connsiteX8" fmla="*/ 15153 w 241062"/>
                <a:gd name="connsiteY8" fmla="*/ 209699 h 209699"/>
                <a:gd name="connsiteX9" fmla="*/ 12122 w 241062"/>
                <a:gd name="connsiteY9" fmla="*/ 209699 h 209699"/>
                <a:gd name="connsiteX10" fmla="*/ 9091 w 241062"/>
                <a:gd name="connsiteY10" fmla="*/ 209699 h 209699"/>
                <a:gd name="connsiteX11" fmla="*/ 6061 w 241062"/>
                <a:gd name="connsiteY11" fmla="*/ 209699 h 209699"/>
                <a:gd name="connsiteX12" fmla="*/ 3030 w 241062"/>
                <a:gd name="connsiteY12" fmla="*/ 206669 h 209699"/>
                <a:gd name="connsiteX13" fmla="*/ 0 w 241062"/>
                <a:gd name="connsiteY13" fmla="*/ 203638 h 209699"/>
                <a:gd name="connsiteX14" fmla="*/ 0 w 241062"/>
                <a:gd name="connsiteY14" fmla="*/ 200607 h 209699"/>
                <a:gd name="connsiteX15" fmla="*/ 0 w 241062"/>
                <a:gd name="connsiteY15" fmla="*/ 197577 h 209699"/>
                <a:gd name="connsiteX16" fmla="*/ 3030 w 241062"/>
                <a:gd name="connsiteY16" fmla="*/ 194546 h 209699"/>
                <a:gd name="connsiteX17" fmla="*/ 6061 w 241062"/>
                <a:gd name="connsiteY17" fmla="*/ 191516 h 209699"/>
                <a:gd name="connsiteX18" fmla="*/ 9091 w 241062"/>
                <a:gd name="connsiteY18" fmla="*/ 188485 h 209699"/>
                <a:gd name="connsiteX19" fmla="*/ 228940 w 241062"/>
                <a:gd name="connsiteY19" fmla="*/ 111345 h 209699"/>
                <a:gd name="connsiteX20" fmla="*/ 231971 w 241062"/>
                <a:gd name="connsiteY20" fmla="*/ 111345 h 209699"/>
                <a:gd name="connsiteX21" fmla="*/ 238032 w 241062"/>
                <a:gd name="connsiteY21" fmla="*/ 114238 h 209699"/>
                <a:gd name="connsiteX22" fmla="*/ 238032 w 241062"/>
                <a:gd name="connsiteY22" fmla="*/ 117131 h 209699"/>
                <a:gd name="connsiteX23" fmla="*/ 241062 w 241062"/>
                <a:gd name="connsiteY23" fmla="*/ 120023 h 209699"/>
                <a:gd name="connsiteX24" fmla="*/ 241062 w 241062"/>
                <a:gd name="connsiteY24" fmla="*/ 122916 h 209699"/>
                <a:gd name="connsiteX25" fmla="*/ 241062 w 241062"/>
                <a:gd name="connsiteY25" fmla="*/ 125809 h 209699"/>
                <a:gd name="connsiteX26" fmla="*/ 238032 w 241062"/>
                <a:gd name="connsiteY26" fmla="*/ 131594 h 209699"/>
                <a:gd name="connsiteX27" fmla="*/ 235001 w 241062"/>
                <a:gd name="connsiteY27" fmla="*/ 131594 h 209699"/>
                <a:gd name="connsiteX28" fmla="*/ 231971 w 241062"/>
                <a:gd name="connsiteY28" fmla="*/ 134487 h 209699"/>
                <a:gd name="connsiteX29" fmla="*/ 228940 w 241062"/>
                <a:gd name="connsiteY29" fmla="*/ 134487 h 209699"/>
                <a:gd name="connsiteX30" fmla="*/ 225909 w 241062"/>
                <a:gd name="connsiteY30" fmla="*/ 131594 h 209699"/>
                <a:gd name="connsiteX31" fmla="*/ 222879 w 241062"/>
                <a:gd name="connsiteY31" fmla="*/ 128702 h 209699"/>
                <a:gd name="connsiteX32" fmla="*/ 219848 w 241062"/>
                <a:gd name="connsiteY32" fmla="*/ 128702 h 209699"/>
                <a:gd name="connsiteX33" fmla="*/ 219848 w 241062"/>
                <a:gd name="connsiteY33" fmla="*/ 122916 h 209699"/>
                <a:gd name="connsiteX34" fmla="*/ 219848 w 241062"/>
                <a:gd name="connsiteY34" fmla="*/ 120023 h 209699"/>
                <a:gd name="connsiteX35" fmla="*/ 222879 w 241062"/>
                <a:gd name="connsiteY35" fmla="*/ 114238 h 209699"/>
                <a:gd name="connsiteX36" fmla="*/ 225909 w 241062"/>
                <a:gd name="connsiteY36" fmla="*/ 114238 h 209699"/>
                <a:gd name="connsiteX37" fmla="*/ 228940 w 241062"/>
                <a:gd name="connsiteY37" fmla="*/ 111345 h 209699"/>
                <a:gd name="connsiteX38" fmla="*/ 17839 w 241062"/>
                <a:gd name="connsiteY38" fmla="*/ 95917 h 209699"/>
                <a:gd name="connsiteX39" fmla="*/ 20972 w 241062"/>
                <a:gd name="connsiteY39" fmla="*/ 95917 h 209699"/>
                <a:gd name="connsiteX40" fmla="*/ 27241 w 241062"/>
                <a:gd name="connsiteY40" fmla="*/ 95917 h 209699"/>
                <a:gd name="connsiteX41" fmla="*/ 33508 w 241062"/>
                <a:gd name="connsiteY41" fmla="*/ 98948 h 209699"/>
                <a:gd name="connsiteX42" fmla="*/ 36642 w 241062"/>
                <a:gd name="connsiteY42" fmla="*/ 105009 h 209699"/>
                <a:gd name="connsiteX43" fmla="*/ 36642 w 241062"/>
                <a:gd name="connsiteY43" fmla="*/ 108039 h 209699"/>
                <a:gd name="connsiteX44" fmla="*/ 33508 w 241062"/>
                <a:gd name="connsiteY44" fmla="*/ 111070 h 209699"/>
                <a:gd name="connsiteX45" fmla="*/ 30374 w 241062"/>
                <a:gd name="connsiteY45" fmla="*/ 114101 h 209699"/>
                <a:gd name="connsiteX46" fmla="*/ 27241 w 241062"/>
                <a:gd name="connsiteY46" fmla="*/ 117131 h 209699"/>
                <a:gd name="connsiteX47" fmla="*/ 20972 w 241062"/>
                <a:gd name="connsiteY47" fmla="*/ 117131 h 209699"/>
                <a:gd name="connsiteX48" fmla="*/ 20972 w 241062"/>
                <a:gd name="connsiteY48" fmla="*/ 114101 h 209699"/>
                <a:gd name="connsiteX49" fmla="*/ 14705 w 241062"/>
                <a:gd name="connsiteY49" fmla="*/ 114101 h 209699"/>
                <a:gd name="connsiteX50" fmla="*/ 14705 w 241062"/>
                <a:gd name="connsiteY50" fmla="*/ 111070 h 209699"/>
                <a:gd name="connsiteX51" fmla="*/ 11571 w 241062"/>
                <a:gd name="connsiteY51" fmla="*/ 105009 h 209699"/>
                <a:gd name="connsiteX52" fmla="*/ 11571 w 241062"/>
                <a:gd name="connsiteY52" fmla="*/ 101978 h 209699"/>
                <a:gd name="connsiteX53" fmla="*/ 14705 w 241062"/>
                <a:gd name="connsiteY53" fmla="*/ 98948 h 209699"/>
                <a:gd name="connsiteX54" fmla="*/ 17839 w 241062"/>
                <a:gd name="connsiteY54" fmla="*/ 95917 h 209699"/>
                <a:gd name="connsiteX55" fmla="*/ 137888 w 241062"/>
                <a:gd name="connsiteY55" fmla="*/ 80489 h 209699"/>
                <a:gd name="connsiteX56" fmla="*/ 140781 w 241062"/>
                <a:gd name="connsiteY56" fmla="*/ 80489 h 209699"/>
                <a:gd name="connsiteX57" fmla="*/ 149459 w 241062"/>
                <a:gd name="connsiteY57" fmla="*/ 83520 h 209699"/>
                <a:gd name="connsiteX58" fmla="*/ 149459 w 241062"/>
                <a:gd name="connsiteY58" fmla="*/ 86550 h 209699"/>
                <a:gd name="connsiteX59" fmla="*/ 152352 w 241062"/>
                <a:gd name="connsiteY59" fmla="*/ 89581 h 209699"/>
                <a:gd name="connsiteX60" fmla="*/ 149459 w 241062"/>
                <a:gd name="connsiteY60" fmla="*/ 92611 h 209699"/>
                <a:gd name="connsiteX61" fmla="*/ 149459 w 241062"/>
                <a:gd name="connsiteY61" fmla="*/ 98673 h 209699"/>
                <a:gd name="connsiteX62" fmla="*/ 146567 w 241062"/>
                <a:gd name="connsiteY62" fmla="*/ 98673 h 209699"/>
                <a:gd name="connsiteX63" fmla="*/ 140781 w 241062"/>
                <a:gd name="connsiteY63" fmla="*/ 101703 h 209699"/>
                <a:gd name="connsiteX64" fmla="*/ 137888 w 241062"/>
                <a:gd name="connsiteY64" fmla="*/ 101703 h 209699"/>
                <a:gd name="connsiteX65" fmla="*/ 132103 w 241062"/>
                <a:gd name="connsiteY65" fmla="*/ 98673 h 209699"/>
                <a:gd name="connsiteX66" fmla="*/ 129210 w 241062"/>
                <a:gd name="connsiteY66" fmla="*/ 95642 h 209699"/>
                <a:gd name="connsiteX67" fmla="*/ 129210 w 241062"/>
                <a:gd name="connsiteY67" fmla="*/ 92611 h 209699"/>
                <a:gd name="connsiteX68" fmla="*/ 129210 w 241062"/>
                <a:gd name="connsiteY68" fmla="*/ 89581 h 209699"/>
                <a:gd name="connsiteX69" fmla="*/ 132103 w 241062"/>
                <a:gd name="connsiteY69" fmla="*/ 83520 h 209699"/>
                <a:gd name="connsiteX70" fmla="*/ 134996 w 241062"/>
                <a:gd name="connsiteY70" fmla="*/ 83520 h 209699"/>
                <a:gd name="connsiteX71" fmla="*/ 137888 w 241062"/>
                <a:gd name="connsiteY71" fmla="*/ 80489 h 209699"/>
                <a:gd name="connsiteX72" fmla="*/ 46000 w 241062"/>
                <a:gd name="connsiteY72" fmla="*/ 321 h 209699"/>
                <a:gd name="connsiteX73" fmla="*/ 53823 w 241062"/>
                <a:gd name="connsiteY73" fmla="*/ 5630 h 209699"/>
                <a:gd name="connsiteX74" fmla="*/ 35941 w 241062"/>
                <a:gd name="connsiteY74" fmla="*/ 14571 h 209699"/>
                <a:gd name="connsiteX75" fmla="*/ 46000 w 241062"/>
                <a:gd name="connsiteY75" fmla="*/ 321 h 20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41062" h="209699">
                  <a:moveTo>
                    <a:pt x="9091" y="188485"/>
                  </a:moveTo>
                  <a:cubicBezTo>
                    <a:pt x="9091" y="188485"/>
                    <a:pt x="12122" y="188485"/>
                    <a:pt x="12122" y="188485"/>
                  </a:cubicBezTo>
                  <a:cubicBezTo>
                    <a:pt x="12122" y="188485"/>
                    <a:pt x="12122" y="188485"/>
                    <a:pt x="15153" y="188485"/>
                  </a:cubicBezTo>
                  <a:cubicBezTo>
                    <a:pt x="15153" y="191516"/>
                    <a:pt x="18183" y="191516"/>
                    <a:pt x="18183" y="191516"/>
                  </a:cubicBezTo>
                  <a:cubicBezTo>
                    <a:pt x="18183" y="194546"/>
                    <a:pt x="18183" y="194546"/>
                    <a:pt x="21214" y="194546"/>
                  </a:cubicBezTo>
                  <a:cubicBezTo>
                    <a:pt x="21214" y="197577"/>
                    <a:pt x="21214" y="197577"/>
                    <a:pt x="21214" y="200607"/>
                  </a:cubicBezTo>
                  <a:cubicBezTo>
                    <a:pt x="21214" y="200607"/>
                    <a:pt x="21214" y="200607"/>
                    <a:pt x="21214" y="203638"/>
                  </a:cubicBezTo>
                  <a:cubicBezTo>
                    <a:pt x="21214" y="203638"/>
                    <a:pt x="21214" y="206669"/>
                    <a:pt x="18183" y="206669"/>
                  </a:cubicBezTo>
                  <a:cubicBezTo>
                    <a:pt x="18183" y="206669"/>
                    <a:pt x="18183" y="209699"/>
                    <a:pt x="15153" y="209699"/>
                  </a:cubicBezTo>
                  <a:cubicBezTo>
                    <a:pt x="15153" y="209699"/>
                    <a:pt x="15153" y="209699"/>
                    <a:pt x="12122" y="209699"/>
                  </a:cubicBezTo>
                  <a:cubicBezTo>
                    <a:pt x="12122" y="209699"/>
                    <a:pt x="9091" y="209699"/>
                    <a:pt x="9091" y="209699"/>
                  </a:cubicBezTo>
                  <a:cubicBezTo>
                    <a:pt x="9091" y="209699"/>
                    <a:pt x="9091" y="209699"/>
                    <a:pt x="6061" y="209699"/>
                  </a:cubicBezTo>
                  <a:cubicBezTo>
                    <a:pt x="6061" y="209699"/>
                    <a:pt x="3030" y="209699"/>
                    <a:pt x="3030" y="206669"/>
                  </a:cubicBezTo>
                  <a:cubicBezTo>
                    <a:pt x="3030" y="206669"/>
                    <a:pt x="0" y="206669"/>
                    <a:pt x="0" y="203638"/>
                  </a:cubicBezTo>
                  <a:cubicBezTo>
                    <a:pt x="0" y="203638"/>
                    <a:pt x="0" y="200607"/>
                    <a:pt x="0" y="200607"/>
                  </a:cubicBezTo>
                  <a:cubicBezTo>
                    <a:pt x="0" y="197577"/>
                    <a:pt x="0" y="197577"/>
                    <a:pt x="0" y="197577"/>
                  </a:cubicBezTo>
                  <a:cubicBezTo>
                    <a:pt x="0" y="194546"/>
                    <a:pt x="0" y="194546"/>
                    <a:pt x="3030" y="194546"/>
                  </a:cubicBezTo>
                  <a:cubicBezTo>
                    <a:pt x="3030" y="191516"/>
                    <a:pt x="3030" y="191516"/>
                    <a:pt x="6061" y="191516"/>
                  </a:cubicBezTo>
                  <a:cubicBezTo>
                    <a:pt x="6061" y="188485"/>
                    <a:pt x="6061" y="188485"/>
                    <a:pt x="9091" y="188485"/>
                  </a:cubicBezTo>
                  <a:close/>
                  <a:moveTo>
                    <a:pt x="228940" y="111345"/>
                  </a:moveTo>
                  <a:cubicBezTo>
                    <a:pt x="228940" y="111345"/>
                    <a:pt x="231971" y="111345"/>
                    <a:pt x="231971" y="111345"/>
                  </a:cubicBezTo>
                  <a:cubicBezTo>
                    <a:pt x="235001" y="114238"/>
                    <a:pt x="235001" y="114238"/>
                    <a:pt x="238032" y="114238"/>
                  </a:cubicBezTo>
                  <a:cubicBezTo>
                    <a:pt x="238032" y="114238"/>
                    <a:pt x="238032" y="117131"/>
                    <a:pt x="238032" y="117131"/>
                  </a:cubicBezTo>
                  <a:cubicBezTo>
                    <a:pt x="238032" y="117131"/>
                    <a:pt x="238032" y="117131"/>
                    <a:pt x="241062" y="120023"/>
                  </a:cubicBezTo>
                  <a:cubicBezTo>
                    <a:pt x="241062" y="120023"/>
                    <a:pt x="241062" y="122916"/>
                    <a:pt x="241062" y="122916"/>
                  </a:cubicBezTo>
                  <a:cubicBezTo>
                    <a:pt x="241062" y="125809"/>
                    <a:pt x="241062" y="125809"/>
                    <a:pt x="241062" y="125809"/>
                  </a:cubicBezTo>
                  <a:cubicBezTo>
                    <a:pt x="241062" y="128702"/>
                    <a:pt x="241062" y="128702"/>
                    <a:pt x="238032" y="131594"/>
                  </a:cubicBezTo>
                  <a:cubicBezTo>
                    <a:pt x="238032" y="131594"/>
                    <a:pt x="238032" y="131594"/>
                    <a:pt x="235001" y="131594"/>
                  </a:cubicBezTo>
                  <a:cubicBezTo>
                    <a:pt x="235001" y="134487"/>
                    <a:pt x="235001" y="134487"/>
                    <a:pt x="231971" y="134487"/>
                  </a:cubicBezTo>
                  <a:cubicBezTo>
                    <a:pt x="231971" y="134487"/>
                    <a:pt x="228940" y="134487"/>
                    <a:pt x="228940" y="134487"/>
                  </a:cubicBezTo>
                  <a:cubicBezTo>
                    <a:pt x="225909" y="134487"/>
                    <a:pt x="225909" y="131594"/>
                    <a:pt x="225909" y="131594"/>
                  </a:cubicBezTo>
                  <a:cubicBezTo>
                    <a:pt x="222879" y="131594"/>
                    <a:pt x="222879" y="128702"/>
                    <a:pt x="222879" y="128702"/>
                  </a:cubicBezTo>
                  <a:cubicBezTo>
                    <a:pt x="222879" y="128702"/>
                    <a:pt x="222879" y="128702"/>
                    <a:pt x="219848" y="128702"/>
                  </a:cubicBezTo>
                  <a:cubicBezTo>
                    <a:pt x="219848" y="125809"/>
                    <a:pt x="219848" y="122916"/>
                    <a:pt x="219848" y="122916"/>
                  </a:cubicBezTo>
                  <a:cubicBezTo>
                    <a:pt x="219848" y="122916"/>
                    <a:pt x="219848" y="120023"/>
                    <a:pt x="219848" y="120023"/>
                  </a:cubicBezTo>
                  <a:cubicBezTo>
                    <a:pt x="219848" y="117131"/>
                    <a:pt x="222879" y="117131"/>
                    <a:pt x="222879" y="114238"/>
                  </a:cubicBezTo>
                  <a:cubicBezTo>
                    <a:pt x="222879" y="114238"/>
                    <a:pt x="222879" y="114238"/>
                    <a:pt x="225909" y="114238"/>
                  </a:cubicBezTo>
                  <a:cubicBezTo>
                    <a:pt x="225909" y="114238"/>
                    <a:pt x="228940" y="111345"/>
                    <a:pt x="228940" y="111345"/>
                  </a:cubicBezTo>
                  <a:close/>
                  <a:moveTo>
                    <a:pt x="17839" y="95917"/>
                  </a:moveTo>
                  <a:cubicBezTo>
                    <a:pt x="17839" y="95917"/>
                    <a:pt x="20972" y="95917"/>
                    <a:pt x="20972" y="95917"/>
                  </a:cubicBezTo>
                  <a:cubicBezTo>
                    <a:pt x="24106" y="95917"/>
                    <a:pt x="24106" y="95917"/>
                    <a:pt x="27241" y="95917"/>
                  </a:cubicBezTo>
                  <a:cubicBezTo>
                    <a:pt x="30374" y="95917"/>
                    <a:pt x="30374" y="95917"/>
                    <a:pt x="33508" y="98948"/>
                  </a:cubicBezTo>
                  <a:cubicBezTo>
                    <a:pt x="33508" y="101978"/>
                    <a:pt x="36642" y="105009"/>
                    <a:pt x="36642" y="105009"/>
                  </a:cubicBezTo>
                  <a:cubicBezTo>
                    <a:pt x="36642" y="105009"/>
                    <a:pt x="36642" y="108039"/>
                    <a:pt x="36642" y="108039"/>
                  </a:cubicBezTo>
                  <a:cubicBezTo>
                    <a:pt x="33508" y="111070"/>
                    <a:pt x="33508" y="111070"/>
                    <a:pt x="33508" y="111070"/>
                  </a:cubicBezTo>
                  <a:cubicBezTo>
                    <a:pt x="33508" y="114101"/>
                    <a:pt x="30374" y="114101"/>
                    <a:pt x="30374" y="114101"/>
                  </a:cubicBezTo>
                  <a:cubicBezTo>
                    <a:pt x="30374" y="114101"/>
                    <a:pt x="27241" y="117131"/>
                    <a:pt x="27241" y="117131"/>
                  </a:cubicBezTo>
                  <a:cubicBezTo>
                    <a:pt x="24106" y="117131"/>
                    <a:pt x="24106" y="117131"/>
                    <a:pt x="20972" y="117131"/>
                  </a:cubicBezTo>
                  <a:cubicBezTo>
                    <a:pt x="20972" y="117131"/>
                    <a:pt x="20972" y="117131"/>
                    <a:pt x="20972" y="114101"/>
                  </a:cubicBezTo>
                  <a:cubicBezTo>
                    <a:pt x="17839" y="114101"/>
                    <a:pt x="17839" y="114101"/>
                    <a:pt x="14705" y="114101"/>
                  </a:cubicBezTo>
                  <a:cubicBezTo>
                    <a:pt x="14705" y="111070"/>
                    <a:pt x="14705" y="111070"/>
                    <a:pt x="14705" y="111070"/>
                  </a:cubicBezTo>
                  <a:cubicBezTo>
                    <a:pt x="11571" y="108039"/>
                    <a:pt x="11571" y="108039"/>
                    <a:pt x="11571" y="105009"/>
                  </a:cubicBezTo>
                  <a:cubicBezTo>
                    <a:pt x="11571" y="105009"/>
                    <a:pt x="11571" y="105009"/>
                    <a:pt x="11571" y="101978"/>
                  </a:cubicBezTo>
                  <a:cubicBezTo>
                    <a:pt x="14705" y="101978"/>
                    <a:pt x="14705" y="98948"/>
                    <a:pt x="14705" y="98948"/>
                  </a:cubicBezTo>
                  <a:cubicBezTo>
                    <a:pt x="14705" y="98948"/>
                    <a:pt x="17839" y="95917"/>
                    <a:pt x="17839" y="95917"/>
                  </a:cubicBezTo>
                  <a:close/>
                  <a:moveTo>
                    <a:pt x="137888" y="80489"/>
                  </a:moveTo>
                  <a:cubicBezTo>
                    <a:pt x="140781" y="80489"/>
                    <a:pt x="140781" y="80489"/>
                    <a:pt x="140781" y="80489"/>
                  </a:cubicBezTo>
                  <a:cubicBezTo>
                    <a:pt x="143674" y="80489"/>
                    <a:pt x="146567" y="80489"/>
                    <a:pt x="149459" y="83520"/>
                  </a:cubicBezTo>
                  <a:cubicBezTo>
                    <a:pt x="149459" y="83520"/>
                    <a:pt x="149459" y="83520"/>
                    <a:pt x="149459" y="86550"/>
                  </a:cubicBezTo>
                  <a:cubicBezTo>
                    <a:pt x="152352" y="86550"/>
                    <a:pt x="152352" y="89581"/>
                    <a:pt x="152352" y="89581"/>
                  </a:cubicBezTo>
                  <a:cubicBezTo>
                    <a:pt x="152352" y="92611"/>
                    <a:pt x="152352" y="92611"/>
                    <a:pt x="149459" y="92611"/>
                  </a:cubicBezTo>
                  <a:cubicBezTo>
                    <a:pt x="149459" y="95642"/>
                    <a:pt x="149459" y="95642"/>
                    <a:pt x="149459" y="98673"/>
                  </a:cubicBezTo>
                  <a:cubicBezTo>
                    <a:pt x="149459" y="98673"/>
                    <a:pt x="149459" y="98673"/>
                    <a:pt x="146567" y="98673"/>
                  </a:cubicBezTo>
                  <a:cubicBezTo>
                    <a:pt x="143674" y="101703"/>
                    <a:pt x="143674" y="101703"/>
                    <a:pt x="140781" y="101703"/>
                  </a:cubicBezTo>
                  <a:cubicBezTo>
                    <a:pt x="140781" y="101703"/>
                    <a:pt x="137888" y="101703"/>
                    <a:pt x="137888" y="101703"/>
                  </a:cubicBezTo>
                  <a:cubicBezTo>
                    <a:pt x="134996" y="101703"/>
                    <a:pt x="132103" y="101703"/>
                    <a:pt x="132103" y="98673"/>
                  </a:cubicBezTo>
                  <a:cubicBezTo>
                    <a:pt x="129210" y="98673"/>
                    <a:pt x="129210" y="98673"/>
                    <a:pt x="129210" y="95642"/>
                  </a:cubicBezTo>
                  <a:cubicBezTo>
                    <a:pt x="129210" y="95642"/>
                    <a:pt x="129210" y="92611"/>
                    <a:pt x="129210" y="92611"/>
                  </a:cubicBezTo>
                  <a:cubicBezTo>
                    <a:pt x="129210" y="89581"/>
                    <a:pt x="129210" y="89581"/>
                    <a:pt x="129210" y="89581"/>
                  </a:cubicBezTo>
                  <a:cubicBezTo>
                    <a:pt x="129210" y="86550"/>
                    <a:pt x="129210" y="86550"/>
                    <a:pt x="132103" y="83520"/>
                  </a:cubicBezTo>
                  <a:cubicBezTo>
                    <a:pt x="132103" y="83520"/>
                    <a:pt x="132103" y="83520"/>
                    <a:pt x="134996" y="83520"/>
                  </a:cubicBezTo>
                  <a:cubicBezTo>
                    <a:pt x="134996" y="80489"/>
                    <a:pt x="137888" y="80489"/>
                    <a:pt x="137888" y="80489"/>
                  </a:cubicBezTo>
                  <a:close/>
                  <a:moveTo>
                    <a:pt x="46000" y="321"/>
                  </a:moveTo>
                  <a:cubicBezTo>
                    <a:pt x="48794" y="973"/>
                    <a:pt x="51588" y="2649"/>
                    <a:pt x="53823" y="5630"/>
                  </a:cubicBezTo>
                  <a:cubicBezTo>
                    <a:pt x="59784" y="14571"/>
                    <a:pt x="41902" y="26493"/>
                    <a:pt x="35941" y="14571"/>
                  </a:cubicBezTo>
                  <a:cubicBezTo>
                    <a:pt x="29235" y="5630"/>
                    <a:pt x="37617" y="-1635"/>
                    <a:pt x="46000" y="321"/>
                  </a:cubicBezTo>
                  <a:close/>
                </a:path>
              </a:pathLst>
            </a:custGeom>
            <a:solidFill>
              <a:srgbClr val="F4F3E5"/>
            </a:solidFill>
            <a:ln>
              <a:noFill/>
            </a:ln>
          </p:spPr>
          <p:txBody>
            <a:bodyPr anchor="ctr" wrap="square">
              <a:noAutofit/>
            </a:bodyPr>
            <a:p>
              <a:pPr algn="ctr"/>
              <a:endParaRPr>
                <a:cs typeface="+mn-ea"/>
                <a:sym typeface="+mn-lt"/>
              </a:endParaRPr>
            </a:p>
          </p:txBody>
        </p:sp>
        <p:sp>
          <p:nvSpPr>
            <p:cNvPr id="1048599" name="íṥḷíďê"/>
            <p:cNvSpPr/>
            <p:nvPr/>
          </p:nvSpPr>
          <p:spPr bwMode="auto">
            <a:xfrm>
              <a:off x="4090132" y="4044729"/>
              <a:ext cx="530528" cy="498753"/>
            </a:xfrm>
            <a:custGeom>
              <a:avLst/>
              <a:gdLst>
                <a:gd name="connsiteX0" fmla="*/ 24107 w 466695"/>
                <a:gd name="connsiteY0" fmla="*/ 394387 h 438743"/>
                <a:gd name="connsiteX1" fmla="*/ 27000 w 466695"/>
                <a:gd name="connsiteY1" fmla="*/ 394387 h 438743"/>
                <a:gd name="connsiteX2" fmla="*/ 38571 w 466695"/>
                <a:gd name="connsiteY2" fmla="*/ 400301 h 438743"/>
                <a:gd name="connsiteX3" fmla="*/ 41463 w 466695"/>
                <a:gd name="connsiteY3" fmla="*/ 403258 h 438743"/>
                <a:gd name="connsiteX4" fmla="*/ 44356 w 466695"/>
                <a:gd name="connsiteY4" fmla="*/ 415087 h 438743"/>
                <a:gd name="connsiteX5" fmla="*/ 44356 w 466695"/>
                <a:gd name="connsiteY5" fmla="*/ 418044 h 438743"/>
                <a:gd name="connsiteX6" fmla="*/ 44356 w 466695"/>
                <a:gd name="connsiteY6" fmla="*/ 426915 h 438743"/>
                <a:gd name="connsiteX7" fmla="*/ 38571 w 466695"/>
                <a:gd name="connsiteY7" fmla="*/ 432829 h 438743"/>
                <a:gd name="connsiteX8" fmla="*/ 29892 w 466695"/>
                <a:gd name="connsiteY8" fmla="*/ 435786 h 438743"/>
                <a:gd name="connsiteX9" fmla="*/ 24107 w 466695"/>
                <a:gd name="connsiteY9" fmla="*/ 438743 h 438743"/>
                <a:gd name="connsiteX10" fmla="*/ 21214 w 466695"/>
                <a:gd name="connsiteY10" fmla="*/ 438743 h 438743"/>
                <a:gd name="connsiteX11" fmla="*/ 9643 w 466695"/>
                <a:gd name="connsiteY11" fmla="*/ 432829 h 438743"/>
                <a:gd name="connsiteX12" fmla="*/ 6750 w 466695"/>
                <a:gd name="connsiteY12" fmla="*/ 429872 h 438743"/>
                <a:gd name="connsiteX13" fmla="*/ 3857 w 466695"/>
                <a:gd name="connsiteY13" fmla="*/ 421001 h 438743"/>
                <a:gd name="connsiteX14" fmla="*/ 3857 w 466695"/>
                <a:gd name="connsiteY14" fmla="*/ 415087 h 438743"/>
                <a:gd name="connsiteX15" fmla="*/ 3857 w 466695"/>
                <a:gd name="connsiteY15" fmla="*/ 406216 h 438743"/>
                <a:gd name="connsiteX16" fmla="*/ 9643 w 466695"/>
                <a:gd name="connsiteY16" fmla="*/ 400301 h 438743"/>
                <a:gd name="connsiteX17" fmla="*/ 18321 w 466695"/>
                <a:gd name="connsiteY17" fmla="*/ 397344 h 438743"/>
                <a:gd name="connsiteX18" fmla="*/ 24107 w 466695"/>
                <a:gd name="connsiteY18" fmla="*/ 394387 h 438743"/>
                <a:gd name="connsiteX19" fmla="*/ 14786 w 466695"/>
                <a:gd name="connsiteY19" fmla="*/ 197681 h 438743"/>
                <a:gd name="connsiteX20" fmla="*/ 23657 w 466695"/>
                <a:gd name="connsiteY20" fmla="*/ 197681 h 438743"/>
                <a:gd name="connsiteX21" fmla="*/ 26614 w 466695"/>
                <a:gd name="connsiteY21" fmla="*/ 197681 h 438743"/>
                <a:gd name="connsiteX22" fmla="*/ 35485 w 466695"/>
                <a:gd name="connsiteY22" fmla="*/ 203852 h 438743"/>
                <a:gd name="connsiteX23" fmla="*/ 41399 w 466695"/>
                <a:gd name="connsiteY23" fmla="*/ 206938 h 438743"/>
                <a:gd name="connsiteX24" fmla="*/ 44356 w 466695"/>
                <a:gd name="connsiteY24" fmla="*/ 216195 h 438743"/>
                <a:gd name="connsiteX25" fmla="*/ 44356 w 466695"/>
                <a:gd name="connsiteY25" fmla="*/ 222366 h 438743"/>
                <a:gd name="connsiteX26" fmla="*/ 41399 w 466695"/>
                <a:gd name="connsiteY26" fmla="*/ 231623 h 438743"/>
                <a:gd name="connsiteX27" fmla="*/ 35485 w 466695"/>
                <a:gd name="connsiteY27" fmla="*/ 237794 h 438743"/>
                <a:gd name="connsiteX28" fmla="*/ 29571 w 466695"/>
                <a:gd name="connsiteY28" fmla="*/ 240880 h 438743"/>
                <a:gd name="connsiteX29" fmla="*/ 20700 w 466695"/>
                <a:gd name="connsiteY29" fmla="*/ 240880 h 438743"/>
                <a:gd name="connsiteX30" fmla="*/ 17743 w 466695"/>
                <a:gd name="connsiteY30" fmla="*/ 240880 h 438743"/>
                <a:gd name="connsiteX31" fmla="*/ 8871 w 466695"/>
                <a:gd name="connsiteY31" fmla="*/ 237794 h 438743"/>
                <a:gd name="connsiteX32" fmla="*/ 5914 w 466695"/>
                <a:gd name="connsiteY32" fmla="*/ 234708 h 438743"/>
                <a:gd name="connsiteX33" fmla="*/ 0 w 466695"/>
                <a:gd name="connsiteY33" fmla="*/ 222366 h 438743"/>
                <a:gd name="connsiteX34" fmla="*/ 0 w 466695"/>
                <a:gd name="connsiteY34" fmla="*/ 219280 h 438743"/>
                <a:gd name="connsiteX35" fmla="*/ 2957 w 466695"/>
                <a:gd name="connsiteY35" fmla="*/ 210024 h 438743"/>
                <a:gd name="connsiteX36" fmla="*/ 8871 w 466695"/>
                <a:gd name="connsiteY36" fmla="*/ 203852 h 438743"/>
                <a:gd name="connsiteX37" fmla="*/ 14786 w 466695"/>
                <a:gd name="connsiteY37" fmla="*/ 197681 h 438743"/>
                <a:gd name="connsiteX38" fmla="*/ 445482 w 466695"/>
                <a:gd name="connsiteY38" fmla="*/ 170683 h 438743"/>
                <a:gd name="connsiteX39" fmla="*/ 454573 w 466695"/>
                <a:gd name="connsiteY39" fmla="*/ 173769 h 438743"/>
                <a:gd name="connsiteX40" fmla="*/ 460634 w 466695"/>
                <a:gd name="connsiteY40" fmla="*/ 179940 h 438743"/>
                <a:gd name="connsiteX41" fmla="*/ 463665 w 466695"/>
                <a:gd name="connsiteY41" fmla="*/ 183026 h 438743"/>
                <a:gd name="connsiteX42" fmla="*/ 466695 w 466695"/>
                <a:gd name="connsiteY42" fmla="*/ 192282 h 438743"/>
                <a:gd name="connsiteX43" fmla="*/ 466695 w 466695"/>
                <a:gd name="connsiteY43" fmla="*/ 198454 h 438743"/>
                <a:gd name="connsiteX44" fmla="*/ 463665 w 466695"/>
                <a:gd name="connsiteY44" fmla="*/ 207710 h 438743"/>
                <a:gd name="connsiteX45" fmla="*/ 460634 w 466695"/>
                <a:gd name="connsiteY45" fmla="*/ 213882 h 438743"/>
                <a:gd name="connsiteX46" fmla="*/ 451543 w 466695"/>
                <a:gd name="connsiteY46" fmla="*/ 216967 h 438743"/>
                <a:gd name="connsiteX47" fmla="*/ 445482 w 466695"/>
                <a:gd name="connsiteY47" fmla="*/ 216967 h 438743"/>
                <a:gd name="connsiteX48" fmla="*/ 436390 w 466695"/>
                <a:gd name="connsiteY48" fmla="*/ 213882 h 438743"/>
                <a:gd name="connsiteX49" fmla="*/ 430329 w 466695"/>
                <a:gd name="connsiteY49" fmla="*/ 210796 h 438743"/>
                <a:gd name="connsiteX50" fmla="*/ 427299 w 466695"/>
                <a:gd name="connsiteY50" fmla="*/ 207710 h 438743"/>
                <a:gd name="connsiteX51" fmla="*/ 424268 w 466695"/>
                <a:gd name="connsiteY51" fmla="*/ 195368 h 438743"/>
                <a:gd name="connsiteX52" fmla="*/ 424268 w 466695"/>
                <a:gd name="connsiteY52" fmla="*/ 192282 h 438743"/>
                <a:gd name="connsiteX53" fmla="*/ 427299 w 466695"/>
                <a:gd name="connsiteY53" fmla="*/ 179940 h 438743"/>
                <a:gd name="connsiteX54" fmla="*/ 430329 w 466695"/>
                <a:gd name="connsiteY54" fmla="*/ 176854 h 438743"/>
                <a:gd name="connsiteX55" fmla="*/ 439421 w 466695"/>
                <a:gd name="connsiteY55" fmla="*/ 173769 h 438743"/>
                <a:gd name="connsiteX56" fmla="*/ 445482 w 466695"/>
                <a:gd name="connsiteY56" fmla="*/ 170683 h 438743"/>
                <a:gd name="connsiteX57" fmla="*/ 253598 w 466695"/>
                <a:gd name="connsiteY57" fmla="*/ 132113 h 438743"/>
                <a:gd name="connsiteX58" fmla="*/ 268664 w 466695"/>
                <a:gd name="connsiteY58" fmla="*/ 138239 h 438743"/>
                <a:gd name="connsiteX59" fmla="*/ 274691 w 466695"/>
                <a:gd name="connsiteY59" fmla="*/ 144365 h 438743"/>
                <a:gd name="connsiteX60" fmla="*/ 277704 w 466695"/>
                <a:gd name="connsiteY60" fmla="*/ 150491 h 438743"/>
                <a:gd name="connsiteX61" fmla="*/ 277704 w 466695"/>
                <a:gd name="connsiteY61" fmla="*/ 159680 h 438743"/>
                <a:gd name="connsiteX62" fmla="*/ 274691 w 466695"/>
                <a:gd name="connsiteY62" fmla="*/ 168869 h 438743"/>
                <a:gd name="connsiteX63" fmla="*/ 268664 w 466695"/>
                <a:gd name="connsiteY63" fmla="*/ 174994 h 438743"/>
                <a:gd name="connsiteX64" fmla="*/ 259624 w 466695"/>
                <a:gd name="connsiteY64" fmla="*/ 181120 h 438743"/>
                <a:gd name="connsiteX65" fmla="*/ 256611 w 466695"/>
                <a:gd name="connsiteY65" fmla="*/ 181120 h 438743"/>
                <a:gd name="connsiteX66" fmla="*/ 238531 w 466695"/>
                <a:gd name="connsiteY66" fmla="*/ 178057 h 438743"/>
                <a:gd name="connsiteX67" fmla="*/ 232505 w 466695"/>
                <a:gd name="connsiteY67" fmla="*/ 171931 h 438743"/>
                <a:gd name="connsiteX68" fmla="*/ 229491 w 466695"/>
                <a:gd name="connsiteY68" fmla="*/ 162743 h 438743"/>
                <a:gd name="connsiteX69" fmla="*/ 232505 w 466695"/>
                <a:gd name="connsiteY69" fmla="*/ 156617 h 438743"/>
                <a:gd name="connsiteX70" fmla="*/ 235518 w 466695"/>
                <a:gd name="connsiteY70" fmla="*/ 147428 h 438743"/>
                <a:gd name="connsiteX71" fmla="*/ 238531 w 466695"/>
                <a:gd name="connsiteY71" fmla="*/ 141302 h 438743"/>
                <a:gd name="connsiteX72" fmla="*/ 247571 w 466695"/>
                <a:gd name="connsiteY72" fmla="*/ 135176 h 438743"/>
                <a:gd name="connsiteX73" fmla="*/ 253598 w 466695"/>
                <a:gd name="connsiteY73" fmla="*/ 132113 h 438743"/>
                <a:gd name="connsiteX74" fmla="*/ 35939 w 466695"/>
                <a:gd name="connsiteY74" fmla="*/ 88 h 438743"/>
                <a:gd name="connsiteX75" fmla="*/ 51315 w 466695"/>
                <a:gd name="connsiteY75" fmla="*/ 9332 h 438743"/>
                <a:gd name="connsiteX76" fmla="*/ 18111 w 466695"/>
                <a:gd name="connsiteY76" fmla="*/ 33117 h 438743"/>
                <a:gd name="connsiteX77" fmla="*/ 35939 w 466695"/>
                <a:gd name="connsiteY77" fmla="*/ 88 h 43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66695" h="438743">
                  <a:moveTo>
                    <a:pt x="24107" y="394387"/>
                  </a:moveTo>
                  <a:cubicBezTo>
                    <a:pt x="27000" y="394387"/>
                    <a:pt x="27000" y="394387"/>
                    <a:pt x="27000" y="394387"/>
                  </a:cubicBezTo>
                  <a:cubicBezTo>
                    <a:pt x="29892" y="397344"/>
                    <a:pt x="35678" y="397344"/>
                    <a:pt x="38571" y="400301"/>
                  </a:cubicBezTo>
                  <a:cubicBezTo>
                    <a:pt x="38571" y="400301"/>
                    <a:pt x="38571" y="403258"/>
                    <a:pt x="41463" y="403258"/>
                  </a:cubicBezTo>
                  <a:cubicBezTo>
                    <a:pt x="44356" y="406216"/>
                    <a:pt x="44356" y="409173"/>
                    <a:pt x="44356" y="415087"/>
                  </a:cubicBezTo>
                  <a:cubicBezTo>
                    <a:pt x="44356" y="415087"/>
                    <a:pt x="44356" y="418044"/>
                    <a:pt x="44356" y="418044"/>
                  </a:cubicBezTo>
                  <a:cubicBezTo>
                    <a:pt x="44356" y="421001"/>
                    <a:pt x="44356" y="423958"/>
                    <a:pt x="44356" y="426915"/>
                  </a:cubicBezTo>
                  <a:cubicBezTo>
                    <a:pt x="41463" y="429872"/>
                    <a:pt x="41463" y="432829"/>
                    <a:pt x="38571" y="432829"/>
                  </a:cubicBezTo>
                  <a:cubicBezTo>
                    <a:pt x="35678" y="435786"/>
                    <a:pt x="32785" y="435786"/>
                    <a:pt x="29892" y="435786"/>
                  </a:cubicBezTo>
                  <a:cubicBezTo>
                    <a:pt x="27000" y="438743"/>
                    <a:pt x="27000" y="438743"/>
                    <a:pt x="24107" y="438743"/>
                  </a:cubicBezTo>
                  <a:cubicBezTo>
                    <a:pt x="21214" y="438743"/>
                    <a:pt x="21214" y="438743"/>
                    <a:pt x="21214" y="438743"/>
                  </a:cubicBezTo>
                  <a:cubicBezTo>
                    <a:pt x="18321" y="435786"/>
                    <a:pt x="12536" y="435786"/>
                    <a:pt x="9643" y="432829"/>
                  </a:cubicBezTo>
                  <a:cubicBezTo>
                    <a:pt x="9643" y="432829"/>
                    <a:pt x="9643" y="429872"/>
                    <a:pt x="6750" y="429872"/>
                  </a:cubicBezTo>
                  <a:cubicBezTo>
                    <a:pt x="3857" y="426915"/>
                    <a:pt x="3857" y="423958"/>
                    <a:pt x="3857" y="421001"/>
                  </a:cubicBezTo>
                  <a:cubicBezTo>
                    <a:pt x="3857" y="418044"/>
                    <a:pt x="3857" y="415087"/>
                    <a:pt x="3857" y="415087"/>
                  </a:cubicBezTo>
                  <a:cubicBezTo>
                    <a:pt x="3857" y="412130"/>
                    <a:pt x="3857" y="409173"/>
                    <a:pt x="3857" y="406216"/>
                  </a:cubicBezTo>
                  <a:cubicBezTo>
                    <a:pt x="6750" y="403258"/>
                    <a:pt x="6750" y="403258"/>
                    <a:pt x="9643" y="400301"/>
                  </a:cubicBezTo>
                  <a:cubicBezTo>
                    <a:pt x="12536" y="397344"/>
                    <a:pt x="15428" y="397344"/>
                    <a:pt x="18321" y="397344"/>
                  </a:cubicBezTo>
                  <a:cubicBezTo>
                    <a:pt x="21214" y="394387"/>
                    <a:pt x="21214" y="394387"/>
                    <a:pt x="24107" y="394387"/>
                  </a:cubicBezTo>
                  <a:close/>
                  <a:moveTo>
                    <a:pt x="14786" y="197681"/>
                  </a:moveTo>
                  <a:cubicBezTo>
                    <a:pt x="17743" y="197681"/>
                    <a:pt x="20700" y="197681"/>
                    <a:pt x="23657" y="197681"/>
                  </a:cubicBezTo>
                  <a:cubicBezTo>
                    <a:pt x="23657" y="197681"/>
                    <a:pt x="23657" y="197681"/>
                    <a:pt x="26614" y="197681"/>
                  </a:cubicBezTo>
                  <a:cubicBezTo>
                    <a:pt x="29571" y="197681"/>
                    <a:pt x="32528" y="200767"/>
                    <a:pt x="35485" y="203852"/>
                  </a:cubicBezTo>
                  <a:cubicBezTo>
                    <a:pt x="38442" y="203852"/>
                    <a:pt x="38442" y="203852"/>
                    <a:pt x="41399" y="206938"/>
                  </a:cubicBezTo>
                  <a:cubicBezTo>
                    <a:pt x="41399" y="210024"/>
                    <a:pt x="44356" y="213109"/>
                    <a:pt x="44356" y="216195"/>
                  </a:cubicBezTo>
                  <a:cubicBezTo>
                    <a:pt x="44356" y="219280"/>
                    <a:pt x="44356" y="222366"/>
                    <a:pt x="44356" y="222366"/>
                  </a:cubicBezTo>
                  <a:cubicBezTo>
                    <a:pt x="44356" y="225452"/>
                    <a:pt x="44356" y="228537"/>
                    <a:pt x="41399" y="231623"/>
                  </a:cubicBezTo>
                  <a:cubicBezTo>
                    <a:pt x="41399" y="234708"/>
                    <a:pt x="38442" y="234708"/>
                    <a:pt x="35485" y="237794"/>
                  </a:cubicBezTo>
                  <a:cubicBezTo>
                    <a:pt x="35485" y="240880"/>
                    <a:pt x="32528" y="240880"/>
                    <a:pt x="29571" y="240880"/>
                  </a:cubicBezTo>
                  <a:cubicBezTo>
                    <a:pt x="26614" y="243965"/>
                    <a:pt x="23657" y="243965"/>
                    <a:pt x="20700" y="240880"/>
                  </a:cubicBezTo>
                  <a:cubicBezTo>
                    <a:pt x="20700" y="240880"/>
                    <a:pt x="20700" y="240880"/>
                    <a:pt x="17743" y="240880"/>
                  </a:cubicBezTo>
                  <a:cubicBezTo>
                    <a:pt x="14786" y="240880"/>
                    <a:pt x="11829" y="240880"/>
                    <a:pt x="8871" y="237794"/>
                  </a:cubicBezTo>
                  <a:cubicBezTo>
                    <a:pt x="8871" y="237794"/>
                    <a:pt x="5914" y="234708"/>
                    <a:pt x="5914" y="234708"/>
                  </a:cubicBezTo>
                  <a:cubicBezTo>
                    <a:pt x="2957" y="231623"/>
                    <a:pt x="0" y="228537"/>
                    <a:pt x="0" y="222366"/>
                  </a:cubicBezTo>
                  <a:cubicBezTo>
                    <a:pt x="0" y="222366"/>
                    <a:pt x="0" y="219280"/>
                    <a:pt x="0" y="219280"/>
                  </a:cubicBezTo>
                  <a:cubicBezTo>
                    <a:pt x="0" y="216195"/>
                    <a:pt x="0" y="213109"/>
                    <a:pt x="2957" y="210024"/>
                  </a:cubicBezTo>
                  <a:cubicBezTo>
                    <a:pt x="2957" y="206938"/>
                    <a:pt x="5914" y="203852"/>
                    <a:pt x="8871" y="203852"/>
                  </a:cubicBezTo>
                  <a:cubicBezTo>
                    <a:pt x="8871" y="200767"/>
                    <a:pt x="11829" y="200767"/>
                    <a:pt x="14786" y="197681"/>
                  </a:cubicBezTo>
                  <a:close/>
                  <a:moveTo>
                    <a:pt x="445482" y="170683"/>
                  </a:moveTo>
                  <a:cubicBezTo>
                    <a:pt x="448512" y="170683"/>
                    <a:pt x="451543" y="173769"/>
                    <a:pt x="454573" y="173769"/>
                  </a:cubicBezTo>
                  <a:cubicBezTo>
                    <a:pt x="457604" y="176854"/>
                    <a:pt x="460634" y="176854"/>
                    <a:pt x="460634" y="179940"/>
                  </a:cubicBezTo>
                  <a:cubicBezTo>
                    <a:pt x="460634" y="179940"/>
                    <a:pt x="460634" y="179940"/>
                    <a:pt x="463665" y="183026"/>
                  </a:cubicBezTo>
                  <a:cubicBezTo>
                    <a:pt x="466695" y="186111"/>
                    <a:pt x="466695" y="189197"/>
                    <a:pt x="466695" y="192282"/>
                  </a:cubicBezTo>
                  <a:cubicBezTo>
                    <a:pt x="466695" y="195368"/>
                    <a:pt x="466695" y="195368"/>
                    <a:pt x="466695" y="198454"/>
                  </a:cubicBezTo>
                  <a:cubicBezTo>
                    <a:pt x="466695" y="201539"/>
                    <a:pt x="466695" y="204625"/>
                    <a:pt x="463665" y="207710"/>
                  </a:cubicBezTo>
                  <a:cubicBezTo>
                    <a:pt x="463665" y="210796"/>
                    <a:pt x="460634" y="210796"/>
                    <a:pt x="460634" y="213882"/>
                  </a:cubicBezTo>
                  <a:cubicBezTo>
                    <a:pt x="457604" y="213882"/>
                    <a:pt x="454573" y="216967"/>
                    <a:pt x="451543" y="216967"/>
                  </a:cubicBezTo>
                  <a:cubicBezTo>
                    <a:pt x="448512" y="216967"/>
                    <a:pt x="445482" y="216967"/>
                    <a:pt x="445482" y="216967"/>
                  </a:cubicBezTo>
                  <a:cubicBezTo>
                    <a:pt x="442451" y="216967"/>
                    <a:pt x="439421" y="216967"/>
                    <a:pt x="436390" y="213882"/>
                  </a:cubicBezTo>
                  <a:cubicBezTo>
                    <a:pt x="433360" y="213882"/>
                    <a:pt x="430329" y="210796"/>
                    <a:pt x="430329" y="210796"/>
                  </a:cubicBezTo>
                  <a:cubicBezTo>
                    <a:pt x="430329" y="210796"/>
                    <a:pt x="430329" y="210796"/>
                    <a:pt x="427299" y="207710"/>
                  </a:cubicBezTo>
                  <a:cubicBezTo>
                    <a:pt x="424268" y="204625"/>
                    <a:pt x="424268" y="201539"/>
                    <a:pt x="424268" y="195368"/>
                  </a:cubicBezTo>
                  <a:cubicBezTo>
                    <a:pt x="424268" y="195368"/>
                    <a:pt x="424268" y="192282"/>
                    <a:pt x="424268" y="192282"/>
                  </a:cubicBezTo>
                  <a:cubicBezTo>
                    <a:pt x="424268" y="186111"/>
                    <a:pt x="424268" y="183026"/>
                    <a:pt x="427299" y="179940"/>
                  </a:cubicBezTo>
                  <a:cubicBezTo>
                    <a:pt x="427299" y="179940"/>
                    <a:pt x="430329" y="176854"/>
                    <a:pt x="430329" y="176854"/>
                  </a:cubicBezTo>
                  <a:cubicBezTo>
                    <a:pt x="433360" y="173769"/>
                    <a:pt x="436390" y="173769"/>
                    <a:pt x="439421" y="173769"/>
                  </a:cubicBezTo>
                  <a:cubicBezTo>
                    <a:pt x="442451" y="170683"/>
                    <a:pt x="442451" y="170683"/>
                    <a:pt x="445482" y="170683"/>
                  </a:cubicBezTo>
                  <a:close/>
                  <a:moveTo>
                    <a:pt x="253598" y="132113"/>
                  </a:moveTo>
                  <a:cubicBezTo>
                    <a:pt x="259624" y="132113"/>
                    <a:pt x="265651" y="135176"/>
                    <a:pt x="268664" y="138239"/>
                  </a:cubicBezTo>
                  <a:cubicBezTo>
                    <a:pt x="271678" y="138239"/>
                    <a:pt x="274691" y="141302"/>
                    <a:pt x="274691" y="144365"/>
                  </a:cubicBezTo>
                  <a:cubicBezTo>
                    <a:pt x="277704" y="144365"/>
                    <a:pt x="277704" y="147428"/>
                    <a:pt x="277704" y="150491"/>
                  </a:cubicBezTo>
                  <a:cubicBezTo>
                    <a:pt x="277704" y="153554"/>
                    <a:pt x="277704" y="156617"/>
                    <a:pt x="277704" y="159680"/>
                  </a:cubicBezTo>
                  <a:cubicBezTo>
                    <a:pt x="277704" y="162743"/>
                    <a:pt x="277704" y="165806"/>
                    <a:pt x="274691" y="168869"/>
                  </a:cubicBezTo>
                  <a:cubicBezTo>
                    <a:pt x="274691" y="168869"/>
                    <a:pt x="274691" y="168869"/>
                    <a:pt x="268664" y="174994"/>
                  </a:cubicBezTo>
                  <a:cubicBezTo>
                    <a:pt x="265651" y="178057"/>
                    <a:pt x="265651" y="178057"/>
                    <a:pt x="259624" y="181120"/>
                  </a:cubicBezTo>
                  <a:cubicBezTo>
                    <a:pt x="259624" y="181120"/>
                    <a:pt x="256611" y="181120"/>
                    <a:pt x="256611" y="181120"/>
                  </a:cubicBezTo>
                  <a:cubicBezTo>
                    <a:pt x="250584" y="184183"/>
                    <a:pt x="244558" y="181120"/>
                    <a:pt x="238531" y="178057"/>
                  </a:cubicBezTo>
                  <a:cubicBezTo>
                    <a:pt x="235518" y="178057"/>
                    <a:pt x="235518" y="174994"/>
                    <a:pt x="232505" y="171931"/>
                  </a:cubicBezTo>
                  <a:cubicBezTo>
                    <a:pt x="232505" y="168869"/>
                    <a:pt x="232505" y="165806"/>
                    <a:pt x="229491" y="162743"/>
                  </a:cubicBezTo>
                  <a:cubicBezTo>
                    <a:pt x="229491" y="159680"/>
                    <a:pt x="229491" y="159680"/>
                    <a:pt x="232505" y="156617"/>
                  </a:cubicBezTo>
                  <a:cubicBezTo>
                    <a:pt x="232505" y="153554"/>
                    <a:pt x="232505" y="150491"/>
                    <a:pt x="235518" y="147428"/>
                  </a:cubicBezTo>
                  <a:cubicBezTo>
                    <a:pt x="235518" y="147428"/>
                    <a:pt x="238531" y="144365"/>
                    <a:pt x="238531" y="141302"/>
                  </a:cubicBezTo>
                  <a:cubicBezTo>
                    <a:pt x="241544" y="138239"/>
                    <a:pt x="244558" y="135176"/>
                    <a:pt x="247571" y="135176"/>
                  </a:cubicBezTo>
                  <a:cubicBezTo>
                    <a:pt x="250584" y="135176"/>
                    <a:pt x="253598" y="132113"/>
                    <a:pt x="253598" y="132113"/>
                  </a:cubicBezTo>
                  <a:close/>
                  <a:moveTo>
                    <a:pt x="35939" y="88"/>
                  </a:moveTo>
                  <a:cubicBezTo>
                    <a:pt x="41316" y="599"/>
                    <a:pt x="46787" y="3386"/>
                    <a:pt x="51315" y="9332"/>
                  </a:cubicBezTo>
                  <a:cubicBezTo>
                    <a:pt x="69426" y="30144"/>
                    <a:pt x="36223" y="56902"/>
                    <a:pt x="18111" y="33117"/>
                  </a:cubicBezTo>
                  <a:cubicBezTo>
                    <a:pt x="4528" y="17508"/>
                    <a:pt x="19809" y="-1445"/>
                    <a:pt x="35939" y="88"/>
                  </a:cubicBezTo>
                  <a:close/>
                </a:path>
              </a:pathLst>
            </a:custGeom>
            <a:solidFill>
              <a:srgbClr val="F4F3E5"/>
            </a:solidFill>
            <a:ln>
              <a:noFill/>
            </a:ln>
          </p:spPr>
          <p:txBody>
            <a:bodyPr anchor="ctr" wrap="square">
              <a:noAutofit/>
            </a:bodyPr>
            <a:p>
              <a:pPr algn="ctr"/>
              <a:endParaRPr>
                <a:cs typeface="+mn-ea"/>
                <a:sym typeface="+mn-lt"/>
              </a:endParaRPr>
            </a:p>
          </p:txBody>
        </p:sp>
      </p:grpSp>
      <p:sp>
        <p:nvSpPr>
          <p:cNvPr id="1048600" name="TextBox 5"/>
          <p:cNvSpPr txBox="1"/>
          <p:nvPr/>
        </p:nvSpPr>
        <p:spPr>
          <a:xfrm>
            <a:off x="5675009" y="2297370"/>
            <a:ext cx="4754880" cy="1894841"/>
          </a:xfrm>
          <a:prstGeom prst="rect"/>
          <a:noFill/>
        </p:spPr>
        <p:txBody>
          <a:bodyPr rtlCol="0" vert="horz" wrap="none">
            <a:spAutoFit/>
          </a:bodyPr>
          <a:p>
            <a:r>
              <a:rPr altLang="en-US" dirty="0" sz="6000" lang="zh-CN" spc="600" smtClean="0">
                <a:ln w="28575">
                  <a:noFill/>
                </a:ln>
                <a:solidFill>
                  <a:schemeClr val="tx2"/>
                </a:solidFill>
                <a:cs typeface="+mn-ea"/>
                <a:sym typeface="+mn-lt"/>
              </a:rPr>
              <a:t>新型</a:t>
            </a:r>
            <a:r>
              <a:rPr altLang="en-US" dirty="0" sz="6000" lang="zh-CN" spc="600">
                <a:ln w="28575">
                  <a:noFill/>
                </a:ln>
                <a:solidFill>
                  <a:schemeClr val="tx2"/>
                </a:solidFill>
                <a:cs typeface="+mn-ea"/>
                <a:sym typeface="+mn-lt"/>
              </a:rPr>
              <a:t>冠状</a:t>
            </a:r>
            <a:r>
              <a:rPr altLang="en-US" dirty="0" sz="6000" lang="zh-CN" spc="600" smtClean="0">
                <a:ln w="28575">
                  <a:noFill/>
                </a:ln>
                <a:solidFill>
                  <a:schemeClr val="tx2"/>
                </a:solidFill>
                <a:cs typeface="+mn-ea"/>
                <a:sym typeface="+mn-lt"/>
              </a:rPr>
              <a:t>病毒</a:t>
            </a:r>
            <a:endParaRPr altLang="zh-CN" dirty="0" sz="6000" lang="en-US" spc="600" smtClean="0">
              <a:ln w="28575">
                <a:noFill/>
              </a:ln>
              <a:solidFill>
                <a:schemeClr val="tx2"/>
              </a:solidFill>
              <a:cs typeface="+mn-ea"/>
              <a:sym typeface="+mn-lt"/>
            </a:endParaRPr>
          </a:p>
          <a:p>
            <a:r>
              <a:rPr altLang="en-US" dirty="0" sz="6000" lang="zh-CN" spc="600" smtClean="0">
                <a:ln w="28575">
                  <a:noFill/>
                </a:ln>
                <a:solidFill>
                  <a:schemeClr val="tx2"/>
                </a:solidFill>
                <a:cs typeface="+mn-ea"/>
                <a:sym typeface="+mn-lt"/>
              </a:rPr>
              <a:t>科普知识</a:t>
            </a:r>
            <a:endParaRPr altLang="en-US" dirty="0" sz="6000" lang="zh-CN" spc="600">
              <a:ln w="28575">
                <a:noFill/>
              </a:ln>
              <a:solidFill>
                <a:schemeClr val="tx2"/>
              </a:solidFill>
              <a:cs typeface="+mn-ea"/>
              <a:sym typeface="+mn-lt"/>
            </a:endParaRPr>
          </a:p>
        </p:txBody>
      </p:sp>
      <p:sp>
        <p:nvSpPr>
          <p:cNvPr id="1048601" name="文本框 9"/>
          <p:cNvSpPr txBox="1"/>
          <p:nvPr/>
        </p:nvSpPr>
        <p:spPr>
          <a:xfrm>
            <a:off x="5827409" y="4850955"/>
            <a:ext cx="1981200" cy="308899"/>
          </a:xfrm>
          <a:prstGeom prst="rect"/>
          <a:solidFill>
            <a:srgbClr val="6DC2BB"/>
          </a:solidFill>
          <a:effectLst/>
        </p:spPr>
        <p:txBody>
          <a:bodyPr anchor="ctr" anchorCtr="1" bIns="45725" lIns="91450" rIns="90000" rtlCol="0" tIns="45725" vert="horz" wrap="square">
            <a:noAutofit/>
          </a:bodyPr>
          <a:p>
            <a:pPr algn="ctr"/>
            <a:r>
              <a:rPr altLang="en-US" dirty="0" sz="1200" kern="0" lang="zh-CN_#Hans" spc="300">
                <a:solidFill>
                  <a:schemeClr val="bg1"/>
                </a:solidFill>
                <a:cs typeface="+mn-ea"/>
                <a:sym typeface="+mn-lt"/>
              </a:rPr>
              <a:t>李世萍</a:t>
            </a:r>
            <a:endParaRPr altLang="zh-CN" dirty="0" sz="1200" kern="0" lang="en-US" spc="300">
              <a:solidFill>
                <a:schemeClr val="bg1"/>
              </a:solidFill>
              <a:cs typeface="+mn-ea"/>
              <a:sym typeface="+mn-l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7" presetSubtype="1">
                                  <p:stCondLst>
                                    <p:cond delay="0"/>
                                  </p:stCondLst>
                                  <p:iterate type="lt">
                                    <p:tmPct val="10000"/>
                                  </p:iterate>
                                  <p:childTnLst>
                                    <p:set>
                                      <p:cBhvr>
                                        <p:cTn dur="1" fill="hold" id="6">
                                          <p:stCondLst>
                                            <p:cond delay="0"/>
                                          </p:stCondLst>
                                        </p:cTn>
                                        <p:tgtEl>
                                          <p:spTgt spid="1048600"/>
                                        </p:tgtEl>
                                        <p:attrNameLst>
                                          <p:attrName>style.visibility</p:attrName>
                                        </p:attrNameLst>
                                      </p:cBhvr>
                                      <p:to>
                                        <p:strVal val="visible"/>
                                      </p:to>
                                    </p:set>
                                    <p:anim calcmode="lin" valueType="num">
                                      <p:cBhvr>
                                        <p:cTn dur="500" fill="hold" id="7"/>
                                        <p:tgtEl>
                                          <p:spTgt spid="1048600"/>
                                        </p:tgtEl>
                                        <p:attrNameLst>
                                          <p:attrName>ppt_x</p:attrName>
                                        </p:attrNameLst>
                                      </p:cBhvr>
                                      <p:tavLst>
                                        <p:tav tm="0">
                                          <p:val>
                                            <p:strVal val="#ppt_x"/>
                                          </p:val>
                                        </p:tav>
                                        <p:tav tm="100000">
                                          <p:val>
                                            <p:strVal val="#ppt_x"/>
                                          </p:val>
                                        </p:tav>
                                      </p:tavLst>
                                    </p:anim>
                                    <p:anim calcmode="lin" valueType="num">
                                      <p:cBhvr>
                                        <p:cTn dur="500" fill="hold" id="8"/>
                                        <p:tgtEl>
                                          <p:spTgt spid="1048600"/>
                                        </p:tgtEl>
                                        <p:attrNameLst>
                                          <p:attrName>ppt_y</p:attrName>
                                        </p:attrNameLst>
                                      </p:cBhvr>
                                      <p:tavLst>
                                        <p:tav tm="0">
                                          <p:val>
                                            <p:strVal val="#ppt_y-#ppt_h/2"/>
                                          </p:val>
                                        </p:tav>
                                        <p:tav tm="100000">
                                          <p:val>
                                            <p:strVal val="#ppt_y"/>
                                          </p:val>
                                        </p:tav>
                                      </p:tavLst>
                                    </p:anim>
                                    <p:anim calcmode="lin" valueType="num">
                                      <p:cBhvr>
                                        <p:cTn dur="500" fill="hold" id="9"/>
                                        <p:tgtEl>
                                          <p:spTgt spid="1048600"/>
                                        </p:tgtEl>
                                        <p:attrNameLst>
                                          <p:attrName>ppt_w</p:attrName>
                                        </p:attrNameLst>
                                      </p:cBhvr>
                                      <p:tavLst>
                                        <p:tav tm="0">
                                          <p:val>
                                            <p:strVal val="#ppt_w"/>
                                          </p:val>
                                        </p:tav>
                                        <p:tav tm="100000">
                                          <p:val>
                                            <p:strVal val="#ppt_w"/>
                                          </p:val>
                                        </p:tav>
                                      </p:tavLst>
                                    </p:anim>
                                    <p:anim calcmode="lin" valueType="num">
                                      <p:cBhvr>
                                        <p:cTn dur="500" fill="hold" id="10"/>
                                        <p:tgtEl>
                                          <p:spTgt spid="1048600"/>
                                        </p:tgtEl>
                                        <p:attrNameLst>
                                          <p:attrName>ppt_h</p:attrName>
                                        </p:attrNameLst>
                                      </p:cBhvr>
                                      <p:tavLst>
                                        <p:tav tm="0">
                                          <p:val>
                                            <p:fltVal val="0.0"/>
                                          </p:val>
                                        </p:tav>
                                        <p:tav tm="100000">
                                          <p:val>
                                            <p:strVal val="#ppt_h"/>
                                          </p:val>
                                        </p:tav>
                                      </p:tavLst>
                                    </p:anim>
                                  </p:childTnLst>
                                </p:cTn>
                              </p:par>
                            </p:childTnLst>
                          </p:cTn>
                        </p:par>
                        <p:par>
                          <p:cTn fill="hold" id="15">
                            <p:stCondLst>
                              <p:cond delay="1450"/>
                            </p:stCondLst>
                            <p:childTnLst>
                              <p:par>
                                <p:cTn fill="hold" grpId="0" id="16" nodeType="afterEffect" presetClass="entr" presetID="14" presetSubtype="10">
                                  <p:stCondLst>
                                    <p:cond delay="0"/>
                                  </p:stCondLst>
                                  <p:childTnLst>
                                    <p:set>
                                      <p:cBhvr>
                                        <p:cTn dur="1" fill="hold" id="17">
                                          <p:stCondLst>
                                            <p:cond delay="0"/>
                                          </p:stCondLst>
                                        </p:cTn>
                                        <p:tgtEl>
                                          <p:spTgt spid="1048601"/>
                                        </p:tgtEl>
                                        <p:attrNameLst>
                                          <p:attrName>style.visibility</p:attrName>
                                        </p:attrNameLst>
                                      </p:cBhvr>
                                      <p:to>
                                        <p:strVal val="visible"/>
                                      </p:to>
                                    </p:set>
                                    <p:animEffect transition="in" filter="randombar(horizontal)">
                                      <p:cBhvr>
                                        <p:cTn dur="500" id="18"/>
                                        <p:tgtEl>
                                          <p:spTgt spid="1048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0" grpId="0"/>
      <p:bldP spid="104860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grpSp>
        <p:nvGrpSpPr>
          <p:cNvPr id="105" name="组合 48"/>
          <p:cNvGrpSpPr>
            <a:grpSpLocks noChangeAspect="1"/>
          </p:cNvGrpSpPr>
          <p:nvPr/>
        </p:nvGrpSpPr>
        <p:grpSpPr>
          <a:xfrm>
            <a:off x="1057312" y="2133937"/>
            <a:ext cx="10077376" cy="3666663"/>
            <a:chOff x="877587" y="2439194"/>
            <a:chExt cx="7736022" cy="2814758"/>
          </a:xfrm>
        </p:grpSpPr>
        <p:grpSp>
          <p:nvGrpSpPr>
            <p:cNvPr id="106" name="2"/>
            <p:cNvGrpSpPr/>
            <p:nvPr/>
          </p:nvGrpSpPr>
          <p:grpSpPr>
            <a:xfrm>
              <a:off x="3834661" y="2439194"/>
              <a:ext cx="1821849" cy="1822324"/>
              <a:chOff x="3800237" y="2257147"/>
              <a:chExt cx="1868076" cy="1868076"/>
            </a:xfrm>
            <a:solidFill>
              <a:schemeClr val="accent6"/>
            </a:solidFill>
          </p:grpSpPr>
          <p:sp>
            <p:nvSpPr>
              <p:cNvPr id="1048879" name="2"/>
              <p:cNvSpPr/>
              <p:nvPr/>
            </p:nvSpPr>
            <p:spPr bwMode="auto">
              <a:xfrm>
                <a:off x="5176020"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p:spPr>
            <p:txBody>
              <a:bodyPr anchor="ctr"/>
              <a:p>
                <a:pPr algn="ctr"/>
                <a:endParaRPr sz="1799">
                  <a:solidFill>
                    <a:schemeClr val="tx1">
                      <a:lumMod val="65000"/>
                      <a:lumOff val="35000"/>
                    </a:schemeClr>
                  </a:solidFill>
                  <a:cs typeface="+mn-ea"/>
                  <a:sym typeface="+mn-lt"/>
                </a:endParaRPr>
              </a:p>
            </p:txBody>
          </p:sp>
          <p:sp>
            <p:nvSpPr>
              <p:cNvPr id="1048880" name="2"/>
              <p:cNvSpPr/>
              <p:nvPr/>
            </p:nvSpPr>
            <p:spPr bwMode="auto">
              <a:xfrm>
                <a:off x="4756252"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p:spPr>
            <p:txBody>
              <a:bodyPr anchor="ctr"/>
              <a:p>
                <a:pPr algn="ctr"/>
                <a:endParaRPr sz="1799">
                  <a:solidFill>
                    <a:schemeClr val="tx1">
                      <a:lumMod val="65000"/>
                      <a:lumOff val="35000"/>
                    </a:schemeClr>
                  </a:solidFill>
                  <a:cs typeface="+mn-ea"/>
                  <a:sym typeface="+mn-lt"/>
                </a:endParaRPr>
              </a:p>
            </p:txBody>
          </p:sp>
          <p:sp>
            <p:nvSpPr>
              <p:cNvPr id="1048881" name="2"/>
              <p:cNvSpPr/>
              <p:nvPr/>
            </p:nvSpPr>
            <p:spPr bwMode="auto">
              <a:xfrm>
                <a:off x="5477110"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p:spPr>
            <p:txBody>
              <a:bodyPr anchor="ctr"/>
              <a:p>
                <a:pPr algn="ctr"/>
                <a:endParaRPr sz="1799">
                  <a:solidFill>
                    <a:schemeClr val="tx1">
                      <a:lumMod val="65000"/>
                      <a:lumOff val="35000"/>
                    </a:schemeClr>
                  </a:solidFill>
                  <a:cs typeface="+mn-ea"/>
                  <a:sym typeface="+mn-lt"/>
                </a:endParaRPr>
              </a:p>
            </p:txBody>
          </p:sp>
          <p:sp>
            <p:nvSpPr>
              <p:cNvPr id="1048882" name="2"/>
              <p:cNvSpPr/>
              <p:nvPr/>
            </p:nvSpPr>
            <p:spPr bwMode="auto">
              <a:xfrm>
                <a:off x="5477110"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anchor="ctr"/>
              <a:p>
                <a:pPr algn="ctr"/>
                <a:endParaRPr sz="1799">
                  <a:solidFill>
                    <a:schemeClr val="tx1">
                      <a:lumMod val="65000"/>
                      <a:lumOff val="35000"/>
                    </a:schemeClr>
                  </a:solidFill>
                  <a:cs typeface="+mn-ea"/>
                  <a:sym typeface="+mn-lt"/>
                </a:endParaRPr>
              </a:p>
            </p:txBody>
          </p:sp>
          <p:sp>
            <p:nvSpPr>
              <p:cNvPr id="1048883" name="2"/>
              <p:cNvSpPr/>
              <p:nvPr/>
            </p:nvSpPr>
            <p:spPr bwMode="auto">
              <a:xfrm>
                <a:off x="5176020"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anchor="ctr"/>
              <a:p>
                <a:pPr algn="ctr"/>
                <a:endParaRPr sz="1799">
                  <a:solidFill>
                    <a:schemeClr val="tx1">
                      <a:lumMod val="65000"/>
                      <a:lumOff val="35000"/>
                    </a:schemeClr>
                  </a:solidFill>
                  <a:cs typeface="+mn-ea"/>
                  <a:sym typeface="+mn-lt"/>
                </a:endParaRPr>
              </a:p>
            </p:txBody>
          </p:sp>
          <p:sp>
            <p:nvSpPr>
              <p:cNvPr id="1048884" name="2"/>
              <p:cNvSpPr/>
              <p:nvPr/>
            </p:nvSpPr>
            <p:spPr bwMode="auto">
              <a:xfrm>
                <a:off x="4756252"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anchor="ctr"/>
              <a:p>
                <a:pPr algn="ctr"/>
                <a:endParaRPr sz="1799">
                  <a:solidFill>
                    <a:schemeClr val="tx1">
                      <a:lumMod val="65000"/>
                      <a:lumOff val="35000"/>
                    </a:schemeClr>
                  </a:solidFill>
                  <a:cs typeface="+mn-ea"/>
                  <a:sym typeface="+mn-lt"/>
                </a:endParaRPr>
              </a:p>
            </p:txBody>
          </p:sp>
          <p:sp>
            <p:nvSpPr>
              <p:cNvPr id="1048885" name="2"/>
              <p:cNvSpPr/>
              <p:nvPr/>
            </p:nvSpPr>
            <p:spPr bwMode="auto">
              <a:xfrm>
                <a:off x="4287036"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anchor="ctr"/>
              <a:p>
                <a:pPr algn="ctr"/>
                <a:endParaRPr sz="1799">
                  <a:solidFill>
                    <a:schemeClr val="tx1">
                      <a:lumMod val="65000"/>
                      <a:lumOff val="35000"/>
                    </a:schemeClr>
                  </a:solidFill>
                  <a:cs typeface="+mn-ea"/>
                  <a:sym typeface="+mn-lt"/>
                </a:endParaRPr>
              </a:p>
            </p:txBody>
          </p:sp>
          <p:sp>
            <p:nvSpPr>
              <p:cNvPr id="1048886" name="2"/>
              <p:cNvSpPr/>
              <p:nvPr/>
            </p:nvSpPr>
            <p:spPr bwMode="auto">
              <a:xfrm>
                <a:off x="3937595"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anchor="ctr"/>
              <a:p>
                <a:pPr algn="ctr"/>
                <a:endParaRPr sz="1799">
                  <a:solidFill>
                    <a:schemeClr val="tx1">
                      <a:lumMod val="65000"/>
                      <a:lumOff val="35000"/>
                    </a:schemeClr>
                  </a:solidFill>
                  <a:cs typeface="+mn-ea"/>
                  <a:sym typeface="+mn-lt"/>
                </a:endParaRPr>
              </a:p>
            </p:txBody>
          </p:sp>
          <p:sp>
            <p:nvSpPr>
              <p:cNvPr id="1048887" name="2"/>
              <p:cNvSpPr/>
              <p:nvPr/>
            </p:nvSpPr>
            <p:spPr bwMode="auto">
              <a:xfrm>
                <a:off x="3800237"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anchor="ctr"/>
              <a:p>
                <a:pPr algn="ctr"/>
                <a:endParaRPr sz="1799">
                  <a:solidFill>
                    <a:schemeClr val="tx1">
                      <a:lumMod val="65000"/>
                      <a:lumOff val="35000"/>
                    </a:schemeClr>
                  </a:solidFill>
                  <a:cs typeface="+mn-ea"/>
                  <a:sym typeface="+mn-lt"/>
                </a:endParaRPr>
              </a:p>
            </p:txBody>
          </p:sp>
          <p:sp>
            <p:nvSpPr>
              <p:cNvPr id="1048888" name="2"/>
              <p:cNvSpPr/>
              <p:nvPr/>
            </p:nvSpPr>
            <p:spPr bwMode="auto">
              <a:xfrm>
                <a:off x="3800237"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anchor="ctr"/>
              <a:p>
                <a:pPr algn="ctr"/>
                <a:endParaRPr sz="1799">
                  <a:solidFill>
                    <a:schemeClr val="tx1">
                      <a:lumMod val="65000"/>
                      <a:lumOff val="35000"/>
                    </a:schemeClr>
                  </a:solidFill>
                  <a:cs typeface="+mn-ea"/>
                  <a:sym typeface="+mn-lt"/>
                </a:endParaRPr>
              </a:p>
            </p:txBody>
          </p:sp>
          <p:sp>
            <p:nvSpPr>
              <p:cNvPr id="1048889" name="2"/>
              <p:cNvSpPr/>
              <p:nvPr/>
            </p:nvSpPr>
            <p:spPr bwMode="auto">
              <a:xfrm>
                <a:off x="3937595"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anchor="ctr"/>
              <a:p>
                <a:pPr algn="ctr"/>
                <a:endParaRPr sz="1799">
                  <a:solidFill>
                    <a:schemeClr val="tx1">
                      <a:lumMod val="65000"/>
                      <a:lumOff val="35000"/>
                    </a:schemeClr>
                  </a:solidFill>
                  <a:cs typeface="+mn-ea"/>
                  <a:sym typeface="+mn-lt"/>
                </a:endParaRPr>
              </a:p>
            </p:txBody>
          </p:sp>
          <p:sp>
            <p:nvSpPr>
              <p:cNvPr id="1048890" name="2"/>
              <p:cNvSpPr/>
              <p:nvPr/>
            </p:nvSpPr>
            <p:spPr bwMode="auto">
              <a:xfrm>
                <a:off x="4287036"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anchor="ctr"/>
              <a:p>
                <a:pPr algn="ctr"/>
                <a:endParaRPr sz="1799">
                  <a:solidFill>
                    <a:schemeClr val="tx1">
                      <a:lumMod val="65000"/>
                      <a:lumOff val="35000"/>
                    </a:schemeClr>
                  </a:solidFill>
                  <a:cs typeface="+mn-ea"/>
                  <a:sym typeface="+mn-lt"/>
                </a:endParaRPr>
              </a:p>
            </p:txBody>
          </p:sp>
        </p:grpSp>
        <p:sp>
          <p:nvSpPr>
            <p:cNvPr id="1048891" name="3"/>
            <p:cNvSpPr txBox="1"/>
            <p:nvPr/>
          </p:nvSpPr>
          <p:spPr bwMode="auto">
            <a:xfrm>
              <a:off x="3581564" y="4294471"/>
              <a:ext cx="2328071" cy="447137"/>
            </a:xfrm>
            <a:prstGeom prst="rect"/>
            <a:noFill/>
          </p:spPr>
          <p:txBody>
            <a:bodyPr anchor="b" anchorCtr="1" bIns="0" lIns="0" rIns="0" tIns="0" wrap="none">
              <a:normAutofit/>
            </a:bodyPr>
            <a:p>
              <a:pPr latinLnBrk="0"/>
              <a:r>
                <a:rPr altLang="en-US" b="1" dirty="0" sz="1999" lang="zh-CN">
                  <a:solidFill>
                    <a:schemeClr val="tx1">
                      <a:lumMod val="65000"/>
                      <a:lumOff val="35000"/>
                    </a:schemeClr>
                  </a:solidFill>
                  <a:cs typeface="+mn-ea"/>
                  <a:sym typeface="+mn-lt"/>
                </a:rPr>
                <a:t>途径二</a:t>
              </a:r>
            </a:p>
          </p:txBody>
        </p:sp>
        <p:sp>
          <p:nvSpPr>
            <p:cNvPr id="1048892" name="3"/>
            <p:cNvSpPr txBox="1"/>
            <p:nvPr/>
          </p:nvSpPr>
          <p:spPr bwMode="auto">
            <a:xfrm>
              <a:off x="3602983" y="4602977"/>
              <a:ext cx="2328071" cy="650975"/>
            </a:xfrm>
            <a:prstGeom prst="rect"/>
            <a:noFill/>
          </p:spPr>
          <p:txBody>
            <a:bodyPr anchor="ctr" anchorCtr="1" bIns="46788" lIns="89977" rIns="89977" tIns="46788" wrap="square">
              <a:noAutofit/>
            </a:bodyPr>
            <a:p>
              <a:pPr algn="ctr">
                <a:lnSpc>
                  <a:spcPct val="120000"/>
                </a:lnSpc>
              </a:pPr>
              <a:r>
                <a:rPr altLang="en-US" dirty="0" sz="2399" lang="zh-CN" u="sng">
                  <a:solidFill>
                    <a:schemeClr val="tx1">
                      <a:lumMod val="65000"/>
                      <a:lumOff val="35000"/>
                    </a:schemeClr>
                  </a:solidFill>
                  <a:cs typeface="+mn-ea"/>
                  <a:sym typeface="+mn-lt"/>
                </a:rPr>
                <a:t>气溶胶传播</a:t>
              </a:r>
            </a:p>
          </p:txBody>
        </p:sp>
        <p:sp>
          <p:nvSpPr>
            <p:cNvPr id="1048893" name="3"/>
            <p:cNvSpPr txBox="1"/>
            <p:nvPr/>
          </p:nvSpPr>
          <p:spPr bwMode="auto">
            <a:xfrm>
              <a:off x="6285538" y="4294471"/>
              <a:ext cx="2328071" cy="447137"/>
            </a:xfrm>
            <a:prstGeom prst="rect"/>
            <a:noFill/>
          </p:spPr>
          <p:txBody>
            <a:bodyPr anchor="b" anchorCtr="1" bIns="0" lIns="0" rIns="0" tIns="0" wrap="none">
              <a:normAutofit/>
            </a:bodyPr>
            <a:p>
              <a:pPr latinLnBrk="0"/>
              <a:r>
                <a:rPr altLang="en-US" b="1" dirty="0" sz="1999" lang="zh-CN">
                  <a:solidFill>
                    <a:schemeClr val="tx1">
                      <a:lumMod val="65000"/>
                      <a:lumOff val="35000"/>
                    </a:schemeClr>
                  </a:solidFill>
                  <a:cs typeface="+mn-ea"/>
                  <a:sym typeface="+mn-lt"/>
                </a:rPr>
                <a:t>途径三</a:t>
              </a:r>
            </a:p>
          </p:txBody>
        </p:sp>
        <p:sp>
          <p:nvSpPr>
            <p:cNvPr id="1048894" name="3"/>
            <p:cNvSpPr txBox="1"/>
            <p:nvPr/>
          </p:nvSpPr>
          <p:spPr bwMode="auto">
            <a:xfrm>
              <a:off x="6285538" y="4602977"/>
              <a:ext cx="2328071" cy="650975"/>
            </a:xfrm>
            <a:prstGeom prst="rect"/>
            <a:noFill/>
          </p:spPr>
          <p:txBody>
            <a:bodyPr anchor="ctr" anchorCtr="1" bIns="46788" lIns="89977" rIns="89977" tIns="46788" wrap="square">
              <a:noAutofit/>
            </a:bodyPr>
            <a:p>
              <a:pPr algn="ctr">
                <a:lnSpc>
                  <a:spcPct val="120000"/>
                </a:lnSpc>
              </a:pPr>
              <a:r>
                <a:rPr altLang="en-US" dirty="0" sz="2399" lang="zh-CN" u="sng">
                  <a:solidFill>
                    <a:schemeClr val="tx1">
                      <a:lumMod val="65000"/>
                      <a:lumOff val="35000"/>
                    </a:schemeClr>
                  </a:solidFill>
                  <a:cs typeface="+mn-ea"/>
                  <a:sym typeface="+mn-lt"/>
                </a:rPr>
                <a:t>接触传播</a:t>
              </a:r>
            </a:p>
          </p:txBody>
        </p:sp>
        <p:grpSp>
          <p:nvGrpSpPr>
            <p:cNvPr id="107" name="组合 54"/>
            <p:cNvGrpSpPr/>
            <p:nvPr/>
          </p:nvGrpSpPr>
          <p:grpSpPr>
            <a:xfrm>
              <a:off x="1130693" y="2439194"/>
              <a:ext cx="1821849" cy="1822323"/>
              <a:chOff x="1550662" y="2637706"/>
              <a:chExt cx="1667805" cy="1668244"/>
            </a:xfrm>
            <a:solidFill>
              <a:schemeClr val="accent6"/>
            </a:solidFill>
          </p:grpSpPr>
          <p:sp>
            <p:nvSpPr>
              <p:cNvPr id="1048895" name="1"/>
              <p:cNvSpPr/>
              <p:nvPr/>
            </p:nvSpPr>
            <p:spPr bwMode="auto">
              <a:xfrm>
                <a:off x="2778952" y="2760370"/>
                <a:ext cx="317865" cy="316967"/>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p:spPr>
            <p:txBody>
              <a:bodyPr anchor="ctr"/>
              <a:p>
                <a:pPr algn="ctr"/>
                <a:endParaRPr sz="1799">
                  <a:solidFill>
                    <a:schemeClr val="tx1">
                      <a:lumMod val="65000"/>
                      <a:lumOff val="35000"/>
                    </a:schemeClr>
                  </a:solidFill>
                  <a:cs typeface="+mn-ea"/>
                  <a:sym typeface="+mn-lt"/>
                </a:endParaRPr>
              </a:p>
            </p:txBody>
          </p:sp>
          <p:sp>
            <p:nvSpPr>
              <p:cNvPr id="1048896" name="1"/>
              <p:cNvSpPr/>
              <p:nvPr/>
            </p:nvSpPr>
            <p:spPr bwMode="auto">
              <a:xfrm>
                <a:off x="2404185" y="2637706"/>
                <a:ext cx="381633" cy="170750"/>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p:spPr>
            <p:txBody>
              <a:bodyPr anchor="ctr"/>
              <a:p>
                <a:pPr algn="ctr"/>
                <a:endParaRPr sz="1799">
                  <a:solidFill>
                    <a:schemeClr val="tx1">
                      <a:lumMod val="65000"/>
                      <a:lumOff val="35000"/>
                    </a:schemeClr>
                  </a:solidFill>
                  <a:cs typeface="+mn-ea"/>
                  <a:sym typeface="+mn-lt"/>
                </a:endParaRPr>
              </a:p>
            </p:txBody>
          </p:sp>
          <p:sp>
            <p:nvSpPr>
              <p:cNvPr id="1048897" name="1"/>
              <p:cNvSpPr/>
              <p:nvPr/>
            </p:nvSpPr>
            <p:spPr bwMode="auto">
              <a:xfrm>
                <a:off x="3047763" y="3072432"/>
                <a:ext cx="170704" cy="379771"/>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p:spPr>
            <p:txBody>
              <a:bodyPr anchor="ctr"/>
              <a:p>
                <a:pPr algn="ctr"/>
                <a:endParaRPr sz="1799">
                  <a:solidFill>
                    <a:schemeClr val="tx1">
                      <a:lumMod val="65000"/>
                      <a:lumOff val="35000"/>
                    </a:schemeClr>
                  </a:solidFill>
                  <a:cs typeface="+mn-ea"/>
                  <a:sym typeface="+mn-lt"/>
                </a:endParaRPr>
              </a:p>
            </p:txBody>
          </p:sp>
          <p:sp>
            <p:nvSpPr>
              <p:cNvPr id="1048898" name="1"/>
              <p:cNvSpPr/>
              <p:nvPr/>
            </p:nvSpPr>
            <p:spPr bwMode="auto">
              <a:xfrm>
                <a:off x="3047763" y="3491455"/>
                <a:ext cx="170704" cy="381733"/>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anchor="ctr"/>
              <a:p>
                <a:pPr algn="ctr"/>
                <a:endParaRPr sz="1799">
                  <a:solidFill>
                    <a:schemeClr val="tx1">
                      <a:lumMod val="65000"/>
                      <a:lumOff val="35000"/>
                    </a:schemeClr>
                  </a:solidFill>
                  <a:cs typeface="+mn-ea"/>
                  <a:sym typeface="+mn-lt"/>
                </a:endParaRPr>
              </a:p>
            </p:txBody>
          </p:sp>
          <p:sp>
            <p:nvSpPr>
              <p:cNvPr id="1048899" name="1"/>
              <p:cNvSpPr/>
              <p:nvPr/>
            </p:nvSpPr>
            <p:spPr bwMode="auto">
              <a:xfrm>
                <a:off x="2778952" y="3866318"/>
                <a:ext cx="317865" cy="317949"/>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anchor="ctr"/>
              <a:p>
                <a:pPr algn="ctr"/>
                <a:endParaRPr sz="1799">
                  <a:solidFill>
                    <a:schemeClr val="tx1">
                      <a:lumMod val="65000"/>
                      <a:lumOff val="35000"/>
                    </a:schemeClr>
                  </a:solidFill>
                  <a:cs typeface="+mn-ea"/>
                  <a:sym typeface="+mn-lt"/>
                </a:endParaRPr>
              </a:p>
            </p:txBody>
          </p:sp>
          <p:sp>
            <p:nvSpPr>
              <p:cNvPr id="1048900" name="1"/>
              <p:cNvSpPr/>
              <p:nvPr/>
            </p:nvSpPr>
            <p:spPr bwMode="auto">
              <a:xfrm>
                <a:off x="2404185" y="4137162"/>
                <a:ext cx="381633" cy="168788"/>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anchor="ctr"/>
              <a:p>
                <a:pPr algn="ctr"/>
                <a:endParaRPr sz="1799">
                  <a:solidFill>
                    <a:schemeClr val="tx1">
                      <a:lumMod val="65000"/>
                      <a:lumOff val="35000"/>
                    </a:schemeClr>
                  </a:solidFill>
                  <a:cs typeface="+mn-ea"/>
                  <a:sym typeface="+mn-lt"/>
                </a:endParaRPr>
              </a:p>
            </p:txBody>
          </p:sp>
          <p:sp>
            <p:nvSpPr>
              <p:cNvPr id="1048901" name="1"/>
              <p:cNvSpPr/>
              <p:nvPr/>
            </p:nvSpPr>
            <p:spPr bwMode="auto">
              <a:xfrm>
                <a:off x="1985272" y="4137162"/>
                <a:ext cx="379671" cy="168788"/>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anchor="ctr"/>
              <a:p>
                <a:pPr algn="ctr"/>
                <a:endParaRPr sz="1799">
                  <a:solidFill>
                    <a:schemeClr val="tx1">
                      <a:lumMod val="65000"/>
                      <a:lumOff val="35000"/>
                    </a:schemeClr>
                  </a:solidFill>
                  <a:cs typeface="+mn-ea"/>
                  <a:sym typeface="+mn-lt"/>
                </a:endParaRPr>
              </a:p>
            </p:txBody>
          </p:sp>
          <p:sp>
            <p:nvSpPr>
              <p:cNvPr id="1048902" name="1"/>
              <p:cNvSpPr/>
              <p:nvPr/>
            </p:nvSpPr>
            <p:spPr bwMode="auto">
              <a:xfrm>
                <a:off x="1673294" y="3866318"/>
                <a:ext cx="316883" cy="317949"/>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anchor="ctr"/>
              <a:p>
                <a:pPr algn="ctr"/>
                <a:endParaRPr sz="1799">
                  <a:solidFill>
                    <a:schemeClr val="tx1">
                      <a:lumMod val="65000"/>
                      <a:lumOff val="35000"/>
                    </a:schemeClr>
                  </a:solidFill>
                  <a:cs typeface="+mn-ea"/>
                  <a:sym typeface="+mn-lt"/>
                </a:endParaRPr>
              </a:p>
            </p:txBody>
          </p:sp>
          <p:sp>
            <p:nvSpPr>
              <p:cNvPr id="1048903" name="1"/>
              <p:cNvSpPr/>
              <p:nvPr/>
            </p:nvSpPr>
            <p:spPr bwMode="auto">
              <a:xfrm>
                <a:off x="1550662" y="3491455"/>
                <a:ext cx="170704" cy="381733"/>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anchor="ctr"/>
              <a:p>
                <a:pPr algn="ctr"/>
                <a:endParaRPr sz="1799">
                  <a:solidFill>
                    <a:schemeClr val="tx1">
                      <a:lumMod val="65000"/>
                      <a:lumOff val="35000"/>
                    </a:schemeClr>
                  </a:solidFill>
                  <a:cs typeface="+mn-ea"/>
                  <a:sym typeface="+mn-lt"/>
                </a:endParaRPr>
              </a:p>
            </p:txBody>
          </p:sp>
          <p:sp>
            <p:nvSpPr>
              <p:cNvPr id="1048904" name="1"/>
              <p:cNvSpPr/>
              <p:nvPr/>
            </p:nvSpPr>
            <p:spPr bwMode="auto">
              <a:xfrm>
                <a:off x="1550662" y="3072432"/>
                <a:ext cx="170704" cy="379771"/>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anchor="ctr"/>
              <a:p>
                <a:pPr algn="ctr"/>
                <a:endParaRPr sz="1799">
                  <a:solidFill>
                    <a:schemeClr val="tx1">
                      <a:lumMod val="65000"/>
                      <a:lumOff val="35000"/>
                    </a:schemeClr>
                  </a:solidFill>
                  <a:cs typeface="+mn-ea"/>
                  <a:sym typeface="+mn-lt"/>
                </a:endParaRPr>
              </a:p>
            </p:txBody>
          </p:sp>
          <p:sp>
            <p:nvSpPr>
              <p:cNvPr id="1048905" name="1"/>
              <p:cNvSpPr/>
              <p:nvPr/>
            </p:nvSpPr>
            <p:spPr bwMode="auto">
              <a:xfrm>
                <a:off x="1673294" y="2760370"/>
                <a:ext cx="316883" cy="316967"/>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anchor="ctr"/>
              <a:p>
                <a:pPr algn="ctr"/>
                <a:endParaRPr sz="1799">
                  <a:solidFill>
                    <a:schemeClr val="tx1">
                      <a:lumMod val="65000"/>
                      <a:lumOff val="35000"/>
                    </a:schemeClr>
                  </a:solidFill>
                  <a:cs typeface="+mn-ea"/>
                  <a:sym typeface="+mn-lt"/>
                </a:endParaRPr>
              </a:p>
            </p:txBody>
          </p:sp>
          <p:sp>
            <p:nvSpPr>
              <p:cNvPr id="1048906" name="1"/>
              <p:cNvSpPr/>
              <p:nvPr/>
            </p:nvSpPr>
            <p:spPr bwMode="auto">
              <a:xfrm>
                <a:off x="1985272" y="2637706"/>
                <a:ext cx="379671" cy="170750"/>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anchor="ctr"/>
              <a:p>
                <a:pPr algn="ctr"/>
                <a:endParaRPr sz="1799">
                  <a:solidFill>
                    <a:schemeClr val="tx1">
                      <a:lumMod val="65000"/>
                      <a:lumOff val="35000"/>
                    </a:schemeClr>
                  </a:solidFill>
                  <a:cs typeface="+mn-ea"/>
                  <a:sym typeface="+mn-lt"/>
                </a:endParaRPr>
              </a:p>
            </p:txBody>
          </p:sp>
        </p:grpSp>
        <p:sp>
          <p:nvSpPr>
            <p:cNvPr id="1048907" name="1"/>
            <p:cNvSpPr txBox="1"/>
            <p:nvPr/>
          </p:nvSpPr>
          <p:spPr bwMode="auto">
            <a:xfrm>
              <a:off x="877587" y="4294471"/>
              <a:ext cx="2328071" cy="447137"/>
            </a:xfrm>
            <a:prstGeom prst="rect"/>
            <a:noFill/>
          </p:spPr>
          <p:txBody>
            <a:bodyPr anchor="b" anchorCtr="1" bIns="0" lIns="0" rIns="0" tIns="0" wrap="none">
              <a:normAutofit/>
            </a:bodyPr>
            <a:p>
              <a:pPr latinLnBrk="0"/>
              <a:r>
                <a:rPr altLang="en-US" b="1" dirty="0" sz="1999" lang="zh-CN">
                  <a:solidFill>
                    <a:schemeClr val="tx1">
                      <a:lumMod val="65000"/>
                      <a:lumOff val="35000"/>
                    </a:schemeClr>
                  </a:solidFill>
                  <a:cs typeface="+mn-ea"/>
                  <a:sym typeface="+mn-lt"/>
                </a:rPr>
                <a:t>途径一</a:t>
              </a:r>
            </a:p>
          </p:txBody>
        </p:sp>
        <p:sp>
          <p:nvSpPr>
            <p:cNvPr id="1048908" name="1"/>
            <p:cNvSpPr txBox="1"/>
            <p:nvPr/>
          </p:nvSpPr>
          <p:spPr bwMode="auto">
            <a:xfrm>
              <a:off x="877587" y="4602977"/>
              <a:ext cx="2328071" cy="650975"/>
            </a:xfrm>
            <a:prstGeom prst="rect"/>
            <a:noFill/>
          </p:spPr>
          <p:txBody>
            <a:bodyPr anchor="ctr" anchorCtr="1" bIns="46788" lIns="89977" rIns="89977" tIns="46788" wrap="square">
              <a:noAutofit/>
            </a:bodyPr>
            <a:p>
              <a:pPr algn="ctr">
                <a:lnSpc>
                  <a:spcPct val="120000"/>
                </a:lnSpc>
              </a:pPr>
              <a:r>
                <a:rPr altLang="en-US" dirty="0" sz="2399" lang="zh-CN" u="sng">
                  <a:solidFill>
                    <a:schemeClr val="tx1">
                      <a:lumMod val="65000"/>
                      <a:lumOff val="35000"/>
                    </a:schemeClr>
                  </a:solidFill>
                  <a:cs typeface="+mn-ea"/>
                  <a:sym typeface="+mn-lt"/>
                </a:rPr>
                <a:t>直接传播</a:t>
              </a:r>
              <a:endParaRPr altLang="zh-CN" dirty="0" sz="2399" lang="en-US" u="sng">
                <a:solidFill>
                  <a:schemeClr val="tx1">
                    <a:lumMod val="65000"/>
                    <a:lumOff val="35000"/>
                  </a:schemeClr>
                </a:solidFill>
                <a:cs typeface="+mn-ea"/>
                <a:sym typeface="+mn-lt"/>
              </a:endParaRPr>
            </a:p>
          </p:txBody>
        </p:sp>
        <p:grpSp>
          <p:nvGrpSpPr>
            <p:cNvPr id="108" name="3"/>
            <p:cNvGrpSpPr/>
            <p:nvPr/>
          </p:nvGrpSpPr>
          <p:grpSpPr>
            <a:xfrm>
              <a:off x="6538630" y="2439194"/>
              <a:ext cx="1821849" cy="1822324"/>
              <a:chOff x="6546413" y="2257147"/>
              <a:chExt cx="1868076" cy="1868076"/>
            </a:xfrm>
            <a:solidFill>
              <a:schemeClr val="accent6"/>
            </a:solidFill>
          </p:grpSpPr>
          <p:sp>
            <p:nvSpPr>
              <p:cNvPr id="1048909" name="3"/>
              <p:cNvSpPr/>
              <p:nvPr/>
            </p:nvSpPr>
            <p:spPr bwMode="auto">
              <a:xfrm>
                <a:off x="7922196"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p:spPr>
            <p:txBody>
              <a:bodyPr anchor="ctr"/>
              <a:p>
                <a:pPr algn="ctr"/>
                <a:endParaRPr sz="1799">
                  <a:solidFill>
                    <a:schemeClr val="tx1">
                      <a:lumMod val="65000"/>
                      <a:lumOff val="35000"/>
                    </a:schemeClr>
                  </a:solidFill>
                  <a:cs typeface="+mn-ea"/>
                  <a:sym typeface="+mn-lt"/>
                </a:endParaRPr>
              </a:p>
            </p:txBody>
          </p:sp>
          <p:sp>
            <p:nvSpPr>
              <p:cNvPr id="1048910" name="3"/>
              <p:cNvSpPr/>
              <p:nvPr/>
            </p:nvSpPr>
            <p:spPr bwMode="auto">
              <a:xfrm>
                <a:off x="7502428"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p:spPr>
            <p:txBody>
              <a:bodyPr anchor="ctr"/>
              <a:p>
                <a:pPr algn="ctr"/>
                <a:endParaRPr sz="1799">
                  <a:solidFill>
                    <a:schemeClr val="tx1">
                      <a:lumMod val="65000"/>
                      <a:lumOff val="35000"/>
                    </a:schemeClr>
                  </a:solidFill>
                  <a:cs typeface="+mn-ea"/>
                  <a:sym typeface="+mn-lt"/>
                </a:endParaRPr>
              </a:p>
            </p:txBody>
          </p:sp>
          <p:sp>
            <p:nvSpPr>
              <p:cNvPr id="1048911" name="3"/>
              <p:cNvSpPr/>
              <p:nvPr/>
            </p:nvSpPr>
            <p:spPr bwMode="auto">
              <a:xfrm>
                <a:off x="8223286"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p:spPr>
            <p:txBody>
              <a:bodyPr anchor="ctr"/>
              <a:p>
                <a:pPr algn="ctr"/>
                <a:endParaRPr sz="1799">
                  <a:solidFill>
                    <a:schemeClr val="tx1">
                      <a:lumMod val="65000"/>
                      <a:lumOff val="35000"/>
                    </a:schemeClr>
                  </a:solidFill>
                  <a:cs typeface="+mn-ea"/>
                  <a:sym typeface="+mn-lt"/>
                </a:endParaRPr>
              </a:p>
            </p:txBody>
          </p:sp>
          <p:sp>
            <p:nvSpPr>
              <p:cNvPr id="1048912" name="3"/>
              <p:cNvSpPr/>
              <p:nvPr/>
            </p:nvSpPr>
            <p:spPr bwMode="auto">
              <a:xfrm>
                <a:off x="8223286"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anchor="ctr"/>
              <a:p>
                <a:pPr algn="ctr"/>
                <a:endParaRPr sz="1799">
                  <a:solidFill>
                    <a:schemeClr val="tx1">
                      <a:lumMod val="65000"/>
                      <a:lumOff val="35000"/>
                    </a:schemeClr>
                  </a:solidFill>
                  <a:cs typeface="+mn-ea"/>
                  <a:sym typeface="+mn-lt"/>
                </a:endParaRPr>
              </a:p>
            </p:txBody>
          </p:sp>
          <p:sp>
            <p:nvSpPr>
              <p:cNvPr id="1048913" name="3"/>
              <p:cNvSpPr/>
              <p:nvPr/>
            </p:nvSpPr>
            <p:spPr bwMode="auto">
              <a:xfrm>
                <a:off x="7922196"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anchor="ctr"/>
              <a:p>
                <a:pPr algn="ctr"/>
                <a:endParaRPr sz="1799">
                  <a:solidFill>
                    <a:schemeClr val="tx1">
                      <a:lumMod val="65000"/>
                      <a:lumOff val="35000"/>
                    </a:schemeClr>
                  </a:solidFill>
                  <a:cs typeface="+mn-ea"/>
                  <a:sym typeface="+mn-lt"/>
                </a:endParaRPr>
              </a:p>
            </p:txBody>
          </p:sp>
          <p:sp>
            <p:nvSpPr>
              <p:cNvPr id="1048914" name="3"/>
              <p:cNvSpPr/>
              <p:nvPr/>
            </p:nvSpPr>
            <p:spPr bwMode="auto">
              <a:xfrm>
                <a:off x="7502428"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anchor="ctr"/>
              <a:p>
                <a:pPr algn="ctr"/>
                <a:endParaRPr sz="1799">
                  <a:solidFill>
                    <a:schemeClr val="tx1">
                      <a:lumMod val="65000"/>
                      <a:lumOff val="35000"/>
                    </a:schemeClr>
                  </a:solidFill>
                  <a:cs typeface="+mn-ea"/>
                  <a:sym typeface="+mn-lt"/>
                </a:endParaRPr>
              </a:p>
            </p:txBody>
          </p:sp>
          <p:sp>
            <p:nvSpPr>
              <p:cNvPr id="1048915" name="3"/>
              <p:cNvSpPr/>
              <p:nvPr/>
            </p:nvSpPr>
            <p:spPr bwMode="auto">
              <a:xfrm>
                <a:off x="7033212"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anchor="ctr"/>
              <a:p>
                <a:pPr algn="ctr"/>
                <a:endParaRPr sz="1799">
                  <a:solidFill>
                    <a:schemeClr val="tx1">
                      <a:lumMod val="65000"/>
                      <a:lumOff val="35000"/>
                    </a:schemeClr>
                  </a:solidFill>
                  <a:cs typeface="+mn-ea"/>
                  <a:sym typeface="+mn-lt"/>
                </a:endParaRPr>
              </a:p>
            </p:txBody>
          </p:sp>
          <p:sp>
            <p:nvSpPr>
              <p:cNvPr id="1048916" name="3"/>
              <p:cNvSpPr/>
              <p:nvPr/>
            </p:nvSpPr>
            <p:spPr bwMode="auto">
              <a:xfrm>
                <a:off x="6683771"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anchor="ctr"/>
              <a:p>
                <a:pPr algn="ctr"/>
                <a:endParaRPr sz="1799">
                  <a:solidFill>
                    <a:schemeClr val="tx1">
                      <a:lumMod val="65000"/>
                      <a:lumOff val="35000"/>
                    </a:schemeClr>
                  </a:solidFill>
                  <a:cs typeface="+mn-ea"/>
                  <a:sym typeface="+mn-lt"/>
                </a:endParaRPr>
              </a:p>
            </p:txBody>
          </p:sp>
          <p:sp>
            <p:nvSpPr>
              <p:cNvPr id="1048917" name="3"/>
              <p:cNvSpPr/>
              <p:nvPr/>
            </p:nvSpPr>
            <p:spPr bwMode="auto">
              <a:xfrm>
                <a:off x="6546413"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anchor="ctr"/>
              <a:p>
                <a:pPr algn="ctr"/>
                <a:endParaRPr sz="1799">
                  <a:solidFill>
                    <a:schemeClr val="tx1">
                      <a:lumMod val="65000"/>
                      <a:lumOff val="35000"/>
                    </a:schemeClr>
                  </a:solidFill>
                  <a:cs typeface="+mn-ea"/>
                  <a:sym typeface="+mn-lt"/>
                </a:endParaRPr>
              </a:p>
            </p:txBody>
          </p:sp>
          <p:sp>
            <p:nvSpPr>
              <p:cNvPr id="1048918" name="3"/>
              <p:cNvSpPr/>
              <p:nvPr/>
            </p:nvSpPr>
            <p:spPr bwMode="auto">
              <a:xfrm>
                <a:off x="6546413"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anchor="ctr"/>
              <a:p>
                <a:pPr algn="ctr"/>
                <a:endParaRPr sz="1799">
                  <a:solidFill>
                    <a:schemeClr val="tx1">
                      <a:lumMod val="65000"/>
                      <a:lumOff val="35000"/>
                    </a:schemeClr>
                  </a:solidFill>
                  <a:cs typeface="+mn-ea"/>
                  <a:sym typeface="+mn-lt"/>
                </a:endParaRPr>
              </a:p>
            </p:txBody>
          </p:sp>
          <p:sp>
            <p:nvSpPr>
              <p:cNvPr id="1048919" name="3"/>
              <p:cNvSpPr/>
              <p:nvPr/>
            </p:nvSpPr>
            <p:spPr bwMode="auto">
              <a:xfrm>
                <a:off x="6683771"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anchor="ctr"/>
              <a:p>
                <a:pPr algn="ctr"/>
                <a:endParaRPr sz="1799">
                  <a:solidFill>
                    <a:schemeClr val="tx1">
                      <a:lumMod val="65000"/>
                      <a:lumOff val="35000"/>
                    </a:schemeClr>
                  </a:solidFill>
                  <a:cs typeface="+mn-ea"/>
                  <a:sym typeface="+mn-lt"/>
                </a:endParaRPr>
              </a:p>
            </p:txBody>
          </p:sp>
          <p:sp>
            <p:nvSpPr>
              <p:cNvPr id="1048920" name="3"/>
              <p:cNvSpPr/>
              <p:nvPr/>
            </p:nvSpPr>
            <p:spPr bwMode="auto">
              <a:xfrm>
                <a:off x="7033212"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anchor="ctr"/>
              <a:p>
                <a:pPr algn="ctr"/>
                <a:endParaRPr sz="1799">
                  <a:solidFill>
                    <a:schemeClr val="tx1">
                      <a:lumMod val="65000"/>
                      <a:lumOff val="35000"/>
                    </a:schemeClr>
                  </a:solidFill>
                  <a:cs typeface="+mn-ea"/>
                  <a:sym typeface="+mn-lt"/>
                </a:endParaRPr>
              </a:p>
            </p:txBody>
          </p:sp>
        </p:grpSp>
      </p:grpSp>
      <p:sp>
        <p:nvSpPr>
          <p:cNvPr id="1048921" name="文本框 2"/>
          <p:cNvSpPr txBox="1"/>
          <p:nvPr/>
        </p:nvSpPr>
        <p:spPr>
          <a:xfrm>
            <a:off x="4606801" y="647930"/>
            <a:ext cx="3230444" cy="519373"/>
          </a:xfrm>
          <a:prstGeom prst="rect"/>
          <a:noFill/>
        </p:spPr>
        <p:txBody>
          <a:bodyPr bIns="43871" lIns="87741" rIns="87741" rtlCol="0" tIns="43871" wrap="square">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a:r>
              <a:rPr altLang="en-US" dirty="0" sz="2799" lang="zh-CN" spc="1200">
                <a:solidFill>
                  <a:schemeClr val="bg1"/>
                </a:solidFill>
                <a:latin typeface="+mn-lt"/>
                <a:ea typeface="+mn-ea"/>
                <a:cs typeface="+mn-ea"/>
                <a:sym typeface="+mn-lt"/>
              </a:rPr>
              <a:t>新型冠状病毒</a:t>
            </a:r>
          </a:p>
        </p:txBody>
      </p:sp>
      <p:grpSp>
        <p:nvGrpSpPr>
          <p:cNvPr id="109" name="组合 100"/>
          <p:cNvGrpSpPr/>
          <p:nvPr/>
        </p:nvGrpSpPr>
        <p:grpSpPr>
          <a:xfrm>
            <a:off x="5291873" y="2486635"/>
            <a:ext cx="1467109" cy="1517868"/>
            <a:chOff x="4385137" y="2217171"/>
            <a:chExt cx="2697834" cy="2791173"/>
          </a:xfrm>
        </p:grpSpPr>
        <p:grpSp>
          <p:nvGrpSpPr>
            <p:cNvPr id="110" name="组合 101"/>
            <p:cNvGrpSpPr/>
            <p:nvPr/>
          </p:nvGrpSpPr>
          <p:grpSpPr>
            <a:xfrm>
              <a:off x="4940474" y="2217171"/>
              <a:ext cx="2142497" cy="2791173"/>
              <a:chOff x="7302548" y="1830917"/>
              <a:chExt cx="1102745" cy="1436619"/>
            </a:xfrm>
          </p:grpSpPr>
          <p:sp>
            <p:nvSpPr>
              <p:cNvPr id="1048922" name="ïSlîdé"/>
              <p:cNvSpPr/>
              <p:nvPr/>
            </p:nvSpPr>
            <p:spPr bwMode="auto">
              <a:xfrm>
                <a:off x="7302548" y="1830917"/>
                <a:ext cx="1102745" cy="1436619"/>
              </a:xfrm>
              <a:custGeom>
                <a:avLst/>
                <a:gdLst>
                  <a:gd name="T0" fmla="*/ 143 w 330"/>
                  <a:gd name="T1" fmla="*/ 431 h 431"/>
                  <a:gd name="T2" fmla="*/ 300 w 330"/>
                  <a:gd name="T3" fmla="*/ 431 h 431"/>
                  <a:gd name="T4" fmla="*/ 280 w 330"/>
                  <a:gd name="T5" fmla="*/ 244 h 431"/>
                  <a:gd name="T6" fmla="*/ 295 w 330"/>
                  <a:gd name="T7" fmla="*/ 67 h 431"/>
                  <a:gd name="T8" fmla="*/ 156 w 330"/>
                  <a:gd name="T9" fmla="*/ 0 h 431"/>
                  <a:gd name="T10" fmla="*/ 49 w 330"/>
                  <a:gd name="T11" fmla="*/ 61 h 431"/>
                  <a:gd name="T12" fmla="*/ 41 w 330"/>
                  <a:gd name="T13" fmla="*/ 121 h 431"/>
                  <a:gd name="T14" fmla="*/ 38 w 330"/>
                  <a:gd name="T15" fmla="*/ 146 h 431"/>
                  <a:gd name="T16" fmla="*/ 41 w 330"/>
                  <a:gd name="T17" fmla="*/ 167 h 431"/>
                  <a:gd name="T18" fmla="*/ 13 w 330"/>
                  <a:gd name="T19" fmla="*/ 214 h 431"/>
                  <a:gd name="T20" fmla="*/ 11 w 330"/>
                  <a:gd name="T21" fmla="*/ 242 h 431"/>
                  <a:gd name="T22" fmla="*/ 30 w 330"/>
                  <a:gd name="T23" fmla="*/ 255 h 431"/>
                  <a:gd name="T24" fmla="*/ 27 w 330"/>
                  <a:gd name="T25" fmla="*/ 268 h 431"/>
                  <a:gd name="T26" fmla="*/ 36 w 330"/>
                  <a:gd name="T27" fmla="*/ 283 h 431"/>
                  <a:gd name="T28" fmla="*/ 33 w 330"/>
                  <a:gd name="T29" fmla="*/ 299 h 431"/>
                  <a:gd name="T30" fmla="*/ 42 w 330"/>
                  <a:gd name="T31" fmla="*/ 313 h 431"/>
                  <a:gd name="T32" fmla="*/ 80 w 330"/>
                  <a:gd name="T33" fmla="*/ 358 h 431"/>
                  <a:gd name="T34" fmla="*/ 140 w 330"/>
                  <a:gd name="T35" fmla="*/ 363 h 431"/>
                  <a:gd name="T36" fmla="*/ 143 w 330"/>
                  <a:gd name="T37"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0" h="431">
                    <a:moveTo>
                      <a:pt x="143" y="431"/>
                    </a:moveTo>
                    <a:cubicBezTo>
                      <a:pt x="300" y="431"/>
                      <a:pt x="300" y="431"/>
                      <a:pt x="300" y="431"/>
                    </a:cubicBezTo>
                    <a:cubicBezTo>
                      <a:pt x="277" y="372"/>
                      <a:pt x="270" y="267"/>
                      <a:pt x="280" y="244"/>
                    </a:cubicBezTo>
                    <a:cubicBezTo>
                      <a:pt x="309" y="178"/>
                      <a:pt x="330" y="124"/>
                      <a:pt x="295" y="67"/>
                    </a:cubicBezTo>
                    <a:cubicBezTo>
                      <a:pt x="264" y="16"/>
                      <a:pt x="206" y="0"/>
                      <a:pt x="156" y="0"/>
                    </a:cubicBezTo>
                    <a:cubicBezTo>
                      <a:pt x="109" y="0"/>
                      <a:pt x="58" y="32"/>
                      <a:pt x="49" y="61"/>
                    </a:cubicBezTo>
                    <a:cubicBezTo>
                      <a:pt x="41" y="90"/>
                      <a:pt x="40" y="113"/>
                      <a:pt x="41" y="121"/>
                    </a:cubicBezTo>
                    <a:cubicBezTo>
                      <a:pt x="43" y="129"/>
                      <a:pt x="40" y="138"/>
                      <a:pt x="38" y="146"/>
                    </a:cubicBezTo>
                    <a:cubicBezTo>
                      <a:pt x="35" y="153"/>
                      <a:pt x="38" y="159"/>
                      <a:pt x="41" y="167"/>
                    </a:cubicBezTo>
                    <a:cubicBezTo>
                      <a:pt x="45" y="175"/>
                      <a:pt x="19" y="203"/>
                      <a:pt x="13" y="214"/>
                    </a:cubicBezTo>
                    <a:cubicBezTo>
                      <a:pt x="7" y="225"/>
                      <a:pt x="0" y="237"/>
                      <a:pt x="11" y="242"/>
                    </a:cubicBezTo>
                    <a:cubicBezTo>
                      <a:pt x="22" y="247"/>
                      <a:pt x="28" y="249"/>
                      <a:pt x="30" y="255"/>
                    </a:cubicBezTo>
                    <a:cubicBezTo>
                      <a:pt x="32" y="260"/>
                      <a:pt x="31" y="266"/>
                      <a:pt x="27" y="268"/>
                    </a:cubicBezTo>
                    <a:cubicBezTo>
                      <a:pt x="24" y="269"/>
                      <a:pt x="30" y="279"/>
                      <a:pt x="36" y="283"/>
                    </a:cubicBezTo>
                    <a:cubicBezTo>
                      <a:pt x="33" y="285"/>
                      <a:pt x="29" y="296"/>
                      <a:pt x="33" y="299"/>
                    </a:cubicBezTo>
                    <a:cubicBezTo>
                      <a:pt x="37" y="303"/>
                      <a:pt x="45" y="308"/>
                      <a:pt x="42" y="313"/>
                    </a:cubicBezTo>
                    <a:cubicBezTo>
                      <a:pt x="39" y="319"/>
                      <a:pt x="32" y="352"/>
                      <a:pt x="80" y="358"/>
                    </a:cubicBezTo>
                    <a:cubicBezTo>
                      <a:pt x="129" y="363"/>
                      <a:pt x="133" y="350"/>
                      <a:pt x="140" y="363"/>
                    </a:cubicBezTo>
                    <a:cubicBezTo>
                      <a:pt x="148" y="377"/>
                      <a:pt x="146" y="421"/>
                      <a:pt x="143" y="431"/>
                    </a:cubicBezTo>
                    <a:close/>
                  </a:path>
                </a:pathLst>
              </a:custGeom>
              <a:solidFill>
                <a:schemeClr val="accent1">
                  <a:lumMod val="60000"/>
                  <a:lumOff val="40000"/>
                </a:schemeClr>
              </a:solidFill>
              <a:ln>
                <a:noFill/>
              </a:ln>
            </p:spPr>
            <p:txBody>
              <a:bodyPr anchor="ctr"/>
              <a:p>
                <a:pPr algn="ctr"/>
              </a:p>
            </p:txBody>
          </p:sp>
          <p:sp>
            <p:nvSpPr>
              <p:cNvPr id="1048923" name="i$ľiḍè"/>
              <p:cNvSpPr/>
              <p:nvPr/>
            </p:nvSpPr>
            <p:spPr bwMode="auto">
              <a:xfrm>
                <a:off x="7360333" y="2330122"/>
                <a:ext cx="727138" cy="937414"/>
              </a:xfrm>
              <a:custGeom>
                <a:avLst/>
                <a:gdLst>
                  <a:gd name="T0" fmla="*/ 147 w 218"/>
                  <a:gd name="T1" fmla="*/ 281 h 281"/>
                  <a:gd name="T2" fmla="*/ 211 w 218"/>
                  <a:gd name="T3" fmla="*/ 281 h 281"/>
                  <a:gd name="T4" fmla="*/ 194 w 218"/>
                  <a:gd name="T5" fmla="*/ 183 h 281"/>
                  <a:gd name="T6" fmla="*/ 204 w 218"/>
                  <a:gd name="T7" fmla="*/ 113 h 281"/>
                  <a:gd name="T8" fmla="*/ 211 w 218"/>
                  <a:gd name="T9" fmla="*/ 54 h 281"/>
                  <a:gd name="T10" fmla="*/ 166 w 218"/>
                  <a:gd name="T11" fmla="*/ 11 h 281"/>
                  <a:gd name="T12" fmla="*/ 83 w 218"/>
                  <a:gd name="T13" fmla="*/ 6 h 281"/>
                  <a:gd name="T14" fmla="*/ 24 w 218"/>
                  <a:gd name="T15" fmla="*/ 49 h 281"/>
                  <a:gd name="T16" fmla="*/ 0 w 218"/>
                  <a:gd name="T17" fmla="*/ 94 h 281"/>
                  <a:gd name="T18" fmla="*/ 11 w 218"/>
                  <a:gd name="T19" fmla="*/ 102 h 281"/>
                  <a:gd name="T20" fmla="*/ 96 w 218"/>
                  <a:gd name="T21" fmla="*/ 78 h 281"/>
                  <a:gd name="T22" fmla="*/ 156 w 218"/>
                  <a:gd name="T23" fmla="*/ 92 h 281"/>
                  <a:gd name="T24" fmla="*/ 182 w 218"/>
                  <a:gd name="T25" fmla="*/ 117 h 281"/>
                  <a:gd name="T26" fmla="*/ 158 w 218"/>
                  <a:gd name="T27" fmla="*/ 201 h 281"/>
                  <a:gd name="T28" fmla="*/ 147 w 218"/>
                  <a:gd name="T2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281">
                    <a:moveTo>
                      <a:pt x="147" y="281"/>
                    </a:moveTo>
                    <a:cubicBezTo>
                      <a:pt x="211" y="281"/>
                      <a:pt x="211" y="281"/>
                      <a:pt x="211" y="281"/>
                    </a:cubicBezTo>
                    <a:cubicBezTo>
                      <a:pt x="204" y="264"/>
                      <a:pt x="198" y="201"/>
                      <a:pt x="194" y="183"/>
                    </a:cubicBezTo>
                    <a:cubicBezTo>
                      <a:pt x="191" y="165"/>
                      <a:pt x="198" y="125"/>
                      <a:pt x="204" y="113"/>
                    </a:cubicBezTo>
                    <a:cubicBezTo>
                      <a:pt x="210" y="100"/>
                      <a:pt x="218" y="66"/>
                      <a:pt x="211" y="54"/>
                    </a:cubicBezTo>
                    <a:cubicBezTo>
                      <a:pt x="204" y="42"/>
                      <a:pt x="187" y="22"/>
                      <a:pt x="166" y="11"/>
                    </a:cubicBezTo>
                    <a:cubicBezTo>
                      <a:pt x="144" y="1"/>
                      <a:pt x="104" y="0"/>
                      <a:pt x="83" y="6"/>
                    </a:cubicBezTo>
                    <a:cubicBezTo>
                      <a:pt x="59" y="13"/>
                      <a:pt x="32" y="39"/>
                      <a:pt x="24" y="49"/>
                    </a:cubicBezTo>
                    <a:cubicBezTo>
                      <a:pt x="16" y="57"/>
                      <a:pt x="7" y="79"/>
                      <a:pt x="0" y="94"/>
                    </a:cubicBezTo>
                    <a:cubicBezTo>
                      <a:pt x="6" y="97"/>
                      <a:pt x="9" y="99"/>
                      <a:pt x="11" y="102"/>
                    </a:cubicBezTo>
                    <a:cubicBezTo>
                      <a:pt x="47" y="76"/>
                      <a:pt x="78" y="78"/>
                      <a:pt x="96" y="78"/>
                    </a:cubicBezTo>
                    <a:cubicBezTo>
                      <a:pt x="116" y="77"/>
                      <a:pt x="142" y="84"/>
                      <a:pt x="156" y="92"/>
                    </a:cubicBezTo>
                    <a:cubicBezTo>
                      <a:pt x="165" y="96"/>
                      <a:pt x="182" y="111"/>
                      <a:pt x="182" y="117"/>
                    </a:cubicBezTo>
                    <a:cubicBezTo>
                      <a:pt x="182" y="142"/>
                      <a:pt x="163" y="183"/>
                      <a:pt x="158" y="201"/>
                    </a:cubicBezTo>
                    <a:cubicBezTo>
                      <a:pt x="152" y="220"/>
                      <a:pt x="148" y="258"/>
                      <a:pt x="147" y="281"/>
                    </a:cubicBezTo>
                    <a:close/>
                  </a:path>
                </a:pathLst>
              </a:custGeom>
              <a:solidFill>
                <a:srgbClr val="FF4D3D"/>
              </a:solidFill>
              <a:ln>
                <a:noFill/>
              </a:ln>
            </p:spPr>
            <p:txBody>
              <a:bodyPr anchor="ctr"/>
              <a:p>
                <a:pPr algn="ctr"/>
              </a:p>
            </p:txBody>
          </p:sp>
        </p:grpSp>
        <p:cxnSp>
          <p:nvCxnSpPr>
            <p:cNvPr id="3145743" name="直接连接符 102"/>
            <p:cNvCxnSpPr>
              <a:cxnSpLocks/>
            </p:cNvCxnSpPr>
            <p:nvPr/>
          </p:nvCxnSpPr>
          <p:spPr>
            <a:xfrm>
              <a:off x="4387942" y="3285072"/>
              <a:ext cx="405778" cy="230772"/>
            </a:xfrm>
            <a:prstGeom prst="line"/>
            <a:ln w="22225"/>
          </p:spPr>
          <p:style>
            <a:lnRef idx="1">
              <a:schemeClr val="accent1"/>
            </a:lnRef>
            <a:fillRef idx="0">
              <a:schemeClr val="accent1"/>
            </a:fillRef>
            <a:effectRef idx="0">
              <a:schemeClr val="accent1"/>
            </a:effectRef>
            <a:fontRef idx="minor">
              <a:schemeClr val="tx1"/>
            </a:fontRef>
          </p:style>
        </p:cxnSp>
        <p:cxnSp>
          <p:nvCxnSpPr>
            <p:cNvPr id="3145744" name="直接连接符 103"/>
            <p:cNvCxnSpPr>
              <a:cxnSpLocks/>
            </p:cNvCxnSpPr>
            <p:nvPr/>
          </p:nvCxnSpPr>
          <p:spPr>
            <a:xfrm flipV="1">
              <a:off x="4415386" y="4296198"/>
              <a:ext cx="358466" cy="311221"/>
            </a:xfrm>
            <a:prstGeom prst="line"/>
            <a:ln w="22225"/>
          </p:spPr>
          <p:style>
            <a:lnRef idx="1">
              <a:schemeClr val="accent1"/>
            </a:lnRef>
            <a:fillRef idx="0">
              <a:schemeClr val="accent1"/>
            </a:fillRef>
            <a:effectRef idx="0">
              <a:schemeClr val="accent1"/>
            </a:effectRef>
            <a:fontRef idx="minor">
              <a:schemeClr val="tx1"/>
            </a:fontRef>
          </p:style>
        </p:cxnSp>
        <p:cxnSp>
          <p:nvCxnSpPr>
            <p:cNvPr id="3145745" name="直接连接符 104"/>
            <p:cNvCxnSpPr>
              <a:cxnSpLocks/>
            </p:cNvCxnSpPr>
            <p:nvPr/>
          </p:nvCxnSpPr>
          <p:spPr>
            <a:xfrm flipV="1">
              <a:off x="4415386" y="4041341"/>
              <a:ext cx="354678" cy="112726"/>
            </a:xfrm>
            <a:prstGeom prst="line"/>
            <a:ln w="22225"/>
          </p:spPr>
          <p:style>
            <a:lnRef idx="1">
              <a:schemeClr val="accent1"/>
            </a:lnRef>
            <a:fillRef idx="0">
              <a:schemeClr val="accent1"/>
            </a:fillRef>
            <a:effectRef idx="0">
              <a:schemeClr val="accent1"/>
            </a:effectRef>
            <a:fontRef idx="minor">
              <a:schemeClr val="tx1"/>
            </a:fontRef>
          </p:style>
        </p:cxnSp>
        <p:cxnSp>
          <p:nvCxnSpPr>
            <p:cNvPr id="3145746" name="直接连接符 105"/>
            <p:cNvCxnSpPr>
              <a:cxnSpLocks/>
            </p:cNvCxnSpPr>
            <p:nvPr/>
          </p:nvCxnSpPr>
          <p:spPr>
            <a:xfrm>
              <a:off x="4385137" y="3736932"/>
              <a:ext cx="354678" cy="112726"/>
            </a:xfrm>
            <a:prstGeom prst="line"/>
            <a:ln w="22225"/>
          </p:spPr>
          <p:style>
            <a:lnRef idx="1">
              <a:schemeClr val="accent1"/>
            </a:lnRef>
            <a:fillRef idx="0">
              <a:schemeClr val="accent1"/>
            </a:fillRef>
            <a:effectRef idx="0">
              <a:schemeClr val="accent1"/>
            </a:effectRef>
            <a:fontRef idx="minor">
              <a:schemeClr val="tx1"/>
            </a:fontRef>
          </p:style>
        </p:cxnSp>
      </p:grpSp>
      <p:sp>
        <p:nvSpPr>
          <p:cNvPr id="1048924" name="pointin-tool_73631"/>
          <p:cNvSpPr>
            <a:spLocks noChangeAspect="1"/>
          </p:cNvSpPr>
          <p:nvPr/>
        </p:nvSpPr>
        <p:spPr bwMode="auto">
          <a:xfrm>
            <a:off x="9130726" y="2678791"/>
            <a:ext cx="975198" cy="1325712"/>
          </a:xfrm>
          <a:custGeom>
            <a:avLst/>
            <a:gdLst>
              <a:gd name="connsiteX0" fmla="*/ 29526 w 445676"/>
              <a:gd name="connsiteY0" fmla="*/ 265387 h 605865"/>
              <a:gd name="connsiteX1" fmla="*/ 58960 w 445676"/>
              <a:gd name="connsiteY1" fmla="*/ 294865 h 605865"/>
              <a:gd name="connsiteX2" fmla="*/ 89322 w 445676"/>
              <a:gd name="connsiteY2" fmla="*/ 527443 h 605865"/>
              <a:gd name="connsiteX3" fmla="*/ 311516 w 445676"/>
              <a:gd name="connsiteY3" fmla="*/ 547002 h 605865"/>
              <a:gd name="connsiteX4" fmla="*/ 341042 w 445676"/>
              <a:gd name="connsiteY4" fmla="*/ 576387 h 605865"/>
              <a:gd name="connsiteX5" fmla="*/ 311516 w 445676"/>
              <a:gd name="connsiteY5" fmla="*/ 605865 h 605865"/>
              <a:gd name="connsiteX6" fmla="*/ 60353 w 445676"/>
              <a:gd name="connsiteY6" fmla="*/ 583062 h 605865"/>
              <a:gd name="connsiteX7" fmla="*/ 35283 w 445676"/>
              <a:gd name="connsiteY7" fmla="*/ 559424 h 605865"/>
              <a:gd name="connsiteX8" fmla="*/ 0 w 445676"/>
              <a:gd name="connsiteY8" fmla="*/ 294865 h 605865"/>
              <a:gd name="connsiteX9" fmla="*/ 29526 w 445676"/>
              <a:gd name="connsiteY9" fmla="*/ 265387 h 605865"/>
              <a:gd name="connsiteX10" fmla="*/ 350592 w 445676"/>
              <a:gd name="connsiteY10" fmla="*/ 94 h 605865"/>
              <a:gd name="connsiteX11" fmla="*/ 364985 w 445676"/>
              <a:gd name="connsiteY11" fmla="*/ 4450 h 605865"/>
              <a:gd name="connsiteX12" fmla="*/ 438526 w 445676"/>
              <a:gd name="connsiteY12" fmla="*/ 64792 h 605865"/>
              <a:gd name="connsiteX13" fmla="*/ 441219 w 445676"/>
              <a:gd name="connsiteY13" fmla="*/ 92414 h 605865"/>
              <a:gd name="connsiteX14" fmla="*/ 436762 w 445676"/>
              <a:gd name="connsiteY14" fmla="*/ 97790 h 605865"/>
              <a:gd name="connsiteX15" fmla="*/ 418377 w 445676"/>
              <a:gd name="connsiteY15" fmla="*/ 165454 h 605865"/>
              <a:gd name="connsiteX16" fmla="*/ 422369 w 445676"/>
              <a:gd name="connsiteY16" fmla="*/ 190852 h 605865"/>
              <a:gd name="connsiteX17" fmla="*/ 405470 w 445676"/>
              <a:gd name="connsiteY17" fmla="*/ 341474 h 605865"/>
              <a:gd name="connsiteX18" fmla="*/ 355792 w 445676"/>
              <a:gd name="connsiteY18" fmla="*/ 407470 h 605865"/>
              <a:gd name="connsiteX19" fmla="*/ 326357 w 445676"/>
              <a:gd name="connsiteY19" fmla="*/ 419798 h 605865"/>
              <a:gd name="connsiteX20" fmla="*/ 309922 w 445676"/>
              <a:gd name="connsiteY20" fmla="*/ 413124 h 605865"/>
              <a:gd name="connsiteX21" fmla="*/ 304257 w 445676"/>
              <a:gd name="connsiteY21" fmla="*/ 367335 h 605865"/>
              <a:gd name="connsiteX22" fmla="*/ 346228 w 445676"/>
              <a:gd name="connsiteY22" fmla="*/ 313760 h 605865"/>
              <a:gd name="connsiteX23" fmla="*/ 354678 w 445676"/>
              <a:gd name="connsiteY23" fmla="*/ 301988 h 605865"/>
              <a:gd name="connsiteX24" fmla="*/ 355606 w 445676"/>
              <a:gd name="connsiteY24" fmla="*/ 293739 h 605865"/>
              <a:gd name="connsiteX25" fmla="*/ 349014 w 445676"/>
              <a:gd name="connsiteY25" fmla="*/ 288826 h 605865"/>
              <a:gd name="connsiteX26" fmla="*/ 325800 w 445676"/>
              <a:gd name="connsiteY26" fmla="*/ 298095 h 605865"/>
              <a:gd name="connsiteX27" fmla="*/ 170360 w 445676"/>
              <a:gd name="connsiteY27" fmla="*/ 486721 h 605865"/>
              <a:gd name="connsiteX28" fmla="*/ 126440 w 445676"/>
              <a:gd name="connsiteY28" fmla="*/ 490985 h 605865"/>
              <a:gd name="connsiteX29" fmla="*/ 122168 w 445676"/>
              <a:gd name="connsiteY29" fmla="*/ 447049 h 605865"/>
              <a:gd name="connsiteX30" fmla="*/ 204717 w 445676"/>
              <a:gd name="connsiteY30" fmla="*/ 346850 h 605865"/>
              <a:gd name="connsiteX31" fmla="*/ 165903 w 445676"/>
              <a:gd name="connsiteY31" fmla="*/ 346202 h 605865"/>
              <a:gd name="connsiteX32" fmla="*/ 157453 w 445676"/>
              <a:gd name="connsiteY32" fmla="*/ 309311 h 605865"/>
              <a:gd name="connsiteX33" fmla="*/ 146961 w 445676"/>
              <a:gd name="connsiteY33" fmla="*/ 303749 h 605865"/>
              <a:gd name="connsiteX34" fmla="*/ 138418 w 445676"/>
              <a:gd name="connsiteY34" fmla="*/ 266858 h 605865"/>
              <a:gd name="connsiteX35" fmla="*/ 128018 w 445676"/>
              <a:gd name="connsiteY35" fmla="*/ 261204 h 605865"/>
              <a:gd name="connsiteX36" fmla="*/ 123747 w 445676"/>
              <a:gd name="connsiteY36" fmla="*/ 217361 h 605865"/>
              <a:gd name="connsiteX37" fmla="*/ 184474 w 445676"/>
              <a:gd name="connsiteY37" fmla="*/ 128656 h 605865"/>
              <a:gd name="connsiteX38" fmla="*/ 264887 w 445676"/>
              <a:gd name="connsiteY38" fmla="*/ 66924 h 605865"/>
              <a:gd name="connsiteX39" fmla="*/ 325428 w 445676"/>
              <a:gd name="connsiteY39" fmla="*/ 21691 h 605865"/>
              <a:gd name="connsiteX40" fmla="*/ 337314 w 445676"/>
              <a:gd name="connsiteY40" fmla="*/ 7138 h 605865"/>
              <a:gd name="connsiteX41" fmla="*/ 350592 w 445676"/>
              <a:gd name="connsiteY41" fmla="*/ 94 h 60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45676" h="605865">
                <a:moveTo>
                  <a:pt x="29526" y="265387"/>
                </a:moveTo>
                <a:cubicBezTo>
                  <a:pt x="45775" y="265387"/>
                  <a:pt x="58960" y="278550"/>
                  <a:pt x="58960" y="294865"/>
                </a:cubicBezTo>
                <a:cubicBezTo>
                  <a:pt x="58960" y="353728"/>
                  <a:pt x="80316" y="477943"/>
                  <a:pt x="89322" y="527443"/>
                </a:cubicBezTo>
                <a:cubicBezTo>
                  <a:pt x="136863" y="533376"/>
                  <a:pt x="252555" y="547002"/>
                  <a:pt x="311516" y="547002"/>
                </a:cubicBezTo>
                <a:cubicBezTo>
                  <a:pt x="327765" y="547002"/>
                  <a:pt x="341042" y="560165"/>
                  <a:pt x="341042" y="576387"/>
                </a:cubicBezTo>
                <a:cubicBezTo>
                  <a:pt x="341042" y="592702"/>
                  <a:pt x="327765" y="605865"/>
                  <a:pt x="311516" y="605865"/>
                </a:cubicBezTo>
                <a:cubicBezTo>
                  <a:pt x="232592" y="605865"/>
                  <a:pt x="67317" y="583989"/>
                  <a:pt x="60353" y="583062"/>
                </a:cubicBezTo>
                <a:cubicBezTo>
                  <a:pt x="47725" y="581393"/>
                  <a:pt x="37604" y="571845"/>
                  <a:pt x="35283" y="559424"/>
                </a:cubicBezTo>
                <a:cubicBezTo>
                  <a:pt x="33798" y="551915"/>
                  <a:pt x="0" y="374492"/>
                  <a:pt x="0" y="294865"/>
                </a:cubicBezTo>
                <a:cubicBezTo>
                  <a:pt x="0" y="278643"/>
                  <a:pt x="13185" y="265387"/>
                  <a:pt x="29526" y="265387"/>
                </a:cubicBezTo>
                <a:close/>
                <a:moveTo>
                  <a:pt x="350592" y="94"/>
                </a:moveTo>
                <a:cubicBezTo>
                  <a:pt x="355606" y="-393"/>
                  <a:pt x="360806" y="1021"/>
                  <a:pt x="364985" y="4450"/>
                </a:cubicBezTo>
                <a:lnTo>
                  <a:pt x="438526" y="64792"/>
                </a:lnTo>
                <a:cubicBezTo>
                  <a:pt x="446883" y="71744"/>
                  <a:pt x="448090" y="84072"/>
                  <a:pt x="441219" y="92414"/>
                </a:cubicBezTo>
                <a:lnTo>
                  <a:pt x="436762" y="97790"/>
                </a:lnTo>
                <a:cubicBezTo>
                  <a:pt x="421255" y="116699"/>
                  <a:pt x="414569" y="141262"/>
                  <a:pt x="418377" y="165454"/>
                </a:cubicBezTo>
                <a:cubicBezTo>
                  <a:pt x="418377" y="165454"/>
                  <a:pt x="419955" y="175280"/>
                  <a:pt x="422369" y="190852"/>
                </a:cubicBezTo>
                <a:cubicBezTo>
                  <a:pt x="422369" y="190852"/>
                  <a:pt x="444376" y="284748"/>
                  <a:pt x="405470" y="341474"/>
                </a:cubicBezTo>
                <a:cubicBezTo>
                  <a:pt x="402684" y="345460"/>
                  <a:pt x="355792" y="407470"/>
                  <a:pt x="355792" y="407470"/>
                </a:cubicBezTo>
                <a:cubicBezTo>
                  <a:pt x="348549" y="416739"/>
                  <a:pt x="337221" y="421003"/>
                  <a:pt x="326357" y="419798"/>
                </a:cubicBezTo>
                <a:cubicBezTo>
                  <a:pt x="320507" y="419149"/>
                  <a:pt x="314843" y="416925"/>
                  <a:pt x="309922" y="413124"/>
                </a:cubicBezTo>
                <a:cubicBezTo>
                  <a:pt x="295715" y="402094"/>
                  <a:pt x="293115" y="381609"/>
                  <a:pt x="304257" y="367335"/>
                </a:cubicBezTo>
                <a:lnTo>
                  <a:pt x="346228" y="313760"/>
                </a:lnTo>
                <a:cubicBezTo>
                  <a:pt x="346692" y="313111"/>
                  <a:pt x="350314" y="308106"/>
                  <a:pt x="354678" y="301988"/>
                </a:cubicBezTo>
                <a:cubicBezTo>
                  <a:pt x="356442" y="299578"/>
                  <a:pt x="356813" y="296427"/>
                  <a:pt x="355606" y="293739"/>
                </a:cubicBezTo>
                <a:cubicBezTo>
                  <a:pt x="354399" y="291051"/>
                  <a:pt x="351892" y="289197"/>
                  <a:pt x="349014" y="288826"/>
                </a:cubicBezTo>
                <a:cubicBezTo>
                  <a:pt x="340192" y="287714"/>
                  <a:pt x="331371" y="291236"/>
                  <a:pt x="325800" y="298095"/>
                </a:cubicBezTo>
                <a:lnTo>
                  <a:pt x="170360" y="486721"/>
                </a:lnTo>
                <a:cubicBezTo>
                  <a:pt x="159403" y="499976"/>
                  <a:pt x="139718" y="501922"/>
                  <a:pt x="126440" y="490985"/>
                </a:cubicBezTo>
                <a:cubicBezTo>
                  <a:pt x="113068" y="480047"/>
                  <a:pt x="111211" y="460397"/>
                  <a:pt x="122168" y="447049"/>
                </a:cubicBezTo>
                <a:lnTo>
                  <a:pt x="204717" y="346850"/>
                </a:lnTo>
                <a:cubicBezTo>
                  <a:pt x="193481" y="355471"/>
                  <a:pt x="177324" y="355563"/>
                  <a:pt x="165903" y="346202"/>
                </a:cubicBezTo>
                <a:cubicBezTo>
                  <a:pt x="154760" y="337025"/>
                  <a:pt x="151696" y="321824"/>
                  <a:pt x="157453" y="309311"/>
                </a:cubicBezTo>
                <a:cubicBezTo>
                  <a:pt x="153739" y="308198"/>
                  <a:pt x="150118" y="306345"/>
                  <a:pt x="146961" y="303749"/>
                </a:cubicBezTo>
                <a:cubicBezTo>
                  <a:pt x="135818" y="294573"/>
                  <a:pt x="132754" y="279371"/>
                  <a:pt x="138418" y="266858"/>
                </a:cubicBezTo>
                <a:cubicBezTo>
                  <a:pt x="134796" y="265653"/>
                  <a:pt x="131175" y="263892"/>
                  <a:pt x="128018" y="261204"/>
                </a:cubicBezTo>
                <a:cubicBezTo>
                  <a:pt x="114740" y="250359"/>
                  <a:pt x="112790" y="230616"/>
                  <a:pt x="123747" y="217361"/>
                </a:cubicBezTo>
                <a:cubicBezTo>
                  <a:pt x="123747" y="217361"/>
                  <a:pt x="167389" y="149419"/>
                  <a:pt x="184474" y="128656"/>
                </a:cubicBezTo>
                <a:cubicBezTo>
                  <a:pt x="205831" y="102795"/>
                  <a:pt x="240466" y="77398"/>
                  <a:pt x="264887" y="66924"/>
                </a:cubicBezTo>
                <a:cubicBezTo>
                  <a:pt x="288286" y="56821"/>
                  <a:pt x="309179" y="41341"/>
                  <a:pt x="325428" y="21691"/>
                </a:cubicBezTo>
                <a:lnTo>
                  <a:pt x="337314" y="7138"/>
                </a:lnTo>
                <a:cubicBezTo>
                  <a:pt x="340749" y="2967"/>
                  <a:pt x="345578" y="581"/>
                  <a:pt x="350592" y="94"/>
                </a:cubicBezTo>
                <a:close/>
              </a:path>
            </a:pathLst>
          </a:custGeom>
          <a:solidFill>
            <a:schemeClr val="accent1"/>
          </a:solidFill>
          <a:ln>
            <a:noFill/>
          </a:ln>
        </p:spPr>
      </p:sp>
      <p:sp>
        <p:nvSpPr>
          <p:cNvPr id="1048925" name="handshake_66607"/>
          <p:cNvSpPr>
            <a:spLocks noChangeAspect="1"/>
          </p:cNvSpPr>
          <p:nvPr/>
        </p:nvSpPr>
        <p:spPr bwMode="auto">
          <a:xfrm>
            <a:off x="1952714" y="2864175"/>
            <a:ext cx="1295682" cy="1074076"/>
          </a:xfrm>
          <a:custGeom>
            <a:avLst/>
            <a:gdLst>
              <a:gd name="connsiteX0" fmla="*/ 520008 w 577671"/>
              <a:gd name="connsiteY0" fmla="*/ 113759 h 478870"/>
              <a:gd name="connsiteX1" fmla="*/ 499710 w 577671"/>
              <a:gd name="connsiteY1" fmla="*/ 134024 h 478870"/>
              <a:gd name="connsiteX2" fmla="*/ 520008 w 577671"/>
              <a:gd name="connsiteY2" fmla="*/ 153368 h 478870"/>
              <a:gd name="connsiteX3" fmla="*/ 539383 w 577671"/>
              <a:gd name="connsiteY3" fmla="*/ 134024 h 478870"/>
              <a:gd name="connsiteX4" fmla="*/ 520008 w 577671"/>
              <a:gd name="connsiteY4" fmla="*/ 113759 h 478870"/>
              <a:gd name="connsiteX5" fmla="*/ 244474 w 577671"/>
              <a:gd name="connsiteY5" fmla="*/ 35937 h 478870"/>
              <a:gd name="connsiteX6" fmla="*/ 274655 w 577671"/>
              <a:gd name="connsiteY6" fmla="*/ 40067 h 478870"/>
              <a:gd name="connsiteX7" fmla="*/ 385348 w 577671"/>
              <a:gd name="connsiteY7" fmla="*/ 74147 h 478870"/>
              <a:gd name="connsiteX8" fmla="*/ 389960 w 577671"/>
              <a:gd name="connsiteY8" fmla="*/ 76910 h 478870"/>
              <a:gd name="connsiteX9" fmla="*/ 500653 w 577671"/>
              <a:gd name="connsiteY9" fmla="*/ 187440 h 478870"/>
              <a:gd name="connsiteX10" fmla="*/ 500653 w 577671"/>
              <a:gd name="connsiteY10" fmla="*/ 204941 h 478870"/>
              <a:gd name="connsiteX11" fmla="*/ 424091 w 577671"/>
              <a:gd name="connsiteY11" fmla="*/ 280469 h 478870"/>
              <a:gd name="connsiteX12" fmla="*/ 442540 w 577671"/>
              <a:gd name="connsiteY12" fmla="*/ 298891 h 478870"/>
              <a:gd name="connsiteX13" fmla="*/ 440695 w 577671"/>
              <a:gd name="connsiteY13" fmla="*/ 352314 h 478870"/>
              <a:gd name="connsiteX14" fmla="*/ 413944 w 577671"/>
              <a:gd name="connsiteY14" fmla="*/ 364288 h 478870"/>
              <a:gd name="connsiteX15" fmla="*/ 402875 w 577671"/>
              <a:gd name="connsiteY15" fmla="*/ 390078 h 478870"/>
              <a:gd name="connsiteX16" fmla="*/ 376124 w 577671"/>
              <a:gd name="connsiteY16" fmla="*/ 402052 h 478870"/>
              <a:gd name="connsiteX17" fmla="*/ 364132 w 577671"/>
              <a:gd name="connsiteY17" fmla="*/ 428763 h 478870"/>
              <a:gd name="connsiteX18" fmla="*/ 338304 w 577671"/>
              <a:gd name="connsiteY18" fmla="*/ 440737 h 478870"/>
              <a:gd name="connsiteX19" fmla="*/ 326312 w 577671"/>
              <a:gd name="connsiteY19" fmla="*/ 466528 h 478870"/>
              <a:gd name="connsiteX20" fmla="*/ 272811 w 577671"/>
              <a:gd name="connsiteY20" fmla="*/ 468370 h 478870"/>
              <a:gd name="connsiteX21" fmla="*/ 228534 w 577671"/>
              <a:gd name="connsiteY21" fmla="*/ 425079 h 478870"/>
              <a:gd name="connsiteX22" fmla="*/ 206395 w 577671"/>
              <a:gd name="connsiteY22" fmla="*/ 447185 h 478870"/>
              <a:gd name="connsiteX23" fmla="*/ 170420 w 577671"/>
              <a:gd name="connsiteY23" fmla="*/ 445343 h 478870"/>
              <a:gd name="connsiteX24" fmla="*/ 168575 w 577671"/>
              <a:gd name="connsiteY24" fmla="*/ 409421 h 478870"/>
              <a:gd name="connsiteX25" fmla="*/ 132600 w 577671"/>
              <a:gd name="connsiteY25" fmla="*/ 406657 h 478870"/>
              <a:gd name="connsiteX26" fmla="*/ 129833 w 577671"/>
              <a:gd name="connsiteY26" fmla="*/ 370735 h 478870"/>
              <a:gd name="connsiteX27" fmla="*/ 93858 w 577671"/>
              <a:gd name="connsiteY27" fmla="*/ 368893 h 478870"/>
              <a:gd name="connsiteX28" fmla="*/ 92013 w 577671"/>
              <a:gd name="connsiteY28" fmla="*/ 332971 h 478870"/>
              <a:gd name="connsiteX29" fmla="*/ 56038 w 577671"/>
              <a:gd name="connsiteY29" fmla="*/ 330208 h 478870"/>
              <a:gd name="connsiteX30" fmla="*/ 53271 w 577671"/>
              <a:gd name="connsiteY30" fmla="*/ 294285 h 478870"/>
              <a:gd name="connsiteX31" fmla="*/ 74487 w 577671"/>
              <a:gd name="connsiteY31" fmla="*/ 273101 h 478870"/>
              <a:gd name="connsiteX32" fmla="*/ 3459 w 577671"/>
              <a:gd name="connsiteY32" fmla="*/ 202177 h 478870"/>
              <a:gd name="connsiteX33" fmla="*/ 3459 w 577671"/>
              <a:gd name="connsiteY33" fmla="*/ 184677 h 478870"/>
              <a:gd name="connsiteX34" fmla="*/ 20063 w 577671"/>
              <a:gd name="connsiteY34" fmla="*/ 184677 h 478870"/>
              <a:gd name="connsiteX35" fmla="*/ 92013 w 577671"/>
              <a:gd name="connsiteY35" fmla="*/ 256521 h 478870"/>
              <a:gd name="connsiteX36" fmla="*/ 126143 w 577671"/>
              <a:gd name="connsiteY36" fmla="*/ 260205 h 478870"/>
              <a:gd name="connsiteX37" fmla="*/ 127988 w 577671"/>
              <a:gd name="connsiteY37" fmla="*/ 296128 h 478870"/>
              <a:gd name="connsiteX38" fmla="*/ 163963 w 577671"/>
              <a:gd name="connsiteY38" fmla="*/ 298891 h 478870"/>
              <a:gd name="connsiteX39" fmla="*/ 166730 w 577671"/>
              <a:gd name="connsiteY39" fmla="*/ 334813 h 478870"/>
              <a:gd name="connsiteX40" fmla="*/ 202705 w 577671"/>
              <a:gd name="connsiteY40" fmla="*/ 336655 h 478870"/>
              <a:gd name="connsiteX41" fmla="*/ 204550 w 577671"/>
              <a:gd name="connsiteY41" fmla="*/ 372577 h 478870"/>
              <a:gd name="connsiteX42" fmla="*/ 240525 w 577671"/>
              <a:gd name="connsiteY42" fmla="*/ 374419 h 478870"/>
              <a:gd name="connsiteX43" fmla="*/ 245137 w 577671"/>
              <a:gd name="connsiteY43" fmla="*/ 407578 h 478870"/>
              <a:gd name="connsiteX44" fmla="*/ 290337 w 577671"/>
              <a:gd name="connsiteY44" fmla="*/ 451790 h 478870"/>
              <a:gd name="connsiteX45" fmla="*/ 308786 w 577671"/>
              <a:gd name="connsiteY45" fmla="*/ 449948 h 478870"/>
              <a:gd name="connsiteX46" fmla="*/ 311553 w 577671"/>
              <a:gd name="connsiteY46" fmla="*/ 430605 h 478870"/>
              <a:gd name="connsiteX47" fmla="*/ 274655 w 577671"/>
              <a:gd name="connsiteY47" fmla="*/ 393762 h 478870"/>
              <a:gd name="connsiteX48" fmla="*/ 274655 w 577671"/>
              <a:gd name="connsiteY48" fmla="*/ 377183 h 478870"/>
              <a:gd name="connsiteX49" fmla="*/ 291259 w 577671"/>
              <a:gd name="connsiteY49" fmla="*/ 377183 h 478870"/>
              <a:gd name="connsiteX50" fmla="*/ 328157 w 577671"/>
              <a:gd name="connsiteY50" fmla="*/ 414026 h 478870"/>
              <a:gd name="connsiteX51" fmla="*/ 347528 w 577671"/>
              <a:gd name="connsiteY51" fmla="*/ 411263 h 478870"/>
              <a:gd name="connsiteX52" fmla="*/ 349373 w 577671"/>
              <a:gd name="connsiteY52" fmla="*/ 392841 h 478870"/>
              <a:gd name="connsiteX53" fmla="*/ 312475 w 577671"/>
              <a:gd name="connsiteY53" fmla="*/ 355998 h 478870"/>
              <a:gd name="connsiteX54" fmla="*/ 312475 w 577671"/>
              <a:gd name="connsiteY54" fmla="*/ 339418 h 478870"/>
              <a:gd name="connsiteX55" fmla="*/ 330002 w 577671"/>
              <a:gd name="connsiteY55" fmla="*/ 339418 h 478870"/>
              <a:gd name="connsiteX56" fmla="*/ 365977 w 577671"/>
              <a:gd name="connsiteY56" fmla="*/ 375341 h 478870"/>
              <a:gd name="connsiteX57" fmla="*/ 385348 w 577671"/>
              <a:gd name="connsiteY57" fmla="*/ 373498 h 478870"/>
              <a:gd name="connsiteX58" fmla="*/ 387193 w 577671"/>
              <a:gd name="connsiteY58" fmla="*/ 354156 h 478870"/>
              <a:gd name="connsiteX59" fmla="*/ 351218 w 577671"/>
              <a:gd name="connsiteY59" fmla="*/ 318234 h 478870"/>
              <a:gd name="connsiteX60" fmla="*/ 351218 w 577671"/>
              <a:gd name="connsiteY60" fmla="*/ 300733 h 478870"/>
              <a:gd name="connsiteX61" fmla="*/ 367822 w 577671"/>
              <a:gd name="connsiteY61" fmla="*/ 300733 h 478870"/>
              <a:gd name="connsiteX62" fmla="*/ 404720 w 577671"/>
              <a:gd name="connsiteY62" fmla="*/ 337576 h 478870"/>
              <a:gd name="connsiteX63" fmla="*/ 424091 w 577671"/>
              <a:gd name="connsiteY63" fmla="*/ 334813 h 478870"/>
              <a:gd name="connsiteX64" fmla="*/ 425936 w 577671"/>
              <a:gd name="connsiteY64" fmla="*/ 316391 h 478870"/>
              <a:gd name="connsiteX65" fmla="*/ 270966 w 577671"/>
              <a:gd name="connsiteY65" fmla="*/ 162571 h 478870"/>
              <a:gd name="connsiteX66" fmla="*/ 247905 w 577671"/>
              <a:gd name="connsiteY66" fmla="*/ 167176 h 478870"/>
              <a:gd name="connsiteX67" fmla="*/ 236836 w 577671"/>
              <a:gd name="connsiteY67" fmla="*/ 181914 h 478870"/>
              <a:gd name="connsiteX68" fmla="*/ 220232 w 577671"/>
              <a:gd name="connsiteY68" fmla="*/ 212309 h 478870"/>
              <a:gd name="connsiteX69" fmla="*/ 212852 w 577671"/>
              <a:gd name="connsiteY69" fmla="*/ 222441 h 478870"/>
              <a:gd name="connsiteX70" fmla="*/ 169498 w 577671"/>
              <a:gd name="connsiteY70" fmla="*/ 235336 h 478870"/>
              <a:gd name="connsiteX71" fmla="*/ 138135 w 577671"/>
              <a:gd name="connsiteY71" fmla="*/ 210467 h 478870"/>
              <a:gd name="connsiteX72" fmla="*/ 135367 w 577671"/>
              <a:gd name="connsiteY72" fmla="*/ 186519 h 478870"/>
              <a:gd name="connsiteX73" fmla="*/ 184257 w 577671"/>
              <a:gd name="connsiteY73" fmla="*/ 71384 h 478870"/>
              <a:gd name="connsiteX74" fmla="*/ 194403 w 577671"/>
              <a:gd name="connsiteY74" fmla="*/ 57568 h 478870"/>
              <a:gd name="connsiteX75" fmla="*/ 244474 w 577671"/>
              <a:gd name="connsiteY75" fmla="*/ 35937 h 478870"/>
              <a:gd name="connsiteX76" fmla="*/ 456809 w 577671"/>
              <a:gd name="connsiteY76" fmla="*/ 0 h 478870"/>
              <a:gd name="connsiteX77" fmla="*/ 473877 w 577671"/>
              <a:gd name="connsiteY77" fmla="*/ 6908 h 478870"/>
              <a:gd name="connsiteX78" fmla="*/ 570752 w 577671"/>
              <a:gd name="connsiteY78" fmla="*/ 104548 h 478870"/>
              <a:gd name="connsiteX79" fmla="*/ 570752 w 577671"/>
              <a:gd name="connsiteY79" fmla="*/ 137709 h 478870"/>
              <a:gd name="connsiteX80" fmla="*/ 536615 w 577671"/>
              <a:gd name="connsiteY80" fmla="*/ 171791 h 478870"/>
              <a:gd name="connsiteX81" fmla="*/ 502478 w 577671"/>
              <a:gd name="connsiteY81" fmla="*/ 171791 h 478870"/>
              <a:gd name="connsiteX82" fmla="*/ 405603 w 577671"/>
              <a:gd name="connsiteY82" fmla="*/ 75072 h 478870"/>
              <a:gd name="connsiteX83" fmla="*/ 405603 w 577671"/>
              <a:gd name="connsiteY83" fmla="*/ 40990 h 478870"/>
              <a:gd name="connsiteX84" fmla="*/ 439740 w 577671"/>
              <a:gd name="connsiteY84" fmla="*/ 6908 h 478870"/>
              <a:gd name="connsiteX85" fmla="*/ 456809 w 577671"/>
              <a:gd name="connsiteY85" fmla="*/ 0 h 47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77671" h="478870">
                <a:moveTo>
                  <a:pt x="520008" y="113759"/>
                </a:moveTo>
                <a:cubicBezTo>
                  <a:pt x="508937" y="113759"/>
                  <a:pt x="499710" y="122971"/>
                  <a:pt x="499710" y="134024"/>
                </a:cubicBezTo>
                <a:cubicBezTo>
                  <a:pt x="499710" y="145078"/>
                  <a:pt x="508937" y="153368"/>
                  <a:pt x="520008" y="153368"/>
                </a:cubicBezTo>
                <a:cubicBezTo>
                  <a:pt x="531079" y="153368"/>
                  <a:pt x="539383" y="145078"/>
                  <a:pt x="539383" y="134024"/>
                </a:cubicBezTo>
                <a:cubicBezTo>
                  <a:pt x="539383" y="122971"/>
                  <a:pt x="531079" y="113759"/>
                  <a:pt x="520008" y="113759"/>
                </a:cubicBezTo>
                <a:close/>
                <a:moveTo>
                  <a:pt x="244474" y="35937"/>
                </a:moveTo>
                <a:cubicBezTo>
                  <a:pt x="253497" y="35519"/>
                  <a:pt x="263586" y="36613"/>
                  <a:pt x="274655" y="40067"/>
                </a:cubicBezTo>
                <a:lnTo>
                  <a:pt x="385348" y="74147"/>
                </a:lnTo>
                <a:cubicBezTo>
                  <a:pt x="387193" y="75068"/>
                  <a:pt x="389038" y="75989"/>
                  <a:pt x="389960" y="76910"/>
                </a:cubicBezTo>
                <a:lnTo>
                  <a:pt x="500653" y="187440"/>
                </a:lnTo>
                <a:cubicBezTo>
                  <a:pt x="505265" y="192046"/>
                  <a:pt x="505265" y="199414"/>
                  <a:pt x="500653" y="204941"/>
                </a:cubicBezTo>
                <a:lnTo>
                  <a:pt x="424091" y="280469"/>
                </a:lnTo>
                <a:lnTo>
                  <a:pt x="442540" y="298891"/>
                </a:lnTo>
                <a:cubicBezTo>
                  <a:pt x="456376" y="313628"/>
                  <a:pt x="455454" y="336655"/>
                  <a:pt x="440695" y="352314"/>
                </a:cubicBezTo>
                <a:cubicBezTo>
                  <a:pt x="433315" y="359682"/>
                  <a:pt x="424091" y="363367"/>
                  <a:pt x="413944" y="364288"/>
                </a:cubicBezTo>
                <a:cubicBezTo>
                  <a:pt x="413944" y="373498"/>
                  <a:pt x="410254" y="382709"/>
                  <a:pt x="402875" y="390078"/>
                </a:cubicBezTo>
                <a:cubicBezTo>
                  <a:pt x="394572" y="397446"/>
                  <a:pt x="385348" y="402052"/>
                  <a:pt x="376124" y="402052"/>
                </a:cubicBezTo>
                <a:cubicBezTo>
                  <a:pt x="375201" y="411263"/>
                  <a:pt x="371511" y="421395"/>
                  <a:pt x="364132" y="428763"/>
                </a:cubicBezTo>
                <a:cubicBezTo>
                  <a:pt x="356752" y="436132"/>
                  <a:pt x="347528" y="439816"/>
                  <a:pt x="338304" y="440737"/>
                </a:cubicBezTo>
                <a:cubicBezTo>
                  <a:pt x="337381" y="449948"/>
                  <a:pt x="333691" y="459159"/>
                  <a:pt x="326312" y="466528"/>
                </a:cubicBezTo>
                <a:cubicBezTo>
                  <a:pt x="310631" y="482186"/>
                  <a:pt x="286647" y="483107"/>
                  <a:pt x="272811" y="468370"/>
                </a:cubicBezTo>
                <a:lnTo>
                  <a:pt x="228534" y="425079"/>
                </a:lnTo>
                <a:lnTo>
                  <a:pt x="206395" y="447185"/>
                </a:lnTo>
                <a:cubicBezTo>
                  <a:pt x="197171" y="456396"/>
                  <a:pt x="180567" y="455475"/>
                  <a:pt x="170420" y="445343"/>
                </a:cubicBezTo>
                <a:cubicBezTo>
                  <a:pt x="160273" y="434290"/>
                  <a:pt x="158428" y="418631"/>
                  <a:pt x="168575" y="409421"/>
                </a:cubicBezTo>
                <a:cubicBezTo>
                  <a:pt x="158428" y="418631"/>
                  <a:pt x="142747" y="417710"/>
                  <a:pt x="132600" y="406657"/>
                </a:cubicBezTo>
                <a:cubicBezTo>
                  <a:pt x="121531" y="396525"/>
                  <a:pt x="120608" y="379946"/>
                  <a:pt x="129833" y="370735"/>
                </a:cubicBezTo>
                <a:cubicBezTo>
                  <a:pt x="120608" y="379946"/>
                  <a:pt x="104927" y="379025"/>
                  <a:pt x="93858" y="368893"/>
                </a:cubicBezTo>
                <a:cubicBezTo>
                  <a:pt x="83711" y="357840"/>
                  <a:pt x="82789" y="342182"/>
                  <a:pt x="92013" y="332971"/>
                </a:cubicBezTo>
                <a:cubicBezTo>
                  <a:pt x="82789" y="342182"/>
                  <a:pt x="66185" y="341261"/>
                  <a:pt x="56038" y="330208"/>
                </a:cubicBezTo>
                <a:cubicBezTo>
                  <a:pt x="44969" y="320076"/>
                  <a:pt x="44046" y="303496"/>
                  <a:pt x="53271" y="294285"/>
                </a:cubicBezTo>
                <a:lnTo>
                  <a:pt x="74487" y="273101"/>
                </a:lnTo>
                <a:lnTo>
                  <a:pt x="3459" y="202177"/>
                </a:lnTo>
                <a:cubicBezTo>
                  <a:pt x="-1153" y="197572"/>
                  <a:pt x="-1153" y="189282"/>
                  <a:pt x="3459" y="184677"/>
                </a:cubicBezTo>
                <a:cubicBezTo>
                  <a:pt x="8071" y="180071"/>
                  <a:pt x="15451" y="180071"/>
                  <a:pt x="20063" y="184677"/>
                </a:cubicBezTo>
                <a:lnTo>
                  <a:pt x="92013" y="256521"/>
                </a:lnTo>
                <a:cubicBezTo>
                  <a:pt x="101237" y="249153"/>
                  <a:pt x="115996" y="250074"/>
                  <a:pt x="126143" y="260205"/>
                </a:cubicBezTo>
                <a:cubicBezTo>
                  <a:pt x="136290" y="271258"/>
                  <a:pt x="137212" y="286917"/>
                  <a:pt x="127988" y="296128"/>
                </a:cubicBezTo>
                <a:cubicBezTo>
                  <a:pt x="137212" y="286917"/>
                  <a:pt x="153816" y="287838"/>
                  <a:pt x="163963" y="298891"/>
                </a:cubicBezTo>
                <a:cubicBezTo>
                  <a:pt x="175032" y="309023"/>
                  <a:pt x="175955" y="324681"/>
                  <a:pt x="166730" y="334813"/>
                </a:cubicBezTo>
                <a:cubicBezTo>
                  <a:pt x="175955" y="324681"/>
                  <a:pt x="191636" y="326523"/>
                  <a:pt x="202705" y="336655"/>
                </a:cubicBezTo>
                <a:cubicBezTo>
                  <a:pt x="212852" y="346787"/>
                  <a:pt x="213775" y="363367"/>
                  <a:pt x="204550" y="372577"/>
                </a:cubicBezTo>
                <a:cubicBezTo>
                  <a:pt x="213775" y="363367"/>
                  <a:pt x="230378" y="364288"/>
                  <a:pt x="240525" y="374419"/>
                </a:cubicBezTo>
                <a:cubicBezTo>
                  <a:pt x="249750" y="384551"/>
                  <a:pt x="251595" y="398368"/>
                  <a:pt x="245137" y="407578"/>
                </a:cubicBezTo>
                <a:lnTo>
                  <a:pt x="290337" y="451790"/>
                </a:lnTo>
                <a:cubicBezTo>
                  <a:pt x="294949" y="456396"/>
                  <a:pt x="303251" y="455475"/>
                  <a:pt x="308786" y="449948"/>
                </a:cubicBezTo>
                <a:cubicBezTo>
                  <a:pt x="314320" y="443501"/>
                  <a:pt x="316165" y="435211"/>
                  <a:pt x="311553" y="430605"/>
                </a:cubicBezTo>
                <a:lnTo>
                  <a:pt x="274655" y="393762"/>
                </a:lnTo>
                <a:cubicBezTo>
                  <a:pt x="270043" y="389157"/>
                  <a:pt x="270043" y="381788"/>
                  <a:pt x="274655" y="377183"/>
                </a:cubicBezTo>
                <a:cubicBezTo>
                  <a:pt x="279268" y="372577"/>
                  <a:pt x="286647" y="372577"/>
                  <a:pt x="291259" y="377183"/>
                </a:cubicBezTo>
                <a:lnTo>
                  <a:pt x="328157" y="414026"/>
                </a:lnTo>
                <a:cubicBezTo>
                  <a:pt x="332769" y="418631"/>
                  <a:pt x="341071" y="416789"/>
                  <a:pt x="347528" y="411263"/>
                </a:cubicBezTo>
                <a:cubicBezTo>
                  <a:pt x="353063" y="405736"/>
                  <a:pt x="353985" y="397446"/>
                  <a:pt x="349373" y="392841"/>
                </a:cubicBezTo>
                <a:lnTo>
                  <a:pt x="312475" y="355998"/>
                </a:lnTo>
                <a:cubicBezTo>
                  <a:pt x="307863" y="351392"/>
                  <a:pt x="307863" y="344024"/>
                  <a:pt x="312475" y="339418"/>
                </a:cubicBezTo>
                <a:cubicBezTo>
                  <a:pt x="318010" y="334813"/>
                  <a:pt x="325390" y="334813"/>
                  <a:pt x="330002" y="339418"/>
                </a:cubicBezTo>
                <a:lnTo>
                  <a:pt x="365977" y="375341"/>
                </a:lnTo>
                <a:cubicBezTo>
                  <a:pt x="370589" y="379946"/>
                  <a:pt x="379813" y="379025"/>
                  <a:pt x="385348" y="373498"/>
                </a:cubicBezTo>
                <a:cubicBezTo>
                  <a:pt x="390883" y="367972"/>
                  <a:pt x="391805" y="358761"/>
                  <a:pt x="387193" y="354156"/>
                </a:cubicBezTo>
                <a:lnTo>
                  <a:pt x="351218" y="318234"/>
                </a:lnTo>
                <a:cubicBezTo>
                  <a:pt x="346606" y="313628"/>
                  <a:pt x="346606" y="305338"/>
                  <a:pt x="351218" y="300733"/>
                </a:cubicBezTo>
                <a:cubicBezTo>
                  <a:pt x="355830" y="296128"/>
                  <a:pt x="363209" y="296128"/>
                  <a:pt x="367822" y="300733"/>
                </a:cubicBezTo>
                <a:lnTo>
                  <a:pt x="404720" y="337576"/>
                </a:lnTo>
                <a:cubicBezTo>
                  <a:pt x="409332" y="342182"/>
                  <a:pt x="417634" y="341261"/>
                  <a:pt x="424091" y="334813"/>
                </a:cubicBezTo>
                <a:cubicBezTo>
                  <a:pt x="429625" y="329287"/>
                  <a:pt x="430548" y="320997"/>
                  <a:pt x="425936" y="316391"/>
                </a:cubicBezTo>
                <a:cubicBezTo>
                  <a:pt x="425936" y="316391"/>
                  <a:pt x="295872" y="186519"/>
                  <a:pt x="270966" y="162571"/>
                </a:cubicBezTo>
                <a:cubicBezTo>
                  <a:pt x="268198" y="159808"/>
                  <a:pt x="261741" y="153360"/>
                  <a:pt x="247905" y="167176"/>
                </a:cubicBezTo>
                <a:cubicBezTo>
                  <a:pt x="243293" y="170861"/>
                  <a:pt x="239603" y="176387"/>
                  <a:pt x="236836" y="181914"/>
                </a:cubicBezTo>
                <a:lnTo>
                  <a:pt x="220232" y="212309"/>
                </a:lnTo>
                <a:cubicBezTo>
                  <a:pt x="218387" y="215073"/>
                  <a:pt x="215619" y="218757"/>
                  <a:pt x="212852" y="222441"/>
                </a:cubicBezTo>
                <a:cubicBezTo>
                  <a:pt x="199938" y="234415"/>
                  <a:pt x="184257" y="239021"/>
                  <a:pt x="169498" y="235336"/>
                </a:cubicBezTo>
                <a:cubicBezTo>
                  <a:pt x="155661" y="232573"/>
                  <a:pt x="144592" y="223362"/>
                  <a:pt x="138135" y="210467"/>
                </a:cubicBezTo>
                <a:cubicBezTo>
                  <a:pt x="133523" y="202177"/>
                  <a:pt x="132600" y="192967"/>
                  <a:pt x="135367" y="186519"/>
                </a:cubicBezTo>
                <a:lnTo>
                  <a:pt x="184257" y="71384"/>
                </a:lnTo>
                <a:cubicBezTo>
                  <a:pt x="186102" y="66779"/>
                  <a:pt x="189791" y="62173"/>
                  <a:pt x="194403" y="57568"/>
                </a:cubicBezTo>
                <a:cubicBezTo>
                  <a:pt x="199938" y="52041"/>
                  <a:pt x="217407" y="37189"/>
                  <a:pt x="244474" y="35937"/>
                </a:cubicBezTo>
                <a:close/>
                <a:moveTo>
                  <a:pt x="456809" y="0"/>
                </a:moveTo>
                <a:cubicBezTo>
                  <a:pt x="463036" y="0"/>
                  <a:pt x="469264" y="2303"/>
                  <a:pt x="473877" y="6908"/>
                </a:cubicBezTo>
                <a:lnTo>
                  <a:pt x="570752" y="104548"/>
                </a:lnTo>
                <a:cubicBezTo>
                  <a:pt x="579978" y="113759"/>
                  <a:pt x="579978" y="128498"/>
                  <a:pt x="570752" y="137709"/>
                </a:cubicBezTo>
                <a:lnTo>
                  <a:pt x="536615" y="171791"/>
                </a:lnTo>
                <a:cubicBezTo>
                  <a:pt x="527389" y="181002"/>
                  <a:pt x="512627" y="181002"/>
                  <a:pt x="502478" y="171791"/>
                </a:cubicBezTo>
                <a:lnTo>
                  <a:pt x="405603" y="75072"/>
                </a:lnTo>
                <a:cubicBezTo>
                  <a:pt x="396377" y="65861"/>
                  <a:pt x="396377" y="50201"/>
                  <a:pt x="405603" y="40990"/>
                </a:cubicBezTo>
                <a:lnTo>
                  <a:pt x="439740" y="6908"/>
                </a:lnTo>
                <a:cubicBezTo>
                  <a:pt x="444353" y="2303"/>
                  <a:pt x="450581" y="0"/>
                  <a:pt x="456809" y="0"/>
                </a:cubicBezTo>
                <a:close/>
              </a:path>
            </a:pathLst>
          </a:custGeom>
          <a:solidFill>
            <a:schemeClr val="accent1"/>
          </a:solidFill>
          <a:ln>
            <a:noFill/>
          </a:ln>
        </p:spPr>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advTm="2000" p14:dur="1600">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16" presetSubtype="21">
                                  <p:stCondLst>
                                    <p:cond delay="0"/>
                                  </p:stCondLst>
                                  <p:childTnLst>
                                    <p:set>
                                      <p:cBhvr>
                                        <p:cTn dur="1" fill="hold" id="6">
                                          <p:stCondLst>
                                            <p:cond delay="0"/>
                                          </p:stCondLst>
                                        </p:cTn>
                                        <p:tgtEl>
                                          <p:spTgt spid="105"/>
                                        </p:tgtEl>
                                        <p:attrNameLst>
                                          <p:attrName>style.visibility</p:attrName>
                                        </p:attrNameLst>
                                      </p:cBhvr>
                                      <p:to>
                                        <p:strVal val="visible"/>
                                      </p:to>
                                    </p:set>
                                    <p:animEffect transition="in" filter="barn(inVertical)">
                                      <p:cBhvr>
                                        <p:cTn dur="500" id="7"/>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18" name=""/>
        <p:cNvGrpSpPr/>
        <p:nvPr/>
      </p:nvGrpSpPr>
      <p:grpSpPr>
        <a:xfrm>
          <a:off x="0" y="0"/>
          <a:ext cx="0" cy="0"/>
          <a:chOff x="0" y="0"/>
          <a:chExt cx="0" cy="0"/>
        </a:xfrm>
      </p:grpSpPr>
      <p:grpSp>
        <p:nvGrpSpPr>
          <p:cNvPr id="119" name="组合 3"/>
          <p:cNvGrpSpPr/>
          <p:nvPr/>
        </p:nvGrpSpPr>
        <p:grpSpPr>
          <a:xfrm>
            <a:off x="7149253" y="2710543"/>
            <a:ext cx="4252936" cy="2454439"/>
            <a:chOff x="1373187" y="2286794"/>
            <a:chExt cx="4038600" cy="2455079"/>
          </a:xfrm>
        </p:grpSpPr>
        <p:sp>
          <p:nvSpPr>
            <p:cNvPr id="1048981" name="文本框 32"/>
            <p:cNvSpPr txBox="1"/>
            <p:nvPr/>
          </p:nvSpPr>
          <p:spPr>
            <a:xfrm>
              <a:off x="1373187" y="2286794"/>
              <a:ext cx="4038600" cy="875371"/>
            </a:xfrm>
            <a:prstGeom prst="rect"/>
            <a:noFill/>
          </p:spPr>
          <p:txBody>
            <a:bodyPr bIns="43871" lIns="87741" rIns="87741" rtlCol="0" tIns="43871" wrap="square">
              <a:spAutoFit/>
            </a:bodyPr>
            <a:lstStyle>
              <a:defPPr>
                <a:defRPr lang="zh-CN"/>
              </a:defPPr>
              <a:lvl1pPr>
                <a:defRPr sz="3200">
                  <a:solidFill>
                    <a:schemeClr val="bg1"/>
                  </a:solidFill>
                  <a:latin typeface="Agency FB" panose="020B0503020202020204" pitchFamily="34" charset="0"/>
                </a:defRPr>
              </a:lvl1pPr>
            </a:lstStyle>
            <a:p>
              <a:r>
                <a:rPr altLang="en-US" dirty="0" sz="5398" lang="zh-CN" spc="1200">
                  <a:latin typeface="+mj-ea"/>
                  <a:ea typeface="+mj-ea"/>
                  <a:cs typeface="+mn-ea"/>
                  <a:sym typeface="+mn-lt"/>
                </a:rPr>
                <a:t>如何有效预防</a:t>
              </a:r>
            </a:p>
          </p:txBody>
        </p:sp>
        <p:sp>
          <p:nvSpPr>
            <p:cNvPr id="1048982" name="矩形 5"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373187" y="4383663"/>
              <a:ext cx="3600000" cy="358210"/>
            </a:xfrm>
            <a:prstGeom prst="rect"/>
          </p:spPr>
          <p:txBody>
            <a:bodyPr bIns="45708" lIns="91417" rIns="91417" tIns="45708" wrap="square">
              <a:spAutoFit/>
            </a:bodyPr>
            <a:p>
              <a:pPr algn="just">
                <a:lnSpc>
                  <a:spcPct val="150000"/>
                </a:lnSpc>
              </a:pPr>
              <a:endParaRPr altLang="zh-CN" dirty="0" sz="1200" lang="en-US">
                <a:solidFill>
                  <a:schemeClr val="bg1"/>
                </a:solidFill>
                <a:cs typeface="+mn-ea"/>
                <a:sym typeface="+mn-lt"/>
              </a:endParaRPr>
            </a:p>
          </p:txBody>
        </p:sp>
        <p:sp>
          <p:nvSpPr>
            <p:cNvPr id="1048983" name="圆角矩形 6"/>
            <p:cNvSpPr>
              <a:spLocks noChangeAspect="1"/>
            </p:cNvSpPr>
            <p:nvPr/>
          </p:nvSpPr>
          <p:spPr>
            <a:xfrm>
              <a:off x="1503246" y="4176000"/>
              <a:ext cx="720000" cy="5233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1799" lang="zh-CN">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advTm="2000" p14:dur="1200">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2" presetSubtype="8">
                                  <p:stCondLst>
                                    <p:cond delay="0"/>
                                  </p:stCondLst>
                                  <p:childTnLst>
                                    <p:set>
                                      <p:cBhvr>
                                        <p:cTn dur="1" fill="hold" id="6">
                                          <p:stCondLst>
                                            <p:cond delay="0"/>
                                          </p:stCondLst>
                                        </p:cTn>
                                        <p:tgtEl>
                                          <p:spTgt spid="119"/>
                                        </p:tgtEl>
                                        <p:attrNameLst>
                                          <p:attrName>style.visibility</p:attrName>
                                        </p:attrNameLst>
                                      </p:cBhvr>
                                      <p:to>
                                        <p:strVal val="visible"/>
                                      </p:to>
                                    </p:set>
                                    <p:animEffect transition="in" filter="wipe(left)">
                                      <p:cBhvr>
                                        <p:cTn dur="500" id="7"/>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22" name=""/>
        <p:cNvGrpSpPr/>
        <p:nvPr/>
      </p:nvGrpSpPr>
      <p:grpSpPr>
        <a:xfrm>
          <a:off x="0" y="0"/>
          <a:ext cx="0" cy="0"/>
          <a:chOff x="0" y="0"/>
          <a:chExt cx="0" cy="0"/>
        </a:xfrm>
      </p:grpSpPr>
      <p:grpSp>
        <p:nvGrpSpPr>
          <p:cNvPr id="123" name="组合 14"/>
          <p:cNvGrpSpPr/>
          <p:nvPr/>
        </p:nvGrpSpPr>
        <p:grpSpPr>
          <a:xfrm>
            <a:off x="5640883" y="2386088"/>
            <a:ext cx="5538201" cy="3372179"/>
            <a:chOff x="220750" y="2210594"/>
            <a:chExt cx="6010392" cy="3373057"/>
          </a:xfrm>
        </p:grpSpPr>
        <p:grpSp>
          <p:nvGrpSpPr>
            <p:cNvPr id="124" name="组合 15"/>
            <p:cNvGrpSpPr/>
            <p:nvPr/>
          </p:nvGrpSpPr>
          <p:grpSpPr>
            <a:xfrm>
              <a:off x="1449387" y="2286794"/>
              <a:ext cx="4781755" cy="789201"/>
              <a:chOff x="6445839" y="2340294"/>
              <a:chExt cx="4781755" cy="789201"/>
            </a:xfrm>
          </p:grpSpPr>
          <p:sp>
            <p:nvSpPr>
              <p:cNvPr id="1048987" name="矩形 31"/>
              <p:cNvSpPr/>
              <p:nvPr/>
            </p:nvSpPr>
            <p:spPr>
              <a:xfrm>
                <a:off x="6445840" y="2708179"/>
                <a:ext cx="4781754" cy="421316"/>
              </a:xfrm>
              <a:prstGeom prst="rect"/>
              <a:noFill/>
            </p:spPr>
            <p:txBody>
              <a:bodyPr anchor="t" anchorCtr="0" bIns="0" lIns="0" rIns="0" rtlCol="0" tIns="0" wrap="square">
                <a:spAutoFit/>
              </a:bodyPr>
              <a:p>
                <a:pPr defTabSz="1216324">
                  <a:lnSpc>
                    <a:spcPct val="120000"/>
                  </a:lnSpc>
                  <a:spcBef>
                    <a:spcPct val="20000"/>
                  </a:spcBef>
                </a:pPr>
                <a:r>
                  <a:rPr altLang="en-US" dirty="0" sz="1200" lang="zh-CN">
                    <a:solidFill>
                      <a:schemeClr val="tx1">
                        <a:lumMod val="65000"/>
                        <a:lumOff val="35000"/>
                      </a:schemeClr>
                    </a:solidFill>
                    <a:cs typeface="+mn-ea"/>
                    <a:sym typeface="+mn-lt"/>
                  </a:rPr>
                  <a:t>避免接触禽畜、野生动物及其排泄物和分泌物，避免购买活禽和野生动物。</a:t>
                </a:r>
                <a:endParaRPr altLang="zh-CN" dirty="0" sz="1200" lang="en-US">
                  <a:solidFill>
                    <a:schemeClr val="tx1">
                      <a:lumMod val="65000"/>
                      <a:lumOff val="35000"/>
                    </a:schemeClr>
                  </a:solidFill>
                  <a:cs typeface="+mn-ea"/>
                  <a:sym typeface="+mn-lt"/>
                </a:endParaRPr>
              </a:p>
            </p:txBody>
          </p:sp>
          <p:sp>
            <p:nvSpPr>
              <p:cNvPr id="1048988" name="TextBox 32"/>
              <p:cNvSpPr txBox="1"/>
              <p:nvPr/>
            </p:nvSpPr>
            <p:spPr>
              <a:xfrm>
                <a:off x="6445839" y="2340294"/>
                <a:ext cx="1257973" cy="246221"/>
              </a:xfrm>
              <a:prstGeom prst="rect"/>
              <a:noFill/>
            </p:spPr>
            <p:txBody>
              <a:bodyPr anchor="t" anchorCtr="0" bIns="0" lIns="0" rIns="0" rtlCol="0" tIns="0" wrap="square">
                <a:spAutoFit/>
              </a:bodyPr>
              <a:p>
                <a:pPr defTabSz="1216324">
                  <a:spcBef>
                    <a:spcPct val="20000"/>
                  </a:spcBef>
                </a:pPr>
                <a:r>
                  <a:rPr altLang="en-US" b="1" dirty="0" sz="1600" lang="zh-CN">
                    <a:solidFill>
                      <a:schemeClr val="tx2"/>
                    </a:solidFill>
                    <a:cs typeface="+mn-ea"/>
                    <a:sym typeface="+mn-lt"/>
                  </a:rPr>
                  <a:t>防护一</a:t>
                </a:r>
                <a:endParaRPr b="1" dirty="0" sz="1600" lang="en-US">
                  <a:solidFill>
                    <a:schemeClr val="tx2"/>
                  </a:solidFill>
                  <a:cs typeface="+mn-ea"/>
                  <a:sym typeface="+mn-lt"/>
                </a:endParaRPr>
              </a:p>
            </p:txBody>
          </p:sp>
        </p:grpSp>
        <p:grpSp>
          <p:nvGrpSpPr>
            <p:cNvPr id="125" name="组合 16"/>
            <p:cNvGrpSpPr/>
            <p:nvPr/>
          </p:nvGrpSpPr>
          <p:grpSpPr>
            <a:xfrm>
              <a:off x="1449387" y="3435568"/>
              <a:ext cx="4781755" cy="1009979"/>
              <a:chOff x="6445839" y="3489068"/>
              <a:chExt cx="4781755" cy="1009979"/>
            </a:xfrm>
          </p:grpSpPr>
          <p:sp>
            <p:nvSpPr>
              <p:cNvPr id="1048989" name="矩形 29"/>
              <p:cNvSpPr/>
              <p:nvPr/>
            </p:nvSpPr>
            <p:spPr>
              <a:xfrm>
                <a:off x="6445840" y="3851179"/>
                <a:ext cx="4781754" cy="647868"/>
              </a:xfrm>
              <a:prstGeom prst="rect"/>
              <a:noFill/>
            </p:spPr>
            <p:txBody>
              <a:bodyPr anchor="t" anchorCtr="0" bIns="0" lIns="0" rIns="0" rtlCol="0" tIns="0" wrap="square">
                <a:spAutoFit/>
              </a:bodyPr>
              <a:p>
                <a:pPr defTabSz="1216324">
                  <a:lnSpc>
                    <a:spcPct val="120000"/>
                  </a:lnSpc>
                  <a:spcBef>
                    <a:spcPct val="20000"/>
                  </a:spcBef>
                </a:pPr>
                <a:r>
                  <a:rPr altLang="en-US" dirty="0" sz="1200" lang="zh-CN">
                    <a:solidFill>
                      <a:schemeClr val="tx1">
                        <a:lumMod val="65000"/>
                        <a:lumOff val="35000"/>
                      </a:schemeClr>
                    </a:solidFill>
                    <a:cs typeface="+mn-ea"/>
                    <a:sym typeface="+mn-lt"/>
                  </a:rPr>
                  <a:t>避免前往动物农场和屠宰场、活禽动物交易市场或摊位、野生动物栖息地或等场所。必须前往时要做好防护，尤其是职业暴露人群。</a:t>
                </a:r>
                <a:endParaRPr altLang="zh-CN" dirty="0" sz="1200" lang="en-US">
                  <a:solidFill>
                    <a:schemeClr val="tx1">
                      <a:lumMod val="65000"/>
                      <a:lumOff val="35000"/>
                    </a:schemeClr>
                  </a:solidFill>
                  <a:cs typeface="+mn-ea"/>
                  <a:sym typeface="+mn-lt"/>
                </a:endParaRPr>
              </a:p>
            </p:txBody>
          </p:sp>
          <p:sp>
            <p:nvSpPr>
              <p:cNvPr id="1048990" name="TextBox 30"/>
              <p:cNvSpPr txBox="1"/>
              <p:nvPr/>
            </p:nvSpPr>
            <p:spPr>
              <a:xfrm>
                <a:off x="6445839" y="3489068"/>
                <a:ext cx="1257973" cy="246221"/>
              </a:xfrm>
              <a:prstGeom prst="rect"/>
              <a:noFill/>
            </p:spPr>
            <p:txBody>
              <a:bodyPr anchor="t" anchorCtr="0" bIns="0" lIns="0" rIns="0" rtlCol="0" tIns="0" wrap="square">
                <a:spAutoFit/>
              </a:bodyPr>
              <a:p>
                <a:pPr defTabSz="1216324">
                  <a:spcBef>
                    <a:spcPct val="20000"/>
                  </a:spcBef>
                </a:pPr>
                <a:r>
                  <a:rPr altLang="en-US" b="1" dirty="0" sz="1600" lang="zh-CN">
                    <a:solidFill>
                      <a:schemeClr val="tx2"/>
                    </a:solidFill>
                    <a:cs typeface="+mn-ea"/>
                    <a:sym typeface="+mn-lt"/>
                  </a:rPr>
                  <a:t>防护二</a:t>
                </a:r>
                <a:endParaRPr b="1" dirty="0" sz="1600" lang="en-US">
                  <a:solidFill>
                    <a:schemeClr val="tx2"/>
                  </a:solidFill>
                  <a:cs typeface="+mn-ea"/>
                  <a:sym typeface="+mn-lt"/>
                </a:endParaRPr>
              </a:p>
            </p:txBody>
          </p:sp>
        </p:grpSp>
        <p:grpSp>
          <p:nvGrpSpPr>
            <p:cNvPr id="126" name="组合 17"/>
            <p:cNvGrpSpPr/>
            <p:nvPr/>
          </p:nvGrpSpPr>
          <p:grpSpPr>
            <a:xfrm>
              <a:off x="1449387" y="4585217"/>
              <a:ext cx="4781755" cy="998434"/>
              <a:chOff x="6445839" y="4638717"/>
              <a:chExt cx="4781755" cy="998434"/>
            </a:xfrm>
          </p:grpSpPr>
          <p:sp>
            <p:nvSpPr>
              <p:cNvPr id="1048991" name="矩形 27"/>
              <p:cNvSpPr/>
              <p:nvPr/>
            </p:nvSpPr>
            <p:spPr>
              <a:xfrm>
                <a:off x="6445840" y="4994179"/>
                <a:ext cx="4781754" cy="642972"/>
              </a:xfrm>
              <a:prstGeom prst="rect"/>
              <a:noFill/>
            </p:spPr>
            <p:txBody>
              <a:bodyPr anchor="t" anchorCtr="0" bIns="0" lIns="0" rIns="0" rtlCol="0" tIns="0" wrap="square">
                <a:spAutoFit/>
              </a:bodyPr>
              <a:p>
                <a:pPr defTabSz="1216324">
                  <a:lnSpc>
                    <a:spcPct val="120000"/>
                  </a:lnSpc>
                  <a:spcBef>
                    <a:spcPct val="20000"/>
                  </a:spcBef>
                </a:pPr>
                <a:r>
                  <a:rPr altLang="en-US" dirty="0" sz="1200" lang="zh-CN">
                    <a:solidFill>
                      <a:schemeClr val="tx1">
                        <a:lumMod val="65000"/>
                        <a:lumOff val="35000"/>
                      </a:schemeClr>
                    </a:solidFill>
                    <a:cs typeface="+mn-ea"/>
                    <a:sym typeface="+mn-lt"/>
                  </a:rPr>
                  <a:t>避免食用野生动物。不要食用已经患病的动物及其制品；要从正规渠道购买冰鲜禽肉，食用禽肉蛋奶时要充分煮熟，处理生鲜制品时，器具要生熟分开并及时清洗，避免交叉污染。</a:t>
                </a:r>
                <a:endParaRPr altLang="zh-CN" dirty="0" sz="1200" lang="en-US">
                  <a:solidFill>
                    <a:schemeClr val="tx1">
                      <a:lumMod val="65000"/>
                      <a:lumOff val="35000"/>
                    </a:schemeClr>
                  </a:solidFill>
                  <a:cs typeface="+mn-ea"/>
                  <a:sym typeface="+mn-lt"/>
                </a:endParaRPr>
              </a:p>
            </p:txBody>
          </p:sp>
          <p:sp>
            <p:nvSpPr>
              <p:cNvPr id="1048992" name="TextBox 13"/>
              <p:cNvSpPr txBox="1"/>
              <p:nvPr/>
            </p:nvSpPr>
            <p:spPr>
              <a:xfrm>
                <a:off x="6445839" y="4638717"/>
                <a:ext cx="1257973" cy="246221"/>
              </a:xfrm>
              <a:prstGeom prst="rect"/>
              <a:noFill/>
            </p:spPr>
            <p:txBody>
              <a:bodyPr anchor="t" anchorCtr="0" bIns="0" lIns="0" rIns="0" rtlCol="0" tIns="0" wrap="square">
                <a:spAutoFit/>
              </a:bodyPr>
              <a:p>
                <a:pPr defTabSz="1216324">
                  <a:spcBef>
                    <a:spcPct val="20000"/>
                  </a:spcBef>
                </a:pPr>
                <a:r>
                  <a:rPr altLang="en-US" b="1" dirty="0" sz="1600" lang="zh-CN">
                    <a:solidFill>
                      <a:schemeClr val="tx2"/>
                    </a:solidFill>
                    <a:cs typeface="+mn-ea"/>
                    <a:sym typeface="+mn-lt"/>
                  </a:rPr>
                  <a:t>防护三</a:t>
                </a:r>
                <a:endParaRPr b="1" dirty="0" sz="1600" lang="en-US">
                  <a:solidFill>
                    <a:schemeClr val="tx2"/>
                  </a:solidFill>
                  <a:cs typeface="+mn-ea"/>
                  <a:sym typeface="+mn-lt"/>
                </a:endParaRPr>
              </a:p>
            </p:txBody>
          </p:sp>
        </p:grpSp>
        <p:grpSp>
          <p:nvGrpSpPr>
            <p:cNvPr id="127" name="组合 18"/>
            <p:cNvGrpSpPr/>
            <p:nvPr/>
          </p:nvGrpSpPr>
          <p:grpSpPr>
            <a:xfrm>
              <a:off x="220750" y="2210594"/>
              <a:ext cx="771437" cy="771436"/>
              <a:chOff x="-233885" y="2236576"/>
              <a:chExt cx="771437" cy="771436"/>
            </a:xfrm>
          </p:grpSpPr>
          <p:sp>
            <p:nvSpPr>
              <p:cNvPr id="1048993" name="Oval 6"/>
              <p:cNvSpPr>
                <a:spLocks noChangeAspect="1"/>
              </p:cNvSpPr>
              <p:nvPr/>
            </p:nvSpPr>
            <p:spPr>
              <a:xfrm>
                <a:off x="-233885" y="2236576"/>
                <a:ext cx="771437" cy="771436"/>
              </a:xfrm>
              <a:prstGeom prst="ellipse"/>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sz="1799" lang="en-US">
                  <a:cs typeface="+mn-ea"/>
                  <a:sym typeface="+mn-lt"/>
                </a:endParaRPr>
              </a:p>
            </p:txBody>
          </p:sp>
          <p:sp>
            <p:nvSpPr>
              <p:cNvPr id="1048994" name="Freeform 62"/>
              <p:cNvSpPr>
                <a:spLocks noChangeAspect="1" noEditPoints="1"/>
              </p:cNvSpPr>
              <p:nvPr/>
            </p:nvSpPr>
            <p:spPr bwMode="auto">
              <a:xfrm>
                <a:off x="-19620" y="2449607"/>
                <a:ext cx="342906" cy="345373"/>
              </a:xfrm>
              <a:custGeom>
                <a:av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anchor="t" anchorCtr="0" bIns="60825" compatLnSpc="1" lIns="121650" numCol="1" rIns="121650" tIns="60825" vert="horz" wrap="square">
                <a:prstTxWarp prst="textNoShape"/>
              </a:bodyPr>
              <a:p>
                <a:endParaRPr sz="3099" lang="en-US">
                  <a:solidFill>
                    <a:schemeClr val="tx1">
                      <a:lumMod val="65000"/>
                      <a:lumOff val="35000"/>
                    </a:schemeClr>
                  </a:solidFill>
                  <a:cs typeface="+mn-ea"/>
                  <a:sym typeface="+mn-lt"/>
                </a:endParaRPr>
              </a:p>
            </p:txBody>
          </p:sp>
        </p:grpSp>
        <p:grpSp>
          <p:nvGrpSpPr>
            <p:cNvPr id="128" name="组合 19"/>
            <p:cNvGrpSpPr/>
            <p:nvPr/>
          </p:nvGrpSpPr>
          <p:grpSpPr>
            <a:xfrm>
              <a:off x="220750" y="3424261"/>
              <a:ext cx="771437" cy="771436"/>
              <a:chOff x="-233885" y="3450243"/>
              <a:chExt cx="771437" cy="771436"/>
            </a:xfrm>
          </p:grpSpPr>
          <p:sp>
            <p:nvSpPr>
              <p:cNvPr id="1048995" name="Oval 7"/>
              <p:cNvSpPr>
                <a:spLocks noChangeAspect="1"/>
              </p:cNvSpPr>
              <p:nvPr/>
            </p:nvSpPr>
            <p:spPr>
              <a:xfrm>
                <a:off x="-233885" y="3450243"/>
                <a:ext cx="771437" cy="771436"/>
              </a:xfrm>
              <a:prstGeom prst="ellipse"/>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sz="1799" lang="en-US">
                  <a:cs typeface="+mn-ea"/>
                  <a:sym typeface="+mn-lt"/>
                </a:endParaRPr>
              </a:p>
            </p:txBody>
          </p:sp>
          <p:sp>
            <p:nvSpPr>
              <p:cNvPr id="1048996" name="Freeform 245"/>
              <p:cNvSpPr>
                <a:spLocks noChangeAspect="1"/>
              </p:cNvSpPr>
              <p:nvPr/>
            </p:nvSpPr>
            <p:spPr bwMode="auto">
              <a:xfrm>
                <a:off x="-53631" y="3670236"/>
                <a:ext cx="345647" cy="345373"/>
              </a:xfrm>
              <a:custGeom>
                <a:av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anchor="t" anchorCtr="0" bIns="60825" compatLnSpc="1" lIns="121650" numCol="1" rIns="121650" tIns="60825" vert="horz" wrap="square">
                <a:prstTxWarp prst="textNoShape"/>
              </a:bodyPr>
              <a:p>
                <a:endParaRPr sz="3099" lang="en-US">
                  <a:solidFill>
                    <a:schemeClr val="tx1">
                      <a:lumMod val="65000"/>
                      <a:lumOff val="35000"/>
                    </a:schemeClr>
                  </a:solidFill>
                  <a:cs typeface="+mn-ea"/>
                  <a:sym typeface="+mn-lt"/>
                </a:endParaRPr>
              </a:p>
            </p:txBody>
          </p:sp>
        </p:grpSp>
        <p:grpSp>
          <p:nvGrpSpPr>
            <p:cNvPr id="129" name="组合 20"/>
            <p:cNvGrpSpPr/>
            <p:nvPr/>
          </p:nvGrpSpPr>
          <p:grpSpPr>
            <a:xfrm>
              <a:off x="220750" y="4679158"/>
              <a:ext cx="771437" cy="771436"/>
              <a:chOff x="-233885" y="4705140"/>
              <a:chExt cx="771437" cy="771436"/>
            </a:xfrm>
          </p:grpSpPr>
          <p:sp>
            <p:nvSpPr>
              <p:cNvPr id="1048997" name="Oval 8"/>
              <p:cNvSpPr>
                <a:spLocks noChangeAspect="1"/>
              </p:cNvSpPr>
              <p:nvPr/>
            </p:nvSpPr>
            <p:spPr>
              <a:xfrm>
                <a:off x="-233885" y="4705140"/>
                <a:ext cx="771437" cy="771436"/>
              </a:xfrm>
              <a:prstGeom prst="ellipse"/>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sz="1799" lang="en-US">
                  <a:cs typeface="+mn-ea"/>
                  <a:sym typeface="+mn-lt"/>
                </a:endParaRPr>
              </a:p>
            </p:txBody>
          </p:sp>
          <p:sp>
            <p:nvSpPr>
              <p:cNvPr id="1048998" name="Freeform 79"/>
              <p:cNvSpPr>
                <a:spLocks noEditPoints="1"/>
              </p:cNvSpPr>
              <p:nvPr/>
            </p:nvSpPr>
            <p:spPr bwMode="auto">
              <a:xfrm>
                <a:off x="-23069" y="4925643"/>
                <a:ext cx="311082" cy="310836"/>
              </a:xfrm>
              <a:custGeom>
                <a:avLst/>
                <a:ahLst/>
                <a:cxnLst>
                  <a:cxn ang="0">
                    <a:pos x="236" y="200"/>
                  </a:cxn>
                  <a:cxn ang="0">
                    <a:pos x="176" y="200"/>
                  </a:cxn>
                  <a:cxn ang="0">
                    <a:pos x="160" y="200"/>
                  </a:cxn>
                  <a:cxn ang="0">
                    <a:pos x="160" y="220"/>
                  </a:cxn>
                  <a:cxn ang="0">
                    <a:pos x="176" y="236"/>
                  </a:cxn>
                  <a:cxn ang="0">
                    <a:pos x="176" y="240"/>
                  </a:cxn>
                  <a:cxn ang="0">
                    <a:pos x="72" y="240"/>
                  </a:cxn>
                  <a:cxn ang="0">
                    <a:pos x="72" y="236"/>
                  </a:cxn>
                  <a:cxn ang="0">
                    <a:pos x="88" y="220"/>
                  </a:cxn>
                  <a:cxn ang="0">
                    <a:pos x="88" y="200"/>
                  </a:cxn>
                  <a:cxn ang="0">
                    <a:pos x="72" y="200"/>
                  </a:cxn>
                  <a:cxn ang="0">
                    <a:pos x="12" y="200"/>
                  </a:cxn>
                  <a:cxn ang="0">
                    <a:pos x="0" y="188"/>
                  </a:cxn>
                  <a:cxn ang="0">
                    <a:pos x="0" y="28"/>
                  </a:cxn>
                  <a:cxn ang="0">
                    <a:pos x="12" y="16"/>
                  </a:cxn>
                  <a:cxn ang="0">
                    <a:pos x="86" y="16"/>
                  </a:cxn>
                  <a:cxn ang="0">
                    <a:pos x="70" y="32"/>
                  </a:cxn>
                  <a:cxn ang="0">
                    <a:pos x="16" y="32"/>
                  </a:cxn>
                  <a:cxn ang="0">
                    <a:pos x="16" y="168"/>
                  </a:cxn>
                  <a:cxn ang="0">
                    <a:pos x="232" y="168"/>
                  </a:cxn>
                  <a:cxn ang="0">
                    <a:pos x="232" y="32"/>
                  </a:cxn>
                  <a:cxn ang="0">
                    <a:pos x="178" y="32"/>
                  </a:cxn>
                  <a:cxn ang="0">
                    <a:pos x="162" y="16"/>
                  </a:cxn>
                  <a:cxn ang="0">
                    <a:pos x="236" y="16"/>
                  </a:cxn>
                  <a:cxn ang="0">
                    <a:pos x="248" y="28"/>
                  </a:cxn>
                  <a:cxn ang="0">
                    <a:pos x="248" y="188"/>
                  </a:cxn>
                  <a:cxn ang="0">
                    <a:pos x="236" y="200"/>
                  </a:cxn>
                  <a:cxn ang="0">
                    <a:pos x="152" y="52"/>
                  </a:cxn>
                  <a:cxn ang="0">
                    <a:pos x="144" y="48"/>
                  </a:cxn>
                  <a:cxn ang="0">
                    <a:pos x="136" y="41"/>
                  </a:cxn>
                  <a:cxn ang="0">
                    <a:pos x="136" y="96"/>
                  </a:cxn>
                  <a:cxn ang="0">
                    <a:pos x="124" y="108"/>
                  </a:cxn>
                  <a:cxn ang="0">
                    <a:pos x="112" y="96"/>
                  </a:cxn>
                  <a:cxn ang="0">
                    <a:pos x="112" y="41"/>
                  </a:cxn>
                  <a:cxn ang="0">
                    <a:pos x="104" y="48"/>
                  </a:cxn>
                  <a:cxn ang="0">
                    <a:pos x="96" y="52"/>
                  </a:cxn>
                  <a:cxn ang="0">
                    <a:pos x="84" y="40"/>
                  </a:cxn>
                  <a:cxn ang="0">
                    <a:pos x="88" y="32"/>
                  </a:cxn>
                  <a:cxn ang="0">
                    <a:pos x="116" y="4"/>
                  </a:cxn>
                  <a:cxn ang="0">
                    <a:pos x="124" y="0"/>
                  </a:cxn>
                  <a:cxn ang="0">
                    <a:pos x="132" y="4"/>
                  </a:cxn>
                  <a:cxn ang="0">
                    <a:pos x="160" y="32"/>
                  </a:cxn>
                  <a:cxn ang="0">
                    <a:pos x="164" y="40"/>
                  </a:cxn>
                  <a:cxn ang="0">
                    <a:pos x="152" y="52"/>
                  </a:cxn>
                </a:cxnLst>
                <a:rect l="0" t="0" r="r" b="b"/>
                <a:pathLst>
                  <a:path w="248" h="240">
                    <a:moveTo>
                      <a:pt x="236" y="200"/>
                    </a:moveTo>
                    <a:cubicBezTo>
                      <a:pt x="176" y="200"/>
                      <a:pt x="176" y="200"/>
                      <a:pt x="176" y="200"/>
                    </a:cubicBezTo>
                    <a:cubicBezTo>
                      <a:pt x="160" y="200"/>
                      <a:pt x="160" y="200"/>
                      <a:pt x="160" y="200"/>
                    </a:cubicBezTo>
                    <a:cubicBezTo>
                      <a:pt x="160" y="220"/>
                      <a:pt x="160" y="220"/>
                      <a:pt x="160" y="220"/>
                    </a:cubicBezTo>
                    <a:cubicBezTo>
                      <a:pt x="176" y="236"/>
                      <a:pt x="176" y="236"/>
                      <a:pt x="176" y="236"/>
                    </a:cubicBezTo>
                    <a:cubicBezTo>
                      <a:pt x="176" y="240"/>
                      <a:pt x="176" y="240"/>
                      <a:pt x="176" y="240"/>
                    </a:cubicBezTo>
                    <a:cubicBezTo>
                      <a:pt x="72" y="240"/>
                      <a:pt x="72" y="240"/>
                      <a:pt x="72" y="240"/>
                    </a:cubicBezTo>
                    <a:cubicBezTo>
                      <a:pt x="72" y="236"/>
                      <a:pt x="72" y="236"/>
                      <a:pt x="72" y="236"/>
                    </a:cubicBezTo>
                    <a:cubicBezTo>
                      <a:pt x="88" y="220"/>
                      <a:pt x="88" y="220"/>
                      <a:pt x="88" y="220"/>
                    </a:cubicBezTo>
                    <a:cubicBezTo>
                      <a:pt x="88" y="200"/>
                      <a:pt x="88" y="200"/>
                      <a:pt x="88" y="200"/>
                    </a:cubicBezTo>
                    <a:cubicBezTo>
                      <a:pt x="72" y="200"/>
                      <a:pt x="72" y="200"/>
                      <a:pt x="72" y="200"/>
                    </a:cubicBezTo>
                    <a:cubicBezTo>
                      <a:pt x="12" y="200"/>
                      <a:pt x="12" y="200"/>
                      <a:pt x="12" y="200"/>
                    </a:cubicBezTo>
                    <a:cubicBezTo>
                      <a:pt x="5" y="200"/>
                      <a:pt x="0" y="195"/>
                      <a:pt x="0" y="188"/>
                    </a:cubicBezTo>
                    <a:cubicBezTo>
                      <a:pt x="0" y="28"/>
                      <a:pt x="0" y="28"/>
                      <a:pt x="0" y="28"/>
                    </a:cubicBezTo>
                    <a:cubicBezTo>
                      <a:pt x="0" y="21"/>
                      <a:pt x="5" y="16"/>
                      <a:pt x="12" y="16"/>
                    </a:cubicBezTo>
                    <a:cubicBezTo>
                      <a:pt x="86" y="16"/>
                      <a:pt x="86" y="16"/>
                      <a:pt x="86" y="16"/>
                    </a:cubicBezTo>
                    <a:cubicBezTo>
                      <a:pt x="70" y="32"/>
                      <a:pt x="70" y="32"/>
                      <a:pt x="70" y="32"/>
                    </a:cubicBezTo>
                    <a:cubicBezTo>
                      <a:pt x="16" y="32"/>
                      <a:pt x="16" y="32"/>
                      <a:pt x="16" y="32"/>
                    </a:cubicBezTo>
                    <a:cubicBezTo>
                      <a:pt x="16" y="168"/>
                      <a:pt x="16" y="168"/>
                      <a:pt x="16" y="168"/>
                    </a:cubicBezTo>
                    <a:cubicBezTo>
                      <a:pt x="232" y="168"/>
                      <a:pt x="232" y="168"/>
                      <a:pt x="232" y="168"/>
                    </a:cubicBezTo>
                    <a:cubicBezTo>
                      <a:pt x="232" y="32"/>
                      <a:pt x="232" y="32"/>
                      <a:pt x="232" y="32"/>
                    </a:cubicBezTo>
                    <a:cubicBezTo>
                      <a:pt x="178" y="32"/>
                      <a:pt x="178" y="32"/>
                      <a:pt x="178" y="32"/>
                    </a:cubicBezTo>
                    <a:cubicBezTo>
                      <a:pt x="162" y="16"/>
                      <a:pt x="162" y="16"/>
                      <a:pt x="162" y="16"/>
                    </a:cubicBezTo>
                    <a:cubicBezTo>
                      <a:pt x="236" y="16"/>
                      <a:pt x="236" y="16"/>
                      <a:pt x="236" y="16"/>
                    </a:cubicBezTo>
                    <a:cubicBezTo>
                      <a:pt x="243" y="16"/>
                      <a:pt x="248" y="21"/>
                      <a:pt x="248" y="28"/>
                    </a:cubicBezTo>
                    <a:cubicBezTo>
                      <a:pt x="248" y="188"/>
                      <a:pt x="248" y="188"/>
                      <a:pt x="248" y="188"/>
                    </a:cubicBezTo>
                    <a:cubicBezTo>
                      <a:pt x="248" y="195"/>
                      <a:pt x="243" y="200"/>
                      <a:pt x="236" y="200"/>
                    </a:cubicBezTo>
                    <a:moveTo>
                      <a:pt x="152" y="52"/>
                    </a:moveTo>
                    <a:cubicBezTo>
                      <a:pt x="149" y="52"/>
                      <a:pt x="146" y="51"/>
                      <a:pt x="144" y="48"/>
                    </a:cubicBezTo>
                    <a:cubicBezTo>
                      <a:pt x="136" y="41"/>
                      <a:pt x="136" y="41"/>
                      <a:pt x="136" y="41"/>
                    </a:cubicBezTo>
                    <a:cubicBezTo>
                      <a:pt x="136" y="96"/>
                      <a:pt x="136" y="96"/>
                      <a:pt x="136" y="96"/>
                    </a:cubicBezTo>
                    <a:cubicBezTo>
                      <a:pt x="136" y="103"/>
                      <a:pt x="131" y="108"/>
                      <a:pt x="124" y="108"/>
                    </a:cubicBezTo>
                    <a:cubicBezTo>
                      <a:pt x="117" y="108"/>
                      <a:pt x="112" y="103"/>
                      <a:pt x="112" y="96"/>
                    </a:cubicBezTo>
                    <a:cubicBezTo>
                      <a:pt x="112" y="41"/>
                      <a:pt x="112" y="41"/>
                      <a:pt x="112" y="41"/>
                    </a:cubicBezTo>
                    <a:cubicBezTo>
                      <a:pt x="104" y="48"/>
                      <a:pt x="104" y="48"/>
                      <a:pt x="104" y="48"/>
                    </a:cubicBezTo>
                    <a:cubicBezTo>
                      <a:pt x="102" y="51"/>
                      <a:pt x="99" y="52"/>
                      <a:pt x="96" y="52"/>
                    </a:cubicBezTo>
                    <a:cubicBezTo>
                      <a:pt x="89" y="52"/>
                      <a:pt x="84" y="47"/>
                      <a:pt x="84" y="40"/>
                    </a:cubicBezTo>
                    <a:cubicBezTo>
                      <a:pt x="84" y="37"/>
                      <a:pt x="85" y="34"/>
                      <a:pt x="88" y="32"/>
                    </a:cubicBezTo>
                    <a:cubicBezTo>
                      <a:pt x="116" y="4"/>
                      <a:pt x="116" y="4"/>
                      <a:pt x="116" y="4"/>
                    </a:cubicBezTo>
                    <a:cubicBezTo>
                      <a:pt x="118" y="1"/>
                      <a:pt x="121" y="0"/>
                      <a:pt x="124" y="0"/>
                    </a:cubicBezTo>
                    <a:cubicBezTo>
                      <a:pt x="127" y="0"/>
                      <a:pt x="130" y="1"/>
                      <a:pt x="132" y="4"/>
                    </a:cubicBezTo>
                    <a:cubicBezTo>
                      <a:pt x="160" y="32"/>
                      <a:pt x="160" y="32"/>
                      <a:pt x="160" y="32"/>
                    </a:cubicBezTo>
                    <a:cubicBezTo>
                      <a:pt x="163" y="34"/>
                      <a:pt x="164" y="37"/>
                      <a:pt x="164" y="40"/>
                    </a:cubicBezTo>
                    <a:cubicBezTo>
                      <a:pt x="164" y="47"/>
                      <a:pt x="159" y="52"/>
                      <a:pt x="152" y="52"/>
                    </a:cubicBezTo>
                  </a:path>
                </a:pathLst>
              </a:custGeom>
              <a:solidFill>
                <a:schemeClr val="bg1"/>
              </a:solidFill>
              <a:ln w="9525">
                <a:noFill/>
                <a:round/>
                <a:headEnd/>
                <a:tailEnd/>
              </a:ln>
            </p:spPr>
            <p:txBody>
              <a:bodyPr anchor="t" anchorCtr="0" bIns="45708" compatLnSpc="1" lIns="91416" numCol="1" rIns="91416" tIns="45708" vert="horz" wrap="square">
                <a:prstTxWarp prst="textNoShape"/>
              </a:bodyPr>
              <a:p>
                <a:endParaRPr sz="1799" lang="en-US">
                  <a:solidFill>
                    <a:schemeClr val="tx1">
                      <a:lumMod val="65000"/>
                      <a:lumOff val="35000"/>
                    </a:schemeClr>
                  </a:solidFill>
                  <a:cs typeface="+mn-ea"/>
                  <a:sym typeface="+mn-lt"/>
                </a:endParaRPr>
              </a:p>
            </p:txBody>
          </p:sp>
        </p:grpSp>
      </p:grpSp>
      <p:sp>
        <p:nvSpPr>
          <p:cNvPr id="1048999" name="文本框 2"/>
          <p:cNvSpPr txBox="1"/>
          <p:nvPr/>
        </p:nvSpPr>
        <p:spPr>
          <a:xfrm>
            <a:off x="4606801" y="647930"/>
            <a:ext cx="3230444" cy="519373"/>
          </a:xfrm>
          <a:prstGeom prst="rect"/>
          <a:noFill/>
        </p:spPr>
        <p:txBody>
          <a:bodyPr bIns="43871" lIns="87741" rIns="87741" rtlCol="0" tIns="43871" wrap="square">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a:r>
              <a:rPr altLang="en-US" dirty="0" sz="2799" lang="zh-CN" spc="1200">
                <a:solidFill>
                  <a:schemeClr val="bg1"/>
                </a:solidFill>
                <a:latin typeface="+mn-lt"/>
                <a:ea typeface="+mn-ea"/>
                <a:cs typeface="+mn-ea"/>
                <a:sym typeface="+mn-lt"/>
              </a:rPr>
              <a:t>新型冠状病毒</a:t>
            </a:r>
          </a:p>
        </p:txBody>
      </p:sp>
      <p:grpSp>
        <p:nvGrpSpPr>
          <p:cNvPr id="130" name="组合 34"/>
          <p:cNvGrpSpPr/>
          <p:nvPr/>
        </p:nvGrpSpPr>
        <p:grpSpPr>
          <a:xfrm>
            <a:off x="930467" y="1649788"/>
            <a:ext cx="4003843" cy="4535714"/>
            <a:chOff x="1519032" y="1375410"/>
            <a:chExt cx="3553236" cy="4025248"/>
          </a:xfrm>
          <a:effectLst>
            <a:outerShdw algn="ctr" blurRad="63500" rotWithShape="0" sx="102000" sy="102000">
              <a:prstClr val="black">
                <a:alpha val="40000"/>
              </a:prstClr>
            </a:outerShdw>
          </a:effectLst>
        </p:grpSpPr>
        <p:sp>
          <p:nvSpPr>
            <p:cNvPr id="1049000" name="íŝlïḍê"/>
            <p:cNvSpPr/>
            <p:nvPr/>
          </p:nvSpPr>
          <p:spPr bwMode="auto">
            <a:xfrm>
              <a:off x="1555876" y="1430469"/>
              <a:ext cx="3481314" cy="3928536"/>
            </a:xfrm>
            <a:custGeom>
              <a:avLst/>
              <a:gdLst>
                <a:gd name="connsiteX0" fmla="*/ 1504395 w 3062442"/>
                <a:gd name="connsiteY0" fmla="*/ 2999499 h 3455855"/>
                <a:gd name="connsiteX1" fmla="*/ 1510800 w 3062442"/>
                <a:gd name="connsiteY1" fmla="*/ 3005874 h 3455855"/>
                <a:gd name="connsiteX2" fmla="*/ 1513814 w 3062442"/>
                <a:gd name="connsiteY2" fmla="*/ 3017873 h 3455855"/>
                <a:gd name="connsiteX3" fmla="*/ 1513814 w 3062442"/>
                <a:gd name="connsiteY3" fmla="*/ 3032873 h 3455855"/>
                <a:gd name="connsiteX4" fmla="*/ 1589166 w 3062442"/>
                <a:gd name="connsiteY4" fmla="*/ 3074871 h 3455855"/>
                <a:gd name="connsiteX5" fmla="*/ 1598208 w 3062442"/>
                <a:gd name="connsiteY5" fmla="*/ 3083871 h 3455855"/>
                <a:gd name="connsiteX6" fmla="*/ 1601222 w 3062442"/>
                <a:gd name="connsiteY6" fmla="*/ 3080871 h 3455855"/>
                <a:gd name="connsiteX7" fmla="*/ 1607250 w 3062442"/>
                <a:gd name="connsiteY7" fmla="*/ 3074871 h 3455855"/>
                <a:gd name="connsiteX8" fmla="*/ 1610264 w 3062442"/>
                <a:gd name="connsiteY8" fmla="*/ 3074871 h 3455855"/>
                <a:gd name="connsiteX9" fmla="*/ 1616292 w 3062442"/>
                <a:gd name="connsiteY9" fmla="*/ 3065871 h 3455855"/>
                <a:gd name="connsiteX10" fmla="*/ 1616292 w 3062442"/>
                <a:gd name="connsiteY10" fmla="*/ 3062872 h 3455855"/>
                <a:gd name="connsiteX11" fmla="*/ 1613278 w 3062442"/>
                <a:gd name="connsiteY11" fmla="*/ 3059872 h 3455855"/>
                <a:gd name="connsiteX12" fmla="*/ 1613278 w 3062442"/>
                <a:gd name="connsiteY12" fmla="*/ 3056872 h 3455855"/>
                <a:gd name="connsiteX13" fmla="*/ 1616292 w 3062442"/>
                <a:gd name="connsiteY13" fmla="*/ 3056872 h 3455855"/>
                <a:gd name="connsiteX14" fmla="*/ 1619306 w 3062442"/>
                <a:gd name="connsiteY14" fmla="*/ 3059872 h 3455855"/>
                <a:gd name="connsiteX15" fmla="*/ 1619306 w 3062442"/>
                <a:gd name="connsiteY15" fmla="*/ 3068871 h 3455855"/>
                <a:gd name="connsiteX16" fmla="*/ 1613278 w 3062442"/>
                <a:gd name="connsiteY16" fmla="*/ 3077871 h 3455855"/>
                <a:gd name="connsiteX17" fmla="*/ 1610264 w 3062442"/>
                <a:gd name="connsiteY17" fmla="*/ 3077871 h 3455855"/>
                <a:gd name="connsiteX18" fmla="*/ 1604236 w 3062442"/>
                <a:gd name="connsiteY18" fmla="*/ 3083871 h 3455855"/>
                <a:gd name="connsiteX19" fmla="*/ 1601222 w 3062442"/>
                <a:gd name="connsiteY19" fmla="*/ 3086871 h 3455855"/>
                <a:gd name="connsiteX20" fmla="*/ 1640405 w 3062442"/>
                <a:gd name="connsiteY20" fmla="*/ 3137868 h 3455855"/>
                <a:gd name="connsiteX21" fmla="*/ 1646433 w 3062442"/>
                <a:gd name="connsiteY21" fmla="*/ 3134869 h 3455855"/>
                <a:gd name="connsiteX22" fmla="*/ 1652461 w 3062442"/>
                <a:gd name="connsiteY22" fmla="*/ 3134869 h 3455855"/>
                <a:gd name="connsiteX23" fmla="*/ 1661503 w 3062442"/>
                <a:gd name="connsiteY23" fmla="*/ 3134869 h 3455855"/>
                <a:gd name="connsiteX24" fmla="*/ 1667531 w 3062442"/>
                <a:gd name="connsiteY24" fmla="*/ 3128869 h 3455855"/>
                <a:gd name="connsiteX25" fmla="*/ 1667531 w 3062442"/>
                <a:gd name="connsiteY25" fmla="*/ 3125869 h 3455855"/>
                <a:gd name="connsiteX26" fmla="*/ 1667531 w 3062442"/>
                <a:gd name="connsiteY26" fmla="*/ 3122869 h 3455855"/>
                <a:gd name="connsiteX27" fmla="*/ 1670545 w 3062442"/>
                <a:gd name="connsiteY27" fmla="*/ 3122869 h 3455855"/>
                <a:gd name="connsiteX28" fmla="*/ 1670545 w 3062442"/>
                <a:gd name="connsiteY28" fmla="*/ 3131869 h 3455855"/>
                <a:gd name="connsiteX29" fmla="*/ 1664517 w 3062442"/>
                <a:gd name="connsiteY29" fmla="*/ 3137868 h 3455855"/>
                <a:gd name="connsiteX30" fmla="*/ 1652461 w 3062442"/>
                <a:gd name="connsiteY30" fmla="*/ 3140868 h 3455855"/>
                <a:gd name="connsiteX31" fmla="*/ 1646433 w 3062442"/>
                <a:gd name="connsiteY31" fmla="*/ 3140868 h 3455855"/>
                <a:gd name="connsiteX32" fmla="*/ 1643419 w 3062442"/>
                <a:gd name="connsiteY32" fmla="*/ 3140868 h 3455855"/>
                <a:gd name="connsiteX33" fmla="*/ 1658489 w 3062442"/>
                <a:gd name="connsiteY33" fmla="*/ 3176867 h 3455855"/>
                <a:gd name="connsiteX34" fmla="*/ 1673560 w 3062442"/>
                <a:gd name="connsiteY34" fmla="*/ 3173867 h 3455855"/>
                <a:gd name="connsiteX35" fmla="*/ 1682602 w 3062442"/>
                <a:gd name="connsiteY35" fmla="*/ 3173867 h 3455855"/>
                <a:gd name="connsiteX36" fmla="*/ 1691644 w 3062442"/>
                <a:gd name="connsiteY36" fmla="*/ 3176867 h 3455855"/>
                <a:gd name="connsiteX37" fmla="*/ 1700686 w 3062442"/>
                <a:gd name="connsiteY37" fmla="*/ 3170867 h 3455855"/>
                <a:gd name="connsiteX38" fmla="*/ 1700686 w 3062442"/>
                <a:gd name="connsiteY38" fmla="*/ 3167867 h 3455855"/>
                <a:gd name="connsiteX39" fmla="*/ 1703700 w 3062442"/>
                <a:gd name="connsiteY39" fmla="*/ 3164867 h 3455855"/>
                <a:gd name="connsiteX40" fmla="*/ 1706714 w 3062442"/>
                <a:gd name="connsiteY40" fmla="*/ 3167867 h 3455855"/>
                <a:gd name="connsiteX41" fmla="*/ 1703700 w 3062442"/>
                <a:gd name="connsiteY41" fmla="*/ 3173867 h 3455855"/>
                <a:gd name="connsiteX42" fmla="*/ 1691644 w 3062442"/>
                <a:gd name="connsiteY42" fmla="*/ 3179867 h 3455855"/>
                <a:gd name="connsiteX43" fmla="*/ 1682602 w 3062442"/>
                <a:gd name="connsiteY43" fmla="*/ 3176867 h 3455855"/>
                <a:gd name="connsiteX44" fmla="*/ 1673560 w 3062442"/>
                <a:gd name="connsiteY44" fmla="*/ 3176867 h 3455855"/>
                <a:gd name="connsiteX45" fmla="*/ 1661503 w 3062442"/>
                <a:gd name="connsiteY45" fmla="*/ 3179867 h 3455855"/>
                <a:gd name="connsiteX46" fmla="*/ 1667531 w 3062442"/>
                <a:gd name="connsiteY46" fmla="*/ 3242864 h 3455855"/>
                <a:gd name="connsiteX47" fmla="*/ 1679588 w 3062442"/>
                <a:gd name="connsiteY47" fmla="*/ 3242864 h 3455855"/>
                <a:gd name="connsiteX48" fmla="*/ 1691644 w 3062442"/>
                <a:gd name="connsiteY48" fmla="*/ 3245864 h 3455855"/>
                <a:gd name="connsiteX49" fmla="*/ 1700686 w 3062442"/>
                <a:gd name="connsiteY49" fmla="*/ 3239864 h 3455855"/>
                <a:gd name="connsiteX50" fmla="*/ 1700686 w 3062442"/>
                <a:gd name="connsiteY50" fmla="*/ 3233864 h 3455855"/>
                <a:gd name="connsiteX51" fmla="*/ 1703700 w 3062442"/>
                <a:gd name="connsiteY51" fmla="*/ 3230865 h 3455855"/>
                <a:gd name="connsiteX52" fmla="*/ 1706714 w 3062442"/>
                <a:gd name="connsiteY52" fmla="*/ 3230865 h 3455855"/>
                <a:gd name="connsiteX53" fmla="*/ 1703700 w 3062442"/>
                <a:gd name="connsiteY53" fmla="*/ 3239864 h 3455855"/>
                <a:gd name="connsiteX54" fmla="*/ 1691644 w 3062442"/>
                <a:gd name="connsiteY54" fmla="*/ 3248864 h 3455855"/>
                <a:gd name="connsiteX55" fmla="*/ 1676574 w 3062442"/>
                <a:gd name="connsiteY55" fmla="*/ 3248864 h 3455855"/>
                <a:gd name="connsiteX56" fmla="*/ 1667531 w 3062442"/>
                <a:gd name="connsiteY56" fmla="*/ 3248864 h 3455855"/>
                <a:gd name="connsiteX57" fmla="*/ 1655475 w 3062442"/>
                <a:gd name="connsiteY57" fmla="*/ 3296862 h 3455855"/>
                <a:gd name="connsiteX58" fmla="*/ 1667531 w 3062442"/>
                <a:gd name="connsiteY58" fmla="*/ 3311861 h 3455855"/>
                <a:gd name="connsiteX59" fmla="*/ 1670545 w 3062442"/>
                <a:gd name="connsiteY59" fmla="*/ 3335860 h 3455855"/>
                <a:gd name="connsiteX60" fmla="*/ 1670545 w 3062442"/>
                <a:gd name="connsiteY60" fmla="*/ 3338860 h 3455855"/>
                <a:gd name="connsiteX61" fmla="*/ 1667531 w 3062442"/>
                <a:gd name="connsiteY61" fmla="*/ 3335860 h 3455855"/>
                <a:gd name="connsiteX62" fmla="*/ 1664517 w 3062442"/>
                <a:gd name="connsiteY62" fmla="*/ 3314861 h 3455855"/>
                <a:gd name="connsiteX63" fmla="*/ 1652461 w 3062442"/>
                <a:gd name="connsiteY63" fmla="*/ 3299862 h 3455855"/>
                <a:gd name="connsiteX64" fmla="*/ 1652461 w 3062442"/>
                <a:gd name="connsiteY64" fmla="*/ 3305861 h 3455855"/>
                <a:gd name="connsiteX65" fmla="*/ 1586152 w 3062442"/>
                <a:gd name="connsiteY65" fmla="*/ 3374859 h 3455855"/>
                <a:gd name="connsiteX66" fmla="*/ 1604236 w 3062442"/>
                <a:gd name="connsiteY66" fmla="*/ 3377858 h 3455855"/>
                <a:gd name="connsiteX67" fmla="*/ 1610264 w 3062442"/>
                <a:gd name="connsiteY67" fmla="*/ 3386858 h 3455855"/>
                <a:gd name="connsiteX68" fmla="*/ 1619306 w 3062442"/>
                <a:gd name="connsiteY68" fmla="*/ 3395858 h 3455855"/>
                <a:gd name="connsiteX69" fmla="*/ 1640405 w 3062442"/>
                <a:gd name="connsiteY69" fmla="*/ 3389858 h 3455855"/>
                <a:gd name="connsiteX70" fmla="*/ 1643419 w 3062442"/>
                <a:gd name="connsiteY70" fmla="*/ 3389858 h 3455855"/>
                <a:gd name="connsiteX71" fmla="*/ 1640405 w 3062442"/>
                <a:gd name="connsiteY71" fmla="*/ 3392858 h 3455855"/>
                <a:gd name="connsiteX72" fmla="*/ 1619306 w 3062442"/>
                <a:gd name="connsiteY72" fmla="*/ 3398858 h 3455855"/>
                <a:gd name="connsiteX73" fmla="*/ 1616292 w 3062442"/>
                <a:gd name="connsiteY73" fmla="*/ 3398858 h 3455855"/>
                <a:gd name="connsiteX74" fmla="*/ 1607250 w 3062442"/>
                <a:gd name="connsiteY74" fmla="*/ 3389858 h 3455855"/>
                <a:gd name="connsiteX75" fmla="*/ 1601222 w 3062442"/>
                <a:gd name="connsiteY75" fmla="*/ 3380858 h 3455855"/>
                <a:gd name="connsiteX76" fmla="*/ 1580123 w 3062442"/>
                <a:gd name="connsiteY76" fmla="*/ 3377858 h 3455855"/>
                <a:gd name="connsiteX77" fmla="*/ 1577109 w 3062442"/>
                <a:gd name="connsiteY77" fmla="*/ 3380858 h 3455855"/>
                <a:gd name="connsiteX78" fmla="*/ 1562039 w 3062442"/>
                <a:gd name="connsiteY78" fmla="*/ 3389858 h 3455855"/>
                <a:gd name="connsiteX79" fmla="*/ 1516828 w 3062442"/>
                <a:gd name="connsiteY79" fmla="*/ 3410857 h 3455855"/>
                <a:gd name="connsiteX80" fmla="*/ 1525870 w 3062442"/>
                <a:gd name="connsiteY80" fmla="*/ 3413857 h 3455855"/>
                <a:gd name="connsiteX81" fmla="*/ 1543955 w 3062442"/>
                <a:gd name="connsiteY81" fmla="*/ 3419857 h 3455855"/>
                <a:gd name="connsiteX82" fmla="*/ 1549983 w 3062442"/>
                <a:gd name="connsiteY82" fmla="*/ 3431856 h 3455855"/>
                <a:gd name="connsiteX83" fmla="*/ 1549983 w 3062442"/>
                <a:gd name="connsiteY83" fmla="*/ 3434856 h 3455855"/>
                <a:gd name="connsiteX84" fmla="*/ 1546969 w 3062442"/>
                <a:gd name="connsiteY84" fmla="*/ 3434856 h 3455855"/>
                <a:gd name="connsiteX85" fmla="*/ 1540941 w 3062442"/>
                <a:gd name="connsiteY85" fmla="*/ 3422857 h 3455855"/>
                <a:gd name="connsiteX86" fmla="*/ 1525870 w 3062442"/>
                <a:gd name="connsiteY86" fmla="*/ 3416857 h 3455855"/>
                <a:gd name="connsiteX87" fmla="*/ 1510800 w 3062442"/>
                <a:gd name="connsiteY87" fmla="*/ 3410857 h 3455855"/>
                <a:gd name="connsiteX88" fmla="*/ 1408322 w 3062442"/>
                <a:gd name="connsiteY88" fmla="*/ 3428856 h 3455855"/>
                <a:gd name="connsiteX89" fmla="*/ 1411336 w 3062442"/>
                <a:gd name="connsiteY89" fmla="*/ 3431856 h 3455855"/>
                <a:gd name="connsiteX90" fmla="*/ 1420378 w 3062442"/>
                <a:gd name="connsiteY90" fmla="*/ 3437856 h 3455855"/>
                <a:gd name="connsiteX91" fmla="*/ 1417364 w 3062442"/>
                <a:gd name="connsiteY91" fmla="*/ 3455855 h 3455855"/>
                <a:gd name="connsiteX92" fmla="*/ 1414350 w 3062442"/>
                <a:gd name="connsiteY92" fmla="*/ 3455855 h 3455855"/>
                <a:gd name="connsiteX93" fmla="*/ 1417364 w 3062442"/>
                <a:gd name="connsiteY93" fmla="*/ 3452855 h 3455855"/>
                <a:gd name="connsiteX94" fmla="*/ 1417364 w 3062442"/>
                <a:gd name="connsiteY94" fmla="*/ 3440856 h 3455855"/>
                <a:gd name="connsiteX95" fmla="*/ 1408322 w 3062442"/>
                <a:gd name="connsiteY95" fmla="*/ 3434856 h 3455855"/>
                <a:gd name="connsiteX96" fmla="*/ 1405308 w 3062442"/>
                <a:gd name="connsiteY96" fmla="*/ 3431856 h 3455855"/>
                <a:gd name="connsiteX97" fmla="*/ 1402294 w 3062442"/>
                <a:gd name="connsiteY97" fmla="*/ 3428856 h 3455855"/>
                <a:gd name="connsiteX98" fmla="*/ 1366125 w 3062442"/>
                <a:gd name="connsiteY98" fmla="*/ 3422857 h 3455855"/>
                <a:gd name="connsiteX99" fmla="*/ 1311872 w 3062442"/>
                <a:gd name="connsiteY99" fmla="*/ 3389858 h 3455855"/>
                <a:gd name="connsiteX100" fmla="*/ 1287759 w 3062442"/>
                <a:gd name="connsiteY100" fmla="*/ 3329860 h 3455855"/>
                <a:gd name="connsiteX101" fmla="*/ 1284745 w 3062442"/>
                <a:gd name="connsiteY101" fmla="*/ 3320861 h 3455855"/>
                <a:gd name="connsiteX102" fmla="*/ 1272689 w 3062442"/>
                <a:gd name="connsiteY102" fmla="*/ 3317861 h 3455855"/>
                <a:gd name="connsiteX103" fmla="*/ 1257618 w 3062442"/>
                <a:gd name="connsiteY103" fmla="*/ 3338860 h 3455855"/>
                <a:gd name="connsiteX104" fmla="*/ 1254604 w 3062442"/>
                <a:gd name="connsiteY104" fmla="*/ 3338860 h 3455855"/>
                <a:gd name="connsiteX105" fmla="*/ 1254604 w 3062442"/>
                <a:gd name="connsiteY105" fmla="*/ 3335860 h 3455855"/>
                <a:gd name="connsiteX106" fmla="*/ 1272689 w 3062442"/>
                <a:gd name="connsiteY106" fmla="*/ 3314861 h 3455855"/>
                <a:gd name="connsiteX107" fmla="*/ 1284745 w 3062442"/>
                <a:gd name="connsiteY107" fmla="*/ 3314861 h 3455855"/>
                <a:gd name="connsiteX108" fmla="*/ 1275703 w 3062442"/>
                <a:gd name="connsiteY108" fmla="*/ 3236864 h 3455855"/>
                <a:gd name="connsiteX109" fmla="*/ 1278717 w 3062442"/>
                <a:gd name="connsiteY109" fmla="*/ 3212865 h 3455855"/>
                <a:gd name="connsiteX110" fmla="*/ 1272689 w 3062442"/>
                <a:gd name="connsiteY110" fmla="*/ 3212865 h 3455855"/>
                <a:gd name="connsiteX111" fmla="*/ 1254604 w 3062442"/>
                <a:gd name="connsiteY111" fmla="*/ 3227865 h 3455855"/>
                <a:gd name="connsiteX112" fmla="*/ 1251590 w 3062442"/>
                <a:gd name="connsiteY112" fmla="*/ 3227865 h 3455855"/>
                <a:gd name="connsiteX113" fmla="*/ 1251590 w 3062442"/>
                <a:gd name="connsiteY113" fmla="*/ 3224865 h 3455855"/>
                <a:gd name="connsiteX114" fmla="*/ 1272689 w 3062442"/>
                <a:gd name="connsiteY114" fmla="*/ 3206866 h 3455855"/>
                <a:gd name="connsiteX115" fmla="*/ 1278717 w 3062442"/>
                <a:gd name="connsiteY115" fmla="*/ 3206866 h 3455855"/>
                <a:gd name="connsiteX116" fmla="*/ 1293787 w 3062442"/>
                <a:gd name="connsiteY116" fmla="*/ 3161867 h 3455855"/>
                <a:gd name="connsiteX117" fmla="*/ 1305843 w 3062442"/>
                <a:gd name="connsiteY117" fmla="*/ 3140868 h 3455855"/>
                <a:gd name="connsiteX118" fmla="*/ 1287759 w 3062442"/>
                <a:gd name="connsiteY118" fmla="*/ 3122869 h 3455855"/>
                <a:gd name="connsiteX119" fmla="*/ 1290773 w 3062442"/>
                <a:gd name="connsiteY119" fmla="*/ 3119869 h 3455855"/>
                <a:gd name="connsiteX120" fmla="*/ 1290773 w 3062442"/>
                <a:gd name="connsiteY120" fmla="*/ 3122869 h 3455855"/>
                <a:gd name="connsiteX121" fmla="*/ 1305843 w 3062442"/>
                <a:gd name="connsiteY121" fmla="*/ 3137868 h 3455855"/>
                <a:gd name="connsiteX122" fmla="*/ 1308858 w 3062442"/>
                <a:gd name="connsiteY122" fmla="*/ 3137868 h 3455855"/>
                <a:gd name="connsiteX123" fmla="*/ 1348040 w 3062442"/>
                <a:gd name="connsiteY123" fmla="*/ 3092870 h 3455855"/>
                <a:gd name="connsiteX124" fmla="*/ 1345026 w 3062442"/>
                <a:gd name="connsiteY124" fmla="*/ 3089870 h 3455855"/>
                <a:gd name="connsiteX125" fmla="*/ 1338998 w 3062442"/>
                <a:gd name="connsiteY125" fmla="*/ 3086871 h 3455855"/>
                <a:gd name="connsiteX126" fmla="*/ 1326942 w 3062442"/>
                <a:gd name="connsiteY126" fmla="*/ 3074871 h 3455855"/>
                <a:gd name="connsiteX127" fmla="*/ 1323928 w 3062442"/>
                <a:gd name="connsiteY127" fmla="*/ 3038873 h 3455855"/>
                <a:gd name="connsiteX128" fmla="*/ 1326942 w 3062442"/>
                <a:gd name="connsiteY128" fmla="*/ 3038873 h 3455855"/>
                <a:gd name="connsiteX129" fmla="*/ 1329956 w 3062442"/>
                <a:gd name="connsiteY129" fmla="*/ 3071871 h 3455855"/>
                <a:gd name="connsiteX130" fmla="*/ 1342012 w 3062442"/>
                <a:gd name="connsiteY130" fmla="*/ 3083871 h 3455855"/>
                <a:gd name="connsiteX131" fmla="*/ 1348040 w 3062442"/>
                <a:gd name="connsiteY131" fmla="*/ 3086871 h 3455855"/>
                <a:gd name="connsiteX132" fmla="*/ 1351054 w 3062442"/>
                <a:gd name="connsiteY132" fmla="*/ 3089870 h 3455855"/>
                <a:gd name="connsiteX133" fmla="*/ 1384209 w 3062442"/>
                <a:gd name="connsiteY133" fmla="*/ 3065871 h 3455855"/>
                <a:gd name="connsiteX134" fmla="*/ 1399279 w 3062442"/>
                <a:gd name="connsiteY134" fmla="*/ 3059872 h 3455855"/>
                <a:gd name="connsiteX135" fmla="*/ 1396265 w 3062442"/>
                <a:gd name="connsiteY135" fmla="*/ 3053872 h 3455855"/>
                <a:gd name="connsiteX136" fmla="*/ 1399279 w 3062442"/>
                <a:gd name="connsiteY136" fmla="*/ 3032873 h 3455855"/>
                <a:gd name="connsiteX137" fmla="*/ 1402294 w 3062442"/>
                <a:gd name="connsiteY137" fmla="*/ 3035873 h 3455855"/>
                <a:gd name="connsiteX138" fmla="*/ 1402294 w 3062442"/>
                <a:gd name="connsiteY138" fmla="*/ 3038873 h 3455855"/>
                <a:gd name="connsiteX139" fmla="*/ 1399279 w 3062442"/>
                <a:gd name="connsiteY139" fmla="*/ 3050872 h 3455855"/>
                <a:gd name="connsiteX140" fmla="*/ 1402294 w 3062442"/>
                <a:gd name="connsiteY140" fmla="*/ 3056872 h 3455855"/>
                <a:gd name="connsiteX141" fmla="*/ 1453533 w 3062442"/>
                <a:gd name="connsiteY141" fmla="*/ 3032873 h 3455855"/>
                <a:gd name="connsiteX142" fmla="*/ 1444490 w 3062442"/>
                <a:gd name="connsiteY142" fmla="*/ 3005874 h 3455855"/>
                <a:gd name="connsiteX143" fmla="*/ 1444490 w 3062442"/>
                <a:gd name="connsiteY143" fmla="*/ 3002874 h 3455855"/>
                <a:gd name="connsiteX144" fmla="*/ 1447505 w 3062442"/>
                <a:gd name="connsiteY144" fmla="*/ 3002874 h 3455855"/>
                <a:gd name="connsiteX145" fmla="*/ 1456547 w 3062442"/>
                <a:gd name="connsiteY145" fmla="*/ 3032873 h 3455855"/>
                <a:gd name="connsiteX146" fmla="*/ 1507786 w 3062442"/>
                <a:gd name="connsiteY146" fmla="*/ 3029873 h 3455855"/>
                <a:gd name="connsiteX147" fmla="*/ 1510800 w 3062442"/>
                <a:gd name="connsiteY147" fmla="*/ 3029873 h 3455855"/>
                <a:gd name="connsiteX148" fmla="*/ 1510800 w 3062442"/>
                <a:gd name="connsiteY148" fmla="*/ 3017873 h 3455855"/>
                <a:gd name="connsiteX149" fmla="*/ 1507786 w 3062442"/>
                <a:gd name="connsiteY149" fmla="*/ 3005874 h 3455855"/>
                <a:gd name="connsiteX150" fmla="*/ 1498744 w 3062442"/>
                <a:gd name="connsiteY150" fmla="*/ 3002874 h 3455855"/>
                <a:gd name="connsiteX151" fmla="*/ 1495730 w 3062442"/>
                <a:gd name="connsiteY151" fmla="*/ 3002874 h 3455855"/>
                <a:gd name="connsiteX152" fmla="*/ 1495730 w 3062442"/>
                <a:gd name="connsiteY152" fmla="*/ 2999874 h 3455855"/>
                <a:gd name="connsiteX153" fmla="*/ 1504395 w 3062442"/>
                <a:gd name="connsiteY153" fmla="*/ 2999499 h 3455855"/>
                <a:gd name="connsiteX154" fmla="*/ 2395250 w 3062442"/>
                <a:gd name="connsiteY154" fmla="*/ 2134838 h 3455855"/>
                <a:gd name="connsiteX155" fmla="*/ 2398262 w 3062442"/>
                <a:gd name="connsiteY155" fmla="*/ 2134838 h 3455855"/>
                <a:gd name="connsiteX156" fmla="*/ 2398262 w 3062442"/>
                <a:gd name="connsiteY156" fmla="*/ 2140834 h 3455855"/>
                <a:gd name="connsiteX157" fmla="*/ 2374168 w 3062442"/>
                <a:gd name="connsiteY157" fmla="*/ 2182807 h 3455855"/>
                <a:gd name="connsiteX158" fmla="*/ 2380192 w 3062442"/>
                <a:gd name="connsiteY158" fmla="*/ 2206792 h 3455855"/>
                <a:gd name="connsiteX159" fmla="*/ 2383203 w 3062442"/>
                <a:gd name="connsiteY159" fmla="*/ 2218784 h 3455855"/>
                <a:gd name="connsiteX160" fmla="*/ 2386215 w 3062442"/>
                <a:gd name="connsiteY160" fmla="*/ 2221782 h 3455855"/>
                <a:gd name="connsiteX161" fmla="*/ 2449461 w 3062442"/>
                <a:gd name="connsiteY161" fmla="*/ 2221782 h 3455855"/>
                <a:gd name="connsiteX162" fmla="*/ 2470543 w 3062442"/>
                <a:gd name="connsiteY162" fmla="*/ 2224780 h 3455855"/>
                <a:gd name="connsiteX163" fmla="*/ 2470543 w 3062442"/>
                <a:gd name="connsiteY163" fmla="*/ 2215786 h 3455855"/>
                <a:gd name="connsiteX164" fmla="*/ 2494637 w 3062442"/>
                <a:gd name="connsiteY164" fmla="*/ 2197798 h 3455855"/>
                <a:gd name="connsiteX165" fmla="*/ 2497649 w 3062442"/>
                <a:gd name="connsiteY165" fmla="*/ 2200796 h 3455855"/>
                <a:gd name="connsiteX166" fmla="*/ 2494637 w 3062442"/>
                <a:gd name="connsiteY166" fmla="*/ 2203794 h 3455855"/>
                <a:gd name="connsiteX167" fmla="*/ 2476567 w 3062442"/>
                <a:gd name="connsiteY167" fmla="*/ 2215786 h 3455855"/>
                <a:gd name="connsiteX168" fmla="*/ 2476567 w 3062442"/>
                <a:gd name="connsiteY168" fmla="*/ 2224780 h 3455855"/>
                <a:gd name="connsiteX169" fmla="*/ 2563907 w 3062442"/>
                <a:gd name="connsiteY169" fmla="*/ 2239771 h 3455855"/>
                <a:gd name="connsiteX170" fmla="*/ 2572942 w 3062442"/>
                <a:gd name="connsiteY170" fmla="*/ 2197798 h 3455855"/>
                <a:gd name="connsiteX171" fmla="*/ 2575954 w 3062442"/>
                <a:gd name="connsiteY171" fmla="*/ 2194800 h 3455855"/>
                <a:gd name="connsiteX172" fmla="*/ 2578966 w 3062442"/>
                <a:gd name="connsiteY172" fmla="*/ 2197798 h 3455855"/>
                <a:gd name="connsiteX173" fmla="*/ 2569930 w 3062442"/>
                <a:gd name="connsiteY173" fmla="*/ 2242769 h 3455855"/>
                <a:gd name="connsiteX174" fmla="*/ 2633177 w 3062442"/>
                <a:gd name="connsiteY174" fmla="*/ 2281744 h 3455855"/>
                <a:gd name="connsiteX175" fmla="*/ 2636188 w 3062442"/>
                <a:gd name="connsiteY175" fmla="*/ 2284742 h 3455855"/>
                <a:gd name="connsiteX176" fmla="*/ 2645224 w 3062442"/>
                <a:gd name="connsiteY176" fmla="*/ 2272750 h 3455855"/>
                <a:gd name="connsiteX177" fmla="*/ 2651247 w 3062442"/>
                <a:gd name="connsiteY177" fmla="*/ 2254761 h 3455855"/>
                <a:gd name="connsiteX178" fmla="*/ 2645224 w 3062442"/>
                <a:gd name="connsiteY178" fmla="*/ 2242769 h 3455855"/>
                <a:gd name="connsiteX179" fmla="*/ 2642212 w 3062442"/>
                <a:gd name="connsiteY179" fmla="*/ 2236773 h 3455855"/>
                <a:gd name="connsiteX180" fmla="*/ 2645224 w 3062442"/>
                <a:gd name="connsiteY180" fmla="*/ 2236773 h 3455855"/>
                <a:gd name="connsiteX181" fmla="*/ 2657270 w 3062442"/>
                <a:gd name="connsiteY181" fmla="*/ 2254761 h 3455855"/>
                <a:gd name="connsiteX182" fmla="*/ 2648235 w 3062442"/>
                <a:gd name="connsiteY182" fmla="*/ 2275748 h 3455855"/>
                <a:gd name="connsiteX183" fmla="*/ 2639200 w 3062442"/>
                <a:gd name="connsiteY183" fmla="*/ 2290738 h 3455855"/>
                <a:gd name="connsiteX184" fmla="*/ 2693411 w 3062442"/>
                <a:gd name="connsiteY184" fmla="*/ 2407663 h 3455855"/>
                <a:gd name="connsiteX185" fmla="*/ 2699435 w 3062442"/>
                <a:gd name="connsiteY185" fmla="*/ 2425651 h 3455855"/>
                <a:gd name="connsiteX186" fmla="*/ 2702446 w 3062442"/>
                <a:gd name="connsiteY186" fmla="*/ 2425651 h 3455855"/>
                <a:gd name="connsiteX187" fmla="*/ 2717505 w 3062442"/>
                <a:gd name="connsiteY187" fmla="*/ 2425651 h 3455855"/>
                <a:gd name="connsiteX188" fmla="*/ 2720517 w 3062442"/>
                <a:gd name="connsiteY188" fmla="*/ 2425651 h 3455855"/>
                <a:gd name="connsiteX189" fmla="*/ 2735575 w 3062442"/>
                <a:gd name="connsiteY189" fmla="*/ 2422653 h 3455855"/>
                <a:gd name="connsiteX190" fmla="*/ 2738587 w 3062442"/>
                <a:gd name="connsiteY190" fmla="*/ 2416657 h 3455855"/>
                <a:gd name="connsiteX191" fmla="*/ 2738587 w 3062442"/>
                <a:gd name="connsiteY191" fmla="*/ 2410661 h 3455855"/>
                <a:gd name="connsiteX192" fmla="*/ 2738587 w 3062442"/>
                <a:gd name="connsiteY192" fmla="*/ 2407663 h 3455855"/>
                <a:gd name="connsiteX193" fmla="*/ 2741599 w 3062442"/>
                <a:gd name="connsiteY193" fmla="*/ 2407663 h 3455855"/>
                <a:gd name="connsiteX194" fmla="*/ 2744611 w 3062442"/>
                <a:gd name="connsiteY194" fmla="*/ 2416657 h 3455855"/>
                <a:gd name="connsiteX195" fmla="*/ 2738587 w 3062442"/>
                <a:gd name="connsiteY195" fmla="*/ 2425651 h 3455855"/>
                <a:gd name="connsiteX196" fmla="*/ 2720517 w 3062442"/>
                <a:gd name="connsiteY196" fmla="*/ 2431647 h 3455855"/>
                <a:gd name="connsiteX197" fmla="*/ 2717505 w 3062442"/>
                <a:gd name="connsiteY197" fmla="*/ 2431647 h 3455855"/>
                <a:gd name="connsiteX198" fmla="*/ 2705458 w 3062442"/>
                <a:gd name="connsiteY198" fmla="*/ 2431647 h 3455855"/>
                <a:gd name="connsiteX199" fmla="*/ 2699435 w 3062442"/>
                <a:gd name="connsiteY199" fmla="*/ 2431647 h 3455855"/>
                <a:gd name="connsiteX200" fmla="*/ 2705458 w 3062442"/>
                <a:gd name="connsiteY200" fmla="*/ 2530584 h 3455855"/>
                <a:gd name="connsiteX201" fmla="*/ 2714493 w 3062442"/>
                <a:gd name="connsiteY201" fmla="*/ 2533582 h 3455855"/>
                <a:gd name="connsiteX202" fmla="*/ 2720517 w 3062442"/>
                <a:gd name="connsiteY202" fmla="*/ 2539578 h 3455855"/>
                <a:gd name="connsiteX203" fmla="*/ 2732564 w 3062442"/>
                <a:gd name="connsiteY203" fmla="*/ 2545574 h 3455855"/>
                <a:gd name="connsiteX204" fmla="*/ 2744611 w 3062442"/>
                <a:gd name="connsiteY204" fmla="*/ 2542576 h 3455855"/>
                <a:gd name="connsiteX205" fmla="*/ 2747622 w 3062442"/>
                <a:gd name="connsiteY205" fmla="*/ 2539578 h 3455855"/>
                <a:gd name="connsiteX206" fmla="*/ 2750634 w 3062442"/>
                <a:gd name="connsiteY206" fmla="*/ 2536580 h 3455855"/>
                <a:gd name="connsiteX207" fmla="*/ 2753646 w 3062442"/>
                <a:gd name="connsiteY207" fmla="*/ 2539578 h 3455855"/>
                <a:gd name="connsiteX208" fmla="*/ 2747622 w 3062442"/>
                <a:gd name="connsiteY208" fmla="*/ 2548572 h 3455855"/>
                <a:gd name="connsiteX209" fmla="*/ 2729552 w 3062442"/>
                <a:gd name="connsiteY209" fmla="*/ 2551570 h 3455855"/>
                <a:gd name="connsiteX210" fmla="*/ 2717505 w 3062442"/>
                <a:gd name="connsiteY210" fmla="*/ 2542576 h 3455855"/>
                <a:gd name="connsiteX211" fmla="*/ 2711482 w 3062442"/>
                <a:gd name="connsiteY211" fmla="*/ 2539578 h 3455855"/>
                <a:gd name="connsiteX212" fmla="*/ 2705458 w 3062442"/>
                <a:gd name="connsiteY212" fmla="*/ 2536580 h 3455855"/>
                <a:gd name="connsiteX213" fmla="*/ 2693411 w 3062442"/>
                <a:gd name="connsiteY213" fmla="*/ 2596541 h 3455855"/>
                <a:gd name="connsiteX214" fmla="*/ 2714493 w 3062442"/>
                <a:gd name="connsiteY214" fmla="*/ 2602537 h 3455855"/>
                <a:gd name="connsiteX215" fmla="*/ 2723528 w 3062442"/>
                <a:gd name="connsiteY215" fmla="*/ 2611532 h 3455855"/>
                <a:gd name="connsiteX216" fmla="*/ 2732564 w 3062442"/>
                <a:gd name="connsiteY216" fmla="*/ 2620526 h 3455855"/>
                <a:gd name="connsiteX217" fmla="*/ 2747622 w 3062442"/>
                <a:gd name="connsiteY217" fmla="*/ 2623524 h 3455855"/>
                <a:gd name="connsiteX218" fmla="*/ 2753646 w 3062442"/>
                <a:gd name="connsiteY218" fmla="*/ 2620526 h 3455855"/>
                <a:gd name="connsiteX219" fmla="*/ 2759669 w 3062442"/>
                <a:gd name="connsiteY219" fmla="*/ 2620526 h 3455855"/>
                <a:gd name="connsiteX220" fmla="*/ 2759669 w 3062442"/>
                <a:gd name="connsiteY220" fmla="*/ 2623524 h 3455855"/>
                <a:gd name="connsiteX221" fmla="*/ 2747622 w 3062442"/>
                <a:gd name="connsiteY221" fmla="*/ 2629520 h 3455855"/>
                <a:gd name="connsiteX222" fmla="*/ 2729552 w 3062442"/>
                <a:gd name="connsiteY222" fmla="*/ 2626522 h 3455855"/>
                <a:gd name="connsiteX223" fmla="*/ 2720517 w 3062442"/>
                <a:gd name="connsiteY223" fmla="*/ 2614530 h 3455855"/>
                <a:gd name="connsiteX224" fmla="*/ 2711482 w 3062442"/>
                <a:gd name="connsiteY224" fmla="*/ 2605535 h 3455855"/>
                <a:gd name="connsiteX225" fmla="*/ 2690399 w 3062442"/>
                <a:gd name="connsiteY225" fmla="*/ 2602537 h 3455855"/>
                <a:gd name="connsiteX226" fmla="*/ 2648235 w 3062442"/>
                <a:gd name="connsiteY226" fmla="*/ 2686483 h 3455855"/>
                <a:gd name="connsiteX227" fmla="*/ 2660282 w 3062442"/>
                <a:gd name="connsiteY227" fmla="*/ 2695478 h 3455855"/>
                <a:gd name="connsiteX228" fmla="*/ 2672329 w 3062442"/>
                <a:gd name="connsiteY228" fmla="*/ 2704472 h 3455855"/>
                <a:gd name="connsiteX229" fmla="*/ 2690399 w 3062442"/>
                <a:gd name="connsiteY229" fmla="*/ 2707470 h 3455855"/>
                <a:gd name="connsiteX230" fmla="*/ 2696423 w 3062442"/>
                <a:gd name="connsiteY230" fmla="*/ 2701474 h 3455855"/>
                <a:gd name="connsiteX231" fmla="*/ 2702446 w 3062442"/>
                <a:gd name="connsiteY231" fmla="*/ 2698476 h 3455855"/>
                <a:gd name="connsiteX232" fmla="*/ 2702446 w 3062442"/>
                <a:gd name="connsiteY232" fmla="*/ 2704472 h 3455855"/>
                <a:gd name="connsiteX233" fmla="*/ 2693411 w 3062442"/>
                <a:gd name="connsiteY233" fmla="*/ 2713466 h 3455855"/>
                <a:gd name="connsiteX234" fmla="*/ 2669317 w 3062442"/>
                <a:gd name="connsiteY234" fmla="*/ 2710468 h 3455855"/>
                <a:gd name="connsiteX235" fmla="*/ 2654259 w 3062442"/>
                <a:gd name="connsiteY235" fmla="*/ 2698476 h 3455855"/>
                <a:gd name="connsiteX236" fmla="*/ 2645224 w 3062442"/>
                <a:gd name="connsiteY236" fmla="*/ 2689481 h 3455855"/>
                <a:gd name="connsiteX237" fmla="*/ 2642212 w 3062442"/>
                <a:gd name="connsiteY237" fmla="*/ 2689481 h 3455855"/>
                <a:gd name="connsiteX238" fmla="*/ 2584989 w 3062442"/>
                <a:gd name="connsiteY238" fmla="*/ 2740449 h 3455855"/>
                <a:gd name="connsiteX239" fmla="*/ 2588001 w 3062442"/>
                <a:gd name="connsiteY239" fmla="*/ 2770429 h 3455855"/>
                <a:gd name="connsiteX240" fmla="*/ 2569930 w 3062442"/>
                <a:gd name="connsiteY240" fmla="*/ 2803408 h 3455855"/>
                <a:gd name="connsiteX241" fmla="*/ 2566919 w 3062442"/>
                <a:gd name="connsiteY241" fmla="*/ 2803408 h 3455855"/>
                <a:gd name="connsiteX242" fmla="*/ 2566919 w 3062442"/>
                <a:gd name="connsiteY242" fmla="*/ 2800410 h 3455855"/>
                <a:gd name="connsiteX243" fmla="*/ 2581977 w 3062442"/>
                <a:gd name="connsiteY243" fmla="*/ 2770429 h 3455855"/>
                <a:gd name="connsiteX244" fmla="*/ 2578966 w 3062442"/>
                <a:gd name="connsiteY244" fmla="*/ 2743447 h 3455855"/>
                <a:gd name="connsiteX245" fmla="*/ 2572942 w 3062442"/>
                <a:gd name="connsiteY245" fmla="*/ 2746445 h 3455855"/>
                <a:gd name="connsiteX246" fmla="*/ 2431391 w 3062442"/>
                <a:gd name="connsiteY246" fmla="*/ 2776426 h 3455855"/>
                <a:gd name="connsiteX247" fmla="*/ 2449461 w 3062442"/>
                <a:gd name="connsiteY247" fmla="*/ 2794414 h 3455855"/>
                <a:gd name="connsiteX248" fmla="*/ 2452473 w 3062442"/>
                <a:gd name="connsiteY248" fmla="*/ 2815400 h 3455855"/>
                <a:gd name="connsiteX249" fmla="*/ 2455485 w 3062442"/>
                <a:gd name="connsiteY249" fmla="*/ 2833389 h 3455855"/>
                <a:gd name="connsiteX250" fmla="*/ 2485602 w 3062442"/>
                <a:gd name="connsiteY250" fmla="*/ 2842383 h 3455855"/>
                <a:gd name="connsiteX251" fmla="*/ 2488614 w 3062442"/>
                <a:gd name="connsiteY251" fmla="*/ 2845381 h 3455855"/>
                <a:gd name="connsiteX252" fmla="*/ 2485602 w 3062442"/>
                <a:gd name="connsiteY252" fmla="*/ 2848379 h 3455855"/>
                <a:gd name="connsiteX253" fmla="*/ 2452473 w 3062442"/>
                <a:gd name="connsiteY253" fmla="*/ 2839385 h 3455855"/>
                <a:gd name="connsiteX254" fmla="*/ 2449461 w 3062442"/>
                <a:gd name="connsiteY254" fmla="*/ 2836387 h 3455855"/>
                <a:gd name="connsiteX255" fmla="*/ 2446450 w 3062442"/>
                <a:gd name="connsiteY255" fmla="*/ 2812402 h 3455855"/>
                <a:gd name="connsiteX256" fmla="*/ 2446450 w 3062442"/>
                <a:gd name="connsiteY256" fmla="*/ 2797412 h 3455855"/>
                <a:gd name="connsiteX257" fmla="*/ 2422356 w 3062442"/>
                <a:gd name="connsiteY257" fmla="*/ 2779424 h 3455855"/>
                <a:gd name="connsiteX258" fmla="*/ 2419344 w 3062442"/>
                <a:gd name="connsiteY258" fmla="*/ 2779424 h 3455855"/>
                <a:gd name="connsiteX259" fmla="*/ 2416332 w 3062442"/>
                <a:gd name="connsiteY259" fmla="*/ 2776426 h 3455855"/>
                <a:gd name="connsiteX260" fmla="*/ 2389227 w 3062442"/>
                <a:gd name="connsiteY260" fmla="*/ 2773427 h 3455855"/>
                <a:gd name="connsiteX261" fmla="*/ 2313934 w 3062442"/>
                <a:gd name="connsiteY261" fmla="*/ 2761435 h 3455855"/>
                <a:gd name="connsiteX262" fmla="*/ 2325980 w 3062442"/>
                <a:gd name="connsiteY262" fmla="*/ 2776426 h 3455855"/>
                <a:gd name="connsiteX263" fmla="*/ 2338027 w 3062442"/>
                <a:gd name="connsiteY263" fmla="*/ 2797412 h 3455855"/>
                <a:gd name="connsiteX264" fmla="*/ 2338027 w 3062442"/>
                <a:gd name="connsiteY264" fmla="*/ 2821397 h 3455855"/>
                <a:gd name="connsiteX265" fmla="*/ 2332004 w 3062442"/>
                <a:gd name="connsiteY265" fmla="*/ 2821397 h 3455855"/>
                <a:gd name="connsiteX266" fmla="*/ 2332004 w 3062442"/>
                <a:gd name="connsiteY266" fmla="*/ 2818399 h 3455855"/>
                <a:gd name="connsiteX267" fmla="*/ 2335016 w 3062442"/>
                <a:gd name="connsiteY267" fmla="*/ 2800410 h 3455855"/>
                <a:gd name="connsiteX268" fmla="*/ 2319957 w 3062442"/>
                <a:gd name="connsiteY268" fmla="*/ 2779424 h 3455855"/>
                <a:gd name="connsiteX269" fmla="*/ 2304898 w 3062442"/>
                <a:gd name="connsiteY269" fmla="*/ 2758437 h 3455855"/>
                <a:gd name="connsiteX270" fmla="*/ 2163347 w 3062442"/>
                <a:gd name="connsiteY270" fmla="*/ 2692480 h 3455855"/>
                <a:gd name="connsiteX271" fmla="*/ 2166359 w 3062442"/>
                <a:gd name="connsiteY271" fmla="*/ 2698476 h 3455855"/>
                <a:gd name="connsiteX272" fmla="*/ 2169371 w 3062442"/>
                <a:gd name="connsiteY272" fmla="*/ 2716464 h 3455855"/>
                <a:gd name="connsiteX273" fmla="*/ 2154312 w 3062442"/>
                <a:gd name="connsiteY273" fmla="*/ 2734453 h 3455855"/>
                <a:gd name="connsiteX274" fmla="*/ 2151300 w 3062442"/>
                <a:gd name="connsiteY274" fmla="*/ 2734453 h 3455855"/>
                <a:gd name="connsiteX275" fmla="*/ 2151300 w 3062442"/>
                <a:gd name="connsiteY275" fmla="*/ 2731454 h 3455855"/>
                <a:gd name="connsiteX276" fmla="*/ 2154312 w 3062442"/>
                <a:gd name="connsiteY276" fmla="*/ 2728456 h 3455855"/>
                <a:gd name="connsiteX277" fmla="*/ 2163347 w 3062442"/>
                <a:gd name="connsiteY277" fmla="*/ 2716464 h 3455855"/>
                <a:gd name="connsiteX278" fmla="*/ 2160335 w 3062442"/>
                <a:gd name="connsiteY278" fmla="*/ 2701474 h 3455855"/>
                <a:gd name="connsiteX279" fmla="*/ 2157324 w 3062442"/>
                <a:gd name="connsiteY279" fmla="*/ 2695478 h 3455855"/>
                <a:gd name="connsiteX280" fmla="*/ 2157324 w 3062442"/>
                <a:gd name="connsiteY280" fmla="*/ 2686483 h 3455855"/>
                <a:gd name="connsiteX281" fmla="*/ 2118171 w 3062442"/>
                <a:gd name="connsiteY281" fmla="*/ 2647508 h 3455855"/>
                <a:gd name="connsiteX282" fmla="*/ 2079019 w 3062442"/>
                <a:gd name="connsiteY282" fmla="*/ 2560564 h 3455855"/>
                <a:gd name="connsiteX283" fmla="*/ 2100101 w 3062442"/>
                <a:gd name="connsiteY283" fmla="*/ 2467624 h 3455855"/>
                <a:gd name="connsiteX284" fmla="*/ 2106124 w 3062442"/>
                <a:gd name="connsiteY284" fmla="*/ 2455632 h 3455855"/>
                <a:gd name="connsiteX285" fmla="*/ 2091066 w 3062442"/>
                <a:gd name="connsiteY285" fmla="*/ 2440642 h 3455855"/>
                <a:gd name="connsiteX286" fmla="*/ 2054925 w 3062442"/>
                <a:gd name="connsiteY286" fmla="*/ 2452634 h 3455855"/>
                <a:gd name="connsiteX287" fmla="*/ 2051913 w 3062442"/>
                <a:gd name="connsiteY287" fmla="*/ 2452634 h 3455855"/>
                <a:gd name="connsiteX288" fmla="*/ 2051913 w 3062442"/>
                <a:gd name="connsiteY288" fmla="*/ 2446638 h 3455855"/>
                <a:gd name="connsiteX289" fmla="*/ 2094077 w 3062442"/>
                <a:gd name="connsiteY289" fmla="*/ 2434645 h 3455855"/>
                <a:gd name="connsiteX290" fmla="*/ 2109136 w 3062442"/>
                <a:gd name="connsiteY290" fmla="*/ 2446638 h 3455855"/>
                <a:gd name="connsiteX291" fmla="*/ 2166359 w 3062442"/>
                <a:gd name="connsiteY291" fmla="*/ 2341705 h 3455855"/>
                <a:gd name="connsiteX292" fmla="*/ 2190453 w 3062442"/>
                <a:gd name="connsiteY292" fmla="*/ 2311724 h 3455855"/>
                <a:gd name="connsiteX293" fmla="*/ 2184429 w 3062442"/>
                <a:gd name="connsiteY293" fmla="*/ 2308726 h 3455855"/>
                <a:gd name="connsiteX294" fmla="*/ 2148289 w 3062442"/>
                <a:gd name="connsiteY294" fmla="*/ 2311724 h 3455855"/>
                <a:gd name="connsiteX295" fmla="*/ 2145277 w 3062442"/>
                <a:gd name="connsiteY295" fmla="*/ 2311724 h 3455855"/>
                <a:gd name="connsiteX296" fmla="*/ 2145277 w 3062442"/>
                <a:gd name="connsiteY296" fmla="*/ 2305728 h 3455855"/>
                <a:gd name="connsiteX297" fmla="*/ 2187441 w 3062442"/>
                <a:gd name="connsiteY297" fmla="*/ 2302730 h 3455855"/>
                <a:gd name="connsiteX298" fmla="*/ 2196476 w 3062442"/>
                <a:gd name="connsiteY298" fmla="*/ 2308726 h 3455855"/>
                <a:gd name="connsiteX299" fmla="*/ 2253699 w 3062442"/>
                <a:gd name="connsiteY299" fmla="*/ 2263755 h 3455855"/>
                <a:gd name="connsiteX300" fmla="*/ 2283816 w 3062442"/>
                <a:gd name="connsiteY300" fmla="*/ 2248765 h 3455855"/>
                <a:gd name="connsiteX301" fmla="*/ 2277793 w 3062442"/>
                <a:gd name="connsiteY301" fmla="*/ 2209790 h 3455855"/>
                <a:gd name="connsiteX302" fmla="*/ 2283816 w 3062442"/>
                <a:gd name="connsiteY302" fmla="*/ 2209790 h 3455855"/>
                <a:gd name="connsiteX303" fmla="*/ 2283816 w 3062442"/>
                <a:gd name="connsiteY303" fmla="*/ 2212788 h 3455855"/>
                <a:gd name="connsiteX304" fmla="*/ 2289840 w 3062442"/>
                <a:gd name="connsiteY304" fmla="*/ 2245767 h 3455855"/>
                <a:gd name="connsiteX305" fmla="*/ 2380192 w 3062442"/>
                <a:gd name="connsiteY305" fmla="*/ 2224780 h 3455855"/>
                <a:gd name="connsiteX306" fmla="*/ 2377180 w 3062442"/>
                <a:gd name="connsiteY306" fmla="*/ 2218784 h 3455855"/>
                <a:gd name="connsiteX307" fmla="*/ 2374168 w 3062442"/>
                <a:gd name="connsiteY307" fmla="*/ 2209790 h 3455855"/>
                <a:gd name="connsiteX308" fmla="*/ 2368145 w 3062442"/>
                <a:gd name="connsiteY308" fmla="*/ 2182807 h 3455855"/>
                <a:gd name="connsiteX309" fmla="*/ 2395250 w 3062442"/>
                <a:gd name="connsiteY309" fmla="*/ 2134838 h 3455855"/>
                <a:gd name="connsiteX310" fmla="*/ 255718 w 3062442"/>
                <a:gd name="connsiteY310" fmla="*/ 1513014 h 3455855"/>
                <a:gd name="connsiteX311" fmla="*/ 258726 w 3062442"/>
                <a:gd name="connsiteY311" fmla="*/ 1513014 h 3455855"/>
                <a:gd name="connsiteX312" fmla="*/ 258726 w 3062442"/>
                <a:gd name="connsiteY312" fmla="*/ 1516021 h 3455855"/>
                <a:gd name="connsiteX313" fmla="*/ 237667 w 3062442"/>
                <a:gd name="connsiteY313" fmla="*/ 1546093 h 3455855"/>
                <a:gd name="connsiteX314" fmla="*/ 243684 w 3062442"/>
                <a:gd name="connsiteY314" fmla="*/ 1564136 h 3455855"/>
                <a:gd name="connsiteX315" fmla="*/ 246692 w 3062442"/>
                <a:gd name="connsiteY315" fmla="*/ 1573157 h 3455855"/>
                <a:gd name="connsiteX316" fmla="*/ 246692 w 3062442"/>
                <a:gd name="connsiteY316" fmla="*/ 1576164 h 3455855"/>
                <a:gd name="connsiteX317" fmla="*/ 294827 w 3062442"/>
                <a:gd name="connsiteY317" fmla="*/ 1576164 h 3455855"/>
                <a:gd name="connsiteX318" fmla="*/ 309870 w 3062442"/>
                <a:gd name="connsiteY318" fmla="*/ 1579171 h 3455855"/>
                <a:gd name="connsiteX319" fmla="*/ 312878 w 3062442"/>
                <a:gd name="connsiteY319" fmla="*/ 1570150 h 3455855"/>
                <a:gd name="connsiteX320" fmla="*/ 330929 w 3062442"/>
                <a:gd name="connsiteY320" fmla="*/ 1555114 h 3455855"/>
                <a:gd name="connsiteX321" fmla="*/ 330929 w 3062442"/>
                <a:gd name="connsiteY321" fmla="*/ 1558121 h 3455855"/>
                <a:gd name="connsiteX322" fmla="*/ 327920 w 3062442"/>
                <a:gd name="connsiteY322" fmla="*/ 1561128 h 3455855"/>
                <a:gd name="connsiteX323" fmla="*/ 315887 w 3062442"/>
                <a:gd name="connsiteY323" fmla="*/ 1573157 h 3455855"/>
                <a:gd name="connsiteX324" fmla="*/ 315887 w 3062442"/>
                <a:gd name="connsiteY324" fmla="*/ 1579171 h 3455855"/>
                <a:gd name="connsiteX325" fmla="*/ 379064 w 3062442"/>
                <a:gd name="connsiteY325" fmla="*/ 1588193 h 3455855"/>
                <a:gd name="connsiteX326" fmla="*/ 388089 w 3062442"/>
                <a:gd name="connsiteY326" fmla="*/ 1558121 h 3455855"/>
                <a:gd name="connsiteX327" fmla="*/ 388089 w 3062442"/>
                <a:gd name="connsiteY327" fmla="*/ 1555114 h 3455855"/>
                <a:gd name="connsiteX328" fmla="*/ 391098 w 3062442"/>
                <a:gd name="connsiteY328" fmla="*/ 1558121 h 3455855"/>
                <a:gd name="connsiteX329" fmla="*/ 385081 w 3062442"/>
                <a:gd name="connsiteY329" fmla="*/ 1591200 h 3455855"/>
                <a:gd name="connsiteX330" fmla="*/ 430208 w 3062442"/>
                <a:gd name="connsiteY330" fmla="*/ 1621271 h 3455855"/>
                <a:gd name="connsiteX331" fmla="*/ 433216 w 3062442"/>
                <a:gd name="connsiteY331" fmla="*/ 1624278 h 3455855"/>
                <a:gd name="connsiteX332" fmla="*/ 439233 w 3062442"/>
                <a:gd name="connsiteY332" fmla="*/ 1612250 h 3455855"/>
                <a:gd name="connsiteX333" fmla="*/ 445250 w 3062442"/>
                <a:gd name="connsiteY333" fmla="*/ 1600221 h 3455855"/>
                <a:gd name="connsiteX334" fmla="*/ 439233 w 3062442"/>
                <a:gd name="connsiteY334" fmla="*/ 1591200 h 3455855"/>
                <a:gd name="connsiteX335" fmla="*/ 439233 w 3062442"/>
                <a:gd name="connsiteY335" fmla="*/ 1588193 h 3455855"/>
                <a:gd name="connsiteX336" fmla="*/ 439233 w 3062442"/>
                <a:gd name="connsiteY336" fmla="*/ 1585186 h 3455855"/>
                <a:gd name="connsiteX337" fmla="*/ 451267 w 3062442"/>
                <a:gd name="connsiteY337" fmla="*/ 1600221 h 3455855"/>
                <a:gd name="connsiteX338" fmla="*/ 442241 w 3062442"/>
                <a:gd name="connsiteY338" fmla="*/ 1615257 h 3455855"/>
                <a:gd name="connsiteX339" fmla="*/ 436224 w 3062442"/>
                <a:gd name="connsiteY339" fmla="*/ 1627285 h 3455855"/>
                <a:gd name="connsiteX340" fmla="*/ 478343 w 3062442"/>
                <a:gd name="connsiteY340" fmla="*/ 1714492 h 3455855"/>
                <a:gd name="connsiteX341" fmla="*/ 481351 w 3062442"/>
                <a:gd name="connsiteY341" fmla="*/ 1726521 h 3455855"/>
                <a:gd name="connsiteX342" fmla="*/ 484360 w 3062442"/>
                <a:gd name="connsiteY342" fmla="*/ 1726521 h 3455855"/>
                <a:gd name="connsiteX343" fmla="*/ 493385 w 3062442"/>
                <a:gd name="connsiteY343" fmla="*/ 1726521 h 3455855"/>
                <a:gd name="connsiteX344" fmla="*/ 496393 w 3062442"/>
                <a:gd name="connsiteY344" fmla="*/ 1726521 h 3455855"/>
                <a:gd name="connsiteX345" fmla="*/ 508427 w 3062442"/>
                <a:gd name="connsiteY345" fmla="*/ 1723514 h 3455855"/>
                <a:gd name="connsiteX346" fmla="*/ 511436 w 3062442"/>
                <a:gd name="connsiteY346" fmla="*/ 1720507 h 3455855"/>
                <a:gd name="connsiteX347" fmla="*/ 508427 w 3062442"/>
                <a:gd name="connsiteY347" fmla="*/ 1717499 h 3455855"/>
                <a:gd name="connsiteX348" fmla="*/ 508427 w 3062442"/>
                <a:gd name="connsiteY348" fmla="*/ 1714492 h 3455855"/>
                <a:gd name="connsiteX349" fmla="*/ 514444 w 3062442"/>
                <a:gd name="connsiteY349" fmla="*/ 1714492 h 3455855"/>
                <a:gd name="connsiteX350" fmla="*/ 514444 w 3062442"/>
                <a:gd name="connsiteY350" fmla="*/ 1720507 h 3455855"/>
                <a:gd name="connsiteX351" fmla="*/ 511436 w 3062442"/>
                <a:gd name="connsiteY351" fmla="*/ 1729528 h 3455855"/>
                <a:gd name="connsiteX352" fmla="*/ 496393 w 3062442"/>
                <a:gd name="connsiteY352" fmla="*/ 1732535 h 3455855"/>
                <a:gd name="connsiteX353" fmla="*/ 493385 w 3062442"/>
                <a:gd name="connsiteY353" fmla="*/ 1732535 h 3455855"/>
                <a:gd name="connsiteX354" fmla="*/ 484360 w 3062442"/>
                <a:gd name="connsiteY354" fmla="*/ 1732535 h 3455855"/>
                <a:gd name="connsiteX355" fmla="*/ 481351 w 3062442"/>
                <a:gd name="connsiteY355" fmla="*/ 1732535 h 3455855"/>
                <a:gd name="connsiteX356" fmla="*/ 484360 w 3062442"/>
                <a:gd name="connsiteY356" fmla="*/ 1804706 h 3455855"/>
                <a:gd name="connsiteX357" fmla="*/ 490376 w 3062442"/>
                <a:gd name="connsiteY357" fmla="*/ 1807714 h 3455855"/>
                <a:gd name="connsiteX358" fmla="*/ 496393 w 3062442"/>
                <a:gd name="connsiteY358" fmla="*/ 1810721 h 3455855"/>
                <a:gd name="connsiteX359" fmla="*/ 505419 w 3062442"/>
                <a:gd name="connsiteY359" fmla="*/ 1816735 h 3455855"/>
                <a:gd name="connsiteX360" fmla="*/ 514444 w 3062442"/>
                <a:gd name="connsiteY360" fmla="*/ 1816735 h 3455855"/>
                <a:gd name="connsiteX361" fmla="*/ 514444 w 3062442"/>
                <a:gd name="connsiteY361" fmla="*/ 1810721 h 3455855"/>
                <a:gd name="connsiteX362" fmla="*/ 517452 w 3062442"/>
                <a:gd name="connsiteY362" fmla="*/ 1810721 h 3455855"/>
                <a:gd name="connsiteX363" fmla="*/ 520461 w 3062442"/>
                <a:gd name="connsiteY363" fmla="*/ 1813728 h 3455855"/>
                <a:gd name="connsiteX364" fmla="*/ 517452 w 3062442"/>
                <a:gd name="connsiteY364" fmla="*/ 1819742 h 3455855"/>
                <a:gd name="connsiteX365" fmla="*/ 505419 w 3062442"/>
                <a:gd name="connsiteY365" fmla="*/ 1819742 h 3455855"/>
                <a:gd name="connsiteX366" fmla="*/ 493385 w 3062442"/>
                <a:gd name="connsiteY366" fmla="*/ 1816735 h 3455855"/>
                <a:gd name="connsiteX367" fmla="*/ 490376 w 3062442"/>
                <a:gd name="connsiteY367" fmla="*/ 1813728 h 3455855"/>
                <a:gd name="connsiteX368" fmla="*/ 484360 w 3062442"/>
                <a:gd name="connsiteY368" fmla="*/ 1810721 h 3455855"/>
                <a:gd name="connsiteX369" fmla="*/ 475334 w 3062442"/>
                <a:gd name="connsiteY369" fmla="*/ 1852821 h 3455855"/>
                <a:gd name="connsiteX370" fmla="*/ 490376 w 3062442"/>
                <a:gd name="connsiteY370" fmla="*/ 1858835 h 3455855"/>
                <a:gd name="connsiteX371" fmla="*/ 499402 w 3062442"/>
                <a:gd name="connsiteY371" fmla="*/ 1864849 h 3455855"/>
                <a:gd name="connsiteX372" fmla="*/ 505419 w 3062442"/>
                <a:gd name="connsiteY372" fmla="*/ 1873871 h 3455855"/>
                <a:gd name="connsiteX373" fmla="*/ 517452 w 3062442"/>
                <a:gd name="connsiteY373" fmla="*/ 1876878 h 3455855"/>
                <a:gd name="connsiteX374" fmla="*/ 520461 w 3062442"/>
                <a:gd name="connsiteY374" fmla="*/ 1873871 h 3455855"/>
                <a:gd name="connsiteX375" fmla="*/ 523469 w 3062442"/>
                <a:gd name="connsiteY375" fmla="*/ 1870863 h 3455855"/>
                <a:gd name="connsiteX376" fmla="*/ 526478 w 3062442"/>
                <a:gd name="connsiteY376" fmla="*/ 1873871 h 3455855"/>
                <a:gd name="connsiteX377" fmla="*/ 517452 w 3062442"/>
                <a:gd name="connsiteY377" fmla="*/ 1879885 h 3455855"/>
                <a:gd name="connsiteX378" fmla="*/ 502410 w 3062442"/>
                <a:gd name="connsiteY378" fmla="*/ 1876878 h 3455855"/>
                <a:gd name="connsiteX379" fmla="*/ 496393 w 3062442"/>
                <a:gd name="connsiteY379" fmla="*/ 1867856 h 3455855"/>
                <a:gd name="connsiteX380" fmla="*/ 487368 w 3062442"/>
                <a:gd name="connsiteY380" fmla="*/ 1861842 h 3455855"/>
                <a:gd name="connsiteX381" fmla="*/ 475334 w 3062442"/>
                <a:gd name="connsiteY381" fmla="*/ 1858835 h 3455855"/>
                <a:gd name="connsiteX382" fmla="*/ 442241 w 3062442"/>
                <a:gd name="connsiteY382" fmla="*/ 1921985 h 3455855"/>
                <a:gd name="connsiteX383" fmla="*/ 451267 w 3062442"/>
                <a:gd name="connsiteY383" fmla="*/ 1927999 h 3455855"/>
                <a:gd name="connsiteX384" fmla="*/ 460292 w 3062442"/>
                <a:gd name="connsiteY384" fmla="*/ 1937020 h 3455855"/>
                <a:gd name="connsiteX385" fmla="*/ 475334 w 3062442"/>
                <a:gd name="connsiteY385" fmla="*/ 1937020 h 3455855"/>
                <a:gd name="connsiteX386" fmla="*/ 478343 w 3062442"/>
                <a:gd name="connsiteY386" fmla="*/ 1934013 h 3455855"/>
                <a:gd name="connsiteX387" fmla="*/ 481351 w 3062442"/>
                <a:gd name="connsiteY387" fmla="*/ 1931006 h 3455855"/>
                <a:gd name="connsiteX388" fmla="*/ 484360 w 3062442"/>
                <a:gd name="connsiteY388" fmla="*/ 1934013 h 3455855"/>
                <a:gd name="connsiteX389" fmla="*/ 475334 w 3062442"/>
                <a:gd name="connsiteY389" fmla="*/ 1943035 h 3455855"/>
                <a:gd name="connsiteX390" fmla="*/ 460292 w 3062442"/>
                <a:gd name="connsiteY390" fmla="*/ 1940028 h 3455855"/>
                <a:gd name="connsiteX391" fmla="*/ 448258 w 3062442"/>
                <a:gd name="connsiteY391" fmla="*/ 1931006 h 3455855"/>
                <a:gd name="connsiteX392" fmla="*/ 439233 w 3062442"/>
                <a:gd name="connsiteY392" fmla="*/ 1924992 h 3455855"/>
                <a:gd name="connsiteX393" fmla="*/ 394106 w 3062442"/>
                <a:gd name="connsiteY393" fmla="*/ 1964085 h 3455855"/>
                <a:gd name="connsiteX394" fmla="*/ 397115 w 3062442"/>
                <a:gd name="connsiteY394" fmla="*/ 1985135 h 3455855"/>
                <a:gd name="connsiteX395" fmla="*/ 385081 w 3062442"/>
                <a:gd name="connsiteY395" fmla="*/ 2009192 h 3455855"/>
                <a:gd name="connsiteX396" fmla="*/ 382072 w 3062442"/>
                <a:gd name="connsiteY396" fmla="*/ 2009192 h 3455855"/>
                <a:gd name="connsiteX397" fmla="*/ 382072 w 3062442"/>
                <a:gd name="connsiteY397" fmla="*/ 2006185 h 3455855"/>
                <a:gd name="connsiteX398" fmla="*/ 394106 w 3062442"/>
                <a:gd name="connsiteY398" fmla="*/ 1985135 h 3455855"/>
                <a:gd name="connsiteX399" fmla="*/ 391098 w 3062442"/>
                <a:gd name="connsiteY399" fmla="*/ 1964085 h 3455855"/>
                <a:gd name="connsiteX400" fmla="*/ 388089 w 3062442"/>
                <a:gd name="connsiteY400" fmla="*/ 1967092 h 3455855"/>
                <a:gd name="connsiteX401" fmla="*/ 282794 w 3062442"/>
                <a:gd name="connsiteY401" fmla="*/ 1991149 h 3455855"/>
                <a:gd name="connsiteX402" fmla="*/ 294827 w 3062442"/>
                <a:gd name="connsiteY402" fmla="*/ 2003177 h 3455855"/>
                <a:gd name="connsiteX403" fmla="*/ 297836 w 3062442"/>
                <a:gd name="connsiteY403" fmla="*/ 2018213 h 3455855"/>
                <a:gd name="connsiteX404" fmla="*/ 297836 w 3062442"/>
                <a:gd name="connsiteY404" fmla="*/ 2030242 h 3455855"/>
                <a:gd name="connsiteX405" fmla="*/ 321903 w 3062442"/>
                <a:gd name="connsiteY405" fmla="*/ 2039263 h 3455855"/>
                <a:gd name="connsiteX406" fmla="*/ 324912 w 3062442"/>
                <a:gd name="connsiteY406" fmla="*/ 2039263 h 3455855"/>
                <a:gd name="connsiteX407" fmla="*/ 321903 w 3062442"/>
                <a:gd name="connsiteY407" fmla="*/ 2042270 h 3455855"/>
                <a:gd name="connsiteX408" fmla="*/ 297836 w 3062442"/>
                <a:gd name="connsiteY408" fmla="*/ 2036256 h 3455855"/>
                <a:gd name="connsiteX409" fmla="*/ 294827 w 3062442"/>
                <a:gd name="connsiteY409" fmla="*/ 2033249 h 3455855"/>
                <a:gd name="connsiteX410" fmla="*/ 291819 w 3062442"/>
                <a:gd name="connsiteY410" fmla="*/ 2018213 h 3455855"/>
                <a:gd name="connsiteX411" fmla="*/ 291819 w 3062442"/>
                <a:gd name="connsiteY411" fmla="*/ 2006185 h 3455855"/>
                <a:gd name="connsiteX412" fmla="*/ 273768 w 3062442"/>
                <a:gd name="connsiteY412" fmla="*/ 1991149 h 3455855"/>
                <a:gd name="connsiteX413" fmla="*/ 270760 w 3062442"/>
                <a:gd name="connsiteY413" fmla="*/ 1988142 h 3455855"/>
                <a:gd name="connsiteX414" fmla="*/ 249701 w 3062442"/>
                <a:gd name="connsiteY414" fmla="*/ 1988142 h 3455855"/>
                <a:gd name="connsiteX415" fmla="*/ 195549 w 3062442"/>
                <a:gd name="connsiteY415" fmla="*/ 1979120 h 3455855"/>
                <a:gd name="connsiteX416" fmla="*/ 201566 w 3062442"/>
                <a:gd name="connsiteY416" fmla="*/ 1988142 h 3455855"/>
                <a:gd name="connsiteX417" fmla="*/ 213599 w 3062442"/>
                <a:gd name="connsiteY417" fmla="*/ 2006185 h 3455855"/>
                <a:gd name="connsiteX418" fmla="*/ 210591 w 3062442"/>
                <a:gd name="connsiteY418" fmla="*/ 2021220 h 3455855"/>
                <a:gd name="connsiteX419" fmla="*/ 207583 w 3062442"/>
                <a:gd name="connsiteY419" fmla="*/ 2024227 h 3455855"/>
                <a:gd name="connsiteX420" fmla="*/ 207583 w 3062442"/>
                <a:gd name="connsiteY420" fmla="*/ 2021220 h 3455855"/>
                <a:gd name="connsiteX421" fmla="*/ 207583 w 3062442"/>
                <a:gd name="connsiteY421" fmla="*/ 2006185 h 3455855"/>
                <a:gd name="connsiteX422" fmla="*/ 198557 w 3062442"/>
                <a:gd name="connsiteY422" fmla="*/ 1991149 h 3455855"/>
                <a:gd name="connsiteX423" fmla="*/ 189532 w 3062442"/>
                <a:gd name="connsiteY423" fmla="*/ 1976113 h 3455855"/>
                <a:gd name="connsiteX424" fmla="*/ 84236 w 3062442"/>
                <a:gd name="connsiteY424" fmla="*/ 1924992 h 3455855"/>
                <a:gd name="connsiteX425" fmla="*/ 84236 w 3062442"/>
                <a:gd name="connsiteY425" fmla="*/ 1927999 h 3455855"/>
                <a:gd name="connsiteX426" fmla="*/ 84236 w 3062442"/>
                <a:gd name="connsiteY426" fmla="*/ 1931006 h 3455855"/>
                <a:gd name="connsiteX427" fmla="*/ 87245 w 3062442"/>
                <a:gd name="connsiteY427" fmla="*/ 1943035 h 3455855"/>
                <a:gd name="connsiteX428" fmla="*/ 75211 w 3062442"/>
                <a:gd name="connsiteY428" fmla="*/ 1958070 h 3455855"/>
                <a:gd name="connsiteX429" fmla="*/ 72202 w 3062442"/>
                <a:gd name="connsiteY429" fmla="*/ 1955063 h 3455855"/>
                <a:gd name="connsiteX430" fmla="*/ 75211 w 3062442"/>
                <a:gd name="connsiteY430" fmla="*/ 1952056 h 3455855"/>
                <a:gd name="connsiteX431" fmla="*/ 81228 w 3062442"/>
                <a:gd name="connsiteY431" fmla="*/ 1943035 h 3455855"/>
                <a:gd name="connsiteX432" fmla="*/ 81228 w 3062442"/>
                <a:gd name="connsiteY432" fmla="*/ 1934013 h 3455855"/>
                <a:gd name="connsiteX433" fmla="*/ 78219 w 3062442"/>
                <a:gd name="connsiteY433" fmla="*/ 1927999 h 3455855"/>
                <a:gd name="connsiteX434" fmla="*/ 78219 w 3062442"/>
                <a:gd name="connsiteY434" fmla="*/ 1921985 h 3455855"/>
                <a:gd name="connsiteX435" fmla="*/ 51143 w 3062442"/>
                <a:gd name="connsiteY435" fmla="*/ 1894920 h 3455855"/>
                <a:gd name="connsiteX436" fmla="*/ 18050 w 3062442"/>
                <a:gd name="connsiteY436" fmla="*/ 1828764 h 3455855"/>
                <a:gd name="connsiteX437" fmla="*/ 36101 w 3062442"/>
                <a:gd name="connsiteY437" fmla="*/ 1759599 h 3455855"/>
                <a:gd name="connsiteX438" fmla="*/ 39110 w 3062442"/>
                <a:gd name="connsiteY438" fmla="*/ 1747571 h 3455855"/>
                <a:gd name="connsiteX439" fmla="*/ 30084 w 3062442"/>
                <a:gd name="connsiteY439" fmla="*/ 1738549 h 3455855"/>
                <a:gd name="connsiteX440" fmla="*/ 3008 w 3062442"/>
                <a:gd name="connsiteY440" fmla="*/ 1747571 h 3455855"/>
                <a:gd name="connsiteX441" fmla="*/ 0 w 3062442"/>
                <a:gd name="connsiteY441" fmla="*/ 1747571 h 3455855"/>
                <a:gd name="connsiteX442" fmla="*/ 0 w 3062442"/>
                <a:gd name="connsiteY442" fmla="*/ 1744564 h 3455855"/>
                <a:gd name="connsiteX443" fmla="*/ 30084 w 3062442"/>
                <a:gd name="connsiteY443" fmla="*/ 1735542 h 3455855"/>
                <a:gd name="connsiteX444" fmla="*/ 42118 w 3062442"/>
                <a:gd name="connsiteY444" fmla="*/ 1744564 h 3455855"/>
                <a:gd name="connsiteX445" fmla="*/ 84236 w 3062442"/>
                <a:gd name="connsiteY445" fmla="*/ 1663371 h 3455855"/>
                <a:gd name="connsiteX446" fmla="*/ 102287 w 3062442"/>
                <a:gd name="connsiteY446" fmla="*/ 1642321 h 3455855"/>
                <a:gd name="connsiteX447" fmla="*/ 99278 w 3062442"/>
                <a:gd name="connsiteY447" fmla="*/ 1639314 h 3455855"/>
                <a:gd name="connsiteX448" fmla="*/ 72202 w 3062442"/>
                <a:gd name="connsiteY448" fmla="*/ 1642321 h 3455855"/>
                <a:gd name="connsiteX449" fmla="*/ 69194 w 3062442"/>
                <a:gd name="connsiteY449" fmla="*/ 1642321 h 3455855"/>
                <a:gd name="connsiteX450" fmla="*/ 69194 w 3062442"/>
                <a:gd name="connsiteY450" fmla="*/ 1639314 h 3455855"/>
                <a:gd name="connsiteX451" fmla="*/ 99278 w 3062442"/>
                <a:gd name="connsiteY451" fmla="*/ 1636307 h 3455855"/>
                <a:gd name="connsiteX452" fmla="*/ 105295 w 3062442"/>
                <a:gd name="connsiteY452" fmla="*/ 1639314 h 3455855"/>
                <a:gd name="connsiteX453" fmla="*/ 147414 w 3062442"/>
                <a:gd name="connsiteY453" fmla="*/ 1606235 h 3455855"/>
                <a:gd name="connsiteX454" fmla="*/ 174490 w 3062442"/>
                <a:gd name="connsiteY454" fmla="*/ 1594207 h 3455855"/>
                <a:gd name="connsiteX455" fmla="*/ 171481 w 3062442"/>
                <a:gd name="connsiteY455" fmla="*/ 1594207 h 3455855"/>
                <a:gd name="connsiteX456" fmla="*/ 168473 w 3062442"/>
                <a:gd name="connsiteY456" fmla="*/ 1567143 h 3455855"/>
                <a:gd name="connsiteX457" fmla="*/ 171481 w 3062442"/>
                <a:gd name="connsiteY457" fmla="*/ 1567143 h 3455855"/>
                <a:gd name="connsiteX458" fmla="*/ 171481 w 3062442"/>
                <a:gd name="connsiteY458" fmla="*/ 1570150 h 3455855"/>
                <a:gd name="connsiteX459" fmla="*/ 177498 w 3062442"/>
                <a:gd name="connsiteY459" fmla="*/ 1594207 h 3455855"/>
                <a:gd name="connsiteX460" fmla="*/ 243684 w 3062442"/>
                <a:gd name="connsiteY460" fmla="*/ 1576164 h 3455855"/>
                <a:gd name="connsiteX461" fmla="*/ 243684 w 3062442"/>
                <a:gd name="connsiteY461" fmla="*/ 1573157 h 3455855"/>
                <a:gd name="connsiteX462" fmla="*/ 240675 w 3062442"/>
                <a:gd name="connsiteY462" fmla="*/ 1567143 h 3455855"/>
                <a:gd name="connsiteX463" fmla="*/ 234659 w 3062442"/>
                <a:gd name="connsiteY463" fmla="*/ 1546093 h 3455855"/>
                <a:gd name="connsiteX464" fmla="*/ 255718 w 3062442"/>
                <a:gd name="connsiteY464" fmla="*/ 1513014 h 3455855"/>
                <a:gd name="connsiteX465" fmla="*/ 2852186 w 3062442"/>
                <a:gd name="connsiteY465" fmla="*/ 1426298 h 3455855"/>
                <a:gd name="connsiteX466" fmla="*/ 2855189 w 3062442"/>
                <a:gd name="connsiteY466" fmla="*/ 1444341 h 3455855"/>
                <a:gd name="connsiteX467" fmla="*/ 2900244 w 3062442"/>
                <a:gd name="connsiteY467" fmla="*/ 1438327 h 3455855"/>
                <a:gd name="connsiteX468" fmla="*/ 2903248 w 3062442"/>
                <a:gd name="connsiteY468" fmla="*/ 1438327 h 3455855"/>
                <a:gd name="connsiteX469" fmla="*/ 2933285 w 3062442"/>
                <a:gd name="connsiteY469" fmla="*/ 1444341 h 3455855"/>
                <a:gd name="connsiteX470" fmla="*/ 2942296 w 3062442"/>
                <a:gd name="connsiteY470" fmla="*/ 1447348 h 3455855"/>
                <a:gd name="connsiteX471" fmla="*/ 2945299 w 3062442"/>
                <a:gd name="connsiteY471" fmla="*/ 1441334 h 3455855"/>
                <a:gd name="connsiteX472" fmla="*/ 2957314 w 3062442"/>
                <a:gd name="connsiteY472" fmla="*/ 1435320 h 3455855"/>
                <a:gd name="connsiteX473" fmla="*/ 2957314 w 3062442"/>
                <a:gd name="connsiteY473" fmla="*/ 1438327 h 3455855"/>
                <a:gd name="connsiteX474" fmla="*/ 2945299 w 3062442"/>
                <a:gd name="connsiteY474" fmla="*/ 1444341 h 3455855"/>
                <a:gd name="connsiteX475" fmla="*/ 2945299 w 3062442"/>
                <a:gd name="connsiteY475" fmla="*/ 1447348 h 3455855"/>
                <a:gd name="connsiteX476" fmla="*/ 2987351 w 3062442"/>
                <a:gd name="connsiteY476" fmla="*/ 1459377 h 3455855"/>
                <a:gd name="connsiteX477" fmla="*/ 2993358 w 3062442"/>
                <a:gd name="connsiteY477" fmla="*/ 1441334 h 3455855"/>
                <a:gd name="connsiteX478" fmla="*/ 2996362 w 3062442"/>
                <a:gd name="connsiteY478" fmla="*/ 1438327 h 3455855"/>
                <a:gd name="connsiteX479" fmla="*/ 2996362 w 3062442"/>
                <a:gd name="connsiteY479" fmla="*/ 1441334 h 3455855"/>
                <a:gd name="connsiteX480" fmla="*/ 2990354 w 3062442"/>
                <a:gd name="connsiteY480" fmla="*/ 1462384 h 3455855"/>
                <a:gd name="connsiteX481" fmla="*/ 3017387 w 3062442"/>
                <a:gd name="connsiteY481" fmla="*/ 1486441 h 3455855"/>
                <a:gd name="connsiteX482" fmla="*/ 3017387 w 3062442"/>
                <a:gd name="connsiteY482" fmla="*/ 1489448 h 3455855"/>
                <a:gd name="connsiteX483" fmla="*/ 3023395 w 3062442"/>
                <a:gd name="connsiteY483" fmla="*/ 1480427 h 3455855"/>
                <a:gd name="connsiteX484" fmla="*/ 3029402 w 3062442"/>
                <a:gd name="connsiteY484" fmla="*/ 1474413 h 3455855"/>
                <a:gd name="connsiteX485" fmla="*/ 3026398 w 3062442"/>
                <a:gd name="connsiteY485" fmla="*/ 1468398 h 3455855"/>
                <a:gd name="connsiteX486" fmla="*/ 3023395 w 3062442"/>
                <a:gd name="connsiteY486" fmla="*/ 1465391 h 3455855"/>
                <a:gd name="connsiteX487" fmla="*/ 3026398 w 3062442"/>
                <a:gd name="connsiteY487" fmla="*/ 1465391 h 3455855"/>
                <a:gd name="connsiteX488" fmla="*/ 3032406 w 3062442"/>
                <a:gd name="connsiteY488" fmla="*/ 1474413 h 3455855"/>
                <a:gd name="connsiteX489" fmla="*/ 3026398 w 3062442"/>
                <a:gd name="connsiteY489" fmla="*/ 1483434 h 3455855"/>
                <a:gd name="connsiteX490" fmla="*/ 3020391 w 3062442"/>
                <a:gd name="connsiteY490" fmla="*/ 1489448 h 3455855"/>
                <a:gd name="connsiteX491" fmla="*/ 3038413 w 3062442"/>
                <a:gd name="connsiteY491" fmla="*/ 1552598 h 3455855"/>
                <a:gd name="connsiteX492" fmla="*/ 3038413 w 3062442"/>
                <a:gd name="connsiteY492" fmla="*/ 1561620 h 3455855"/>
                <a:gd name="connsiteX493" fmla="*/ 3041417 w 3062442"/>
                <a:gd name="connsiteY493" fmla="*/ 1561620 h 3455855"/>
                <a:gd name="connsiteX494" fmla="*/ 3047424 w 3062442"/>
                <a:gd name="connsiteY494" fmla="*/ 1561620 h 3455855"/>
                <a:gd name="connsiteX495" fmla="*/ 3050428 w 3062442"/>
                <a:gd name="connsiteY495" fmla="*/ 1561620 h 3455855"/>
                <a:gd name="connsiteX496" fmla="*/ 3056435 w 3062442"/>
                <a:gd name="connsiteY496" fmla="*/ 1561620 h 3455855"/>
                <a:gd name="connsiteX497" fmla="*/ 3059439 w 3062442"/>
                <a:gd name="connsiteY497" fmla="*/ 1558612 h 3455855"/>
                <a:gd name="connsiteX498" fmla="*/ 3059439 w 3062442"/>
                <a:gd name="connsiteY498" fmla="*/ 1555605 h 3455855"/>
                <a:gd name="connsiteX499" fmla="*/ 3059439 w 3062442"/>
                <a:gd name="connsiteY499" fmla="*/ 1552598 h 3455855"/>
                <a:gd name="connsiteX500" fmla="*/ 3062442 w 3062442"/>
                <a:gd name="connsiteY500" fmla="*/ 1555605 h 3455855"/>
                <a:gd name="connsiteX501" fmla="*/ 3062442 w 3062442"/>
                <a:gd name="connsiteY501" fmla="*/ 1558612 h 3455855"/>
                <a:gd name="connsiteX502" fmla="*/ 3059439 w 3062442"/>
                <a:gd name="connsiteY502" fmla="*/ 1564627 h 3455855"/>
                <a:gd name="connsiteX503" fmla="*/ 3047424 w 3062442"/>
                <a:gd name="connsiteY503" fmla="*/ 1564627 h 3455855"/>
                <a:gd name="connsiteX504" fmla="*/ 3041417 w 3062442"/>
                <a:gd name="connsiteY504" fmla="*/ 1564627 h 3455855"/>
                <a:gd name="connsiteX505" fmla="*/ 3038413 w 3062442"/>
                <a:gd name="connsiteY505" fmla="*/ 1564627 h 3455855"/>
                <a:gd name="connsiteX506" fmla="*/ 3035409 w 3062442"/>
                <a:gd name="connsiteY506" fmla="*/ 1612741 h 3455855"/>
                <a:gd name="connsiteX507" fmla="*/ 3038413 w 3062442"/>
                <a:gd name="connsiteY507" fmla="*/ 1615748 h 3455855"/>
                <a:gd name="connsiteX508" fmla="*/ 3041417 w 3062442"/>
                <a:gd name="connsiteY508" fmla="*/ 1615748 h 3455855"/>
                <a:gd name="connsiteX509" fmla="*/ 3047424 w 3062442"/>
                <a:gd name="connsiteY509" fmla="*/ 1621762 h 3455855"/>
                <a:gd name="connsiteX510" fmla="*/ 3050428 w 3062442"/>
                <a:gd name="connsiteY510" fmla="*/ 1621762 h 3455855"/>
                <a:gd name="connsiteX511" fmla="*/ 3053431 w 3062442"/>
                <a:gd name="connsiteY511" fmla="*/ 1618755 h 3455855"/>
                <a:gd name="connsiteX512" fmla="*/ 3056435 w 3062442"/>
                <a:gd name="connsiteY512" fmla="*/ 1618755 h 3455855"/>
                <a:gd name="connsiteX513" fmla="*/ 3053431 w 3062442"/>
                <a:gd name="connsiteY513" fmla="*/ 1624769 h 3455855"/>
                <a:gd name="connsiteX514" fmla="*/ 3044420 w 3062442"/>
                <a:gd name="connsiteY514" fmla="*/ 1624769 h 3455855"/>
                <a:gd name="connsiteX515" fmla="*/ 3038413 w 3062442"/>
                <a:gd name="connsiteY515" fmla="*/ 1618755 h 3455855"/>
                <a:gd name="connsiteX516" fmla="*/ 3035409 w 3062442"/>
                <a:gd name="connsiteY516" fmla="*/ 1615748 h 3455855"/>
                <a:gd name="connsiteX517" fmla="*/ 3032406 w 3062442"/>
                <a:gd name="connsiteY517" fmla="*/ 1615748 h 3455855"/>
                <a:gd name="connsiteX518" fmla="*/ 3023395 w 3062442"/>
                <a:gd name="connsiteY518" fmla="*/ 1642812 h 3455855"/>
                <a:gd name="connsiteX519" fmla="*/ 3032406 w 3062442"/>
                <a:gd name="connsiteY519" fmla="*/ 1645819 h 3455855"/>
                <a:gd name="connsiteX520" fmla="*/ 3038413 w 3062442"/>
                <a:gd name="connsiteY520" fmla="*/ 1651834 h 3455855"/>
                <a:gd name="connsiteX521" fmla="*/ 3041417 w 3062442"/>
                <a:gd name="connsiteY521" fmla="*/ 1657848 h 3455855"/>
                <a:gd name="connsiteX522" fmla="*/ 3047424 w 3062442"/>
                <a:gd name="connsiteY522" fmla="*/ 1660855 h 3455855"/>
                <a:gd name="connsiteX523" fmla="*/ 3050428 w 3062442"/>
                <a:gd name="connsiteY523" fmla="*/ 1657848 h 3455855"/>
                <a:gd name="connsiteX524" fmla="*/ 3053431 w 3062442"/>
                <a:gd name="connsiteY524" fmla="*/ 1657848 h 3455855"/>
                <a:gd name="connsiteX525" fmla="*/ 3053431 w 3062442"/>
                <a:gd name="connsiteY525" fmla="*/ 1660855 h 3455855"/>
                <a:gd name="connsiteX526" fmla="*/ 3047424 w 3062442"/>
                <a:gd name="connsiteY526" fmla="*/ 1663862 h 3455855"/>
                <a:gd name="connsiteX527" fmla="*/ 3038413 w 3062442"/>
                <a:gd name="connsiteY527" fmla="*/ 1660855 h 3455855"/>
                <a:gd name="connsiteX528" fmla="*/ 3035409 w 3062442"/>
                <a:gd name="connsiteY528" fmla="*/ 1654841 h 3455855"/>
                <a:gd name="connsiteX529" fmla="*/ 3029402 w 3062442"/>
                <a:gd name="connsiteY529" fmla="*/ 1648827 h 3455855"/>
                <a:gd name="connsiteX530" fmla="*/ 3023395 w 3062442"/>
                <a:gd name="connsiteY530" fmla="*/ 1645819 h 3455855"/>
                <a:gd name="connsiteX531" fmla="*/ 2993358 w 3062442"/>
                <a:gd name="connsiteY531" fmla="*/ 1681905 h 3455855"/>
                <a:gd name="connsiteX532" fmla="*/ 2999365 w 3062442"/>
                <a:gd name="connsiteY532" fmla="*/ 1687919 h 3455855"/>
                <a:gd name="connsiteX533" fmla="*/ 3005373 w 3062442"/>
                <a:gd name="connsiteY533" fmla="*/ 1693934 h 3455855"/>
                <a:gd name="connsiteX534" fmla="*/ 3014384 w 3062442"/>
                <a:gd name="connsiteY534" fmla="*/ 1696941 h 3455855"/>
                <a:gd name="connsiteX535" fmla="*/ 3017387 w 3062442"/>
                <a:gd name="connsiteY535" fmla="*/ 1693934 h 3455855"/>
                <a:gd name="connsiteX536" fmla="*/ 3020391 w 3062442"/>
                <a:gd name="connsiteY536" fmla="*/ 1693934 h 3455855"/>
                <a:gd name="connsiteX537" fmla="*/ 3020391 w 3062442"/>
                <a:gd name="connsiteY537" fmla="*/ 1696941 h 3455855"/>
                <a:gd name="connsiteX538" fmla="*/ 3014384 w 3062442"/>
                <a:gd name="connsiteY538" fmla="*/ 1699948 h 3455855"/>
                <a:gd name="connsiteX539" fmla="*/ 3005373 w 3062442"/>
                <a:gd name="connsiteY539" fmla="*/ 1696941 h 3455855"/>
                <a:gd name="connsiteX540" fmla="*/ 2996362 w 3062442"/>
                <a:gd name="connsiteY540" fmla="*/ 1690926 h 3455855"/>
                <a:gd name="connsiteX541" fmla="*/ 2993358 w 3062442"/>
                <a:gd name="connsiteY541" fmla="*/ 1684912 h 3455855"/>
                <a:gd name="connsiteX542" fmla="*/ 2960318 w 3062442"/>
                <a:gd name="connsiteY542" fmla="*/ 1705962 h 3455855"/>
                <a:gd name="connsiteX543" fmla="*/ 2960318 w 3062442"/>
                <a:gd name="connsiteY543" fmla="*/ 1720998 h 3455855"/>
                <a:gd name="connsiteX544" fmla="*/ 2948303 w 3062442"/>
                <a:gd name="connsiteY544" fmla="*/ 1733026 h 3455855"/>
                <a:gd name="connsiteX545" fmla="*/ 2957314 w 3062442"/>
                <a:gd name="connsiteY545" fmla="*/ 1717991 h 3455855"/>
                <a:gd name="connsiteX546" fmla="*/ 2957314 w 3062442"/>
                <a:gd name="connsiteY546" fmla="*/ 1705962 h 3455855"/>
                <a:gd name="connsiteX547" fmla="*/ 2954310 w 3062442"/>
                <a:gd name="connsiteY547" fmla="*/ 1708969 h 3455855"/>
                <a:gd name="connsiteX548" fmla="*/ 2885226 w 3062442"/>
                <a:gd name="connsiteY548" fmla="*/ 1711976 h 3455855"/>
                <a:gd name="connsiteX549" fmla="*/ 2891233 w 3062442"/>
                <a:gd name="connsiteY549" fmla="*/ 1720998 h 3455855"/>
                <a:gd name="connsiteX550" fmla="*/ 2891233 w 3062442"/>
                <a:gd name="connsiteY550" fmla="*/ 1733026 h 3455855"/>
                <a:gd name="connsiteX551" fmla="*/ 2891233 w 3062442"/>
                <a:gd name="connsiteY551" fmla="*/ 1742048 h 3455855"/>
                <a:gd name="connsiteX552" fmla="*/ 2906252 w 3062442"/>
                <a:gd name="connsiteY552" fmla="*/ 1748062 h 3455855"/>
                <a:gd name="connsiteX553" fmla="*/ 2903248 w 3062442"/>
                <a:gd name="connsiteY553" fmla="*/ 1751069 h 3455855"/>
                <a:gd name="connsiteX554" fmla="*/ 2888230 w 3062442"/>
                <a:gd name="connsiteY554" fmla="*/ 1742048 h 3455855"/>
                <a:gd name="connsiteX555" fmla="*/ 2888230 w 3062442"/>
                <a:gd name="connsiteY555" fmla="*/ 1730019 h 3455855"/>
                <a:gd name="connsiteX556" fmla="*/ 2888230 w 3062442"/>
                <a:gd name="connsiteY556" fmla="*/ 1724005 h 3455855"/>
                <a:gd name="connsiteX557" fmla="*/ 2879219 w 3062442"/>
                <a:gd name="connsiteY557" fmla="*/ 1711976 h 3455855"/>
                <a:gd name="connsiteX558" fmla="*/ 2876215 w 3062442"/>
                <a:gd name="connsiteY558" fmla="*/ 1711976 h 3455855"/>
                <a:gd name="connsiteX559" fmla="*/ 2864200 w 3062442"/>
                <a:gd name="connsiteY559" fmla="*/ 1708969 h 3455855"/>
                <a:gd name="connsiteX560" fmla="*/ 2828156 w 3062442"/>
                <a:gd name="connsiteY560" fmla="*/ 1696941 h 3455855"/>
                <a:gd name="connsiteX561" fmla="*/ 2834164 w 3062442"/>
                <a:gd name="connsiteY561" fmla="*/ 1702955 h 3455855"/>
                <a:gd name="connsiteX562" fmla="*/ 2837167 w 3062442"/>
                <a:gd name="connsiteY562" fmla="*/ 1714984 h 3455855"/>
                <a:gd name="connsiteX563" fmla="*/ 2834164 w 3062442"/>
                <a:gd name="connsiteY563" fmla="*/ 1727012 h 3455855"/>
                <a:gd name="connsiteX564" fmla="*/ 2834164 w 3062442"/>
                <a:gd name="connsiteY564" fmla="*/ 1724005 h 3455855"/>
                <a:gd name="connsiteX565" fmla="*/ 2834164 w 3062442"/>
                <a:gd name="connsiteY565" fmla="*/ 1714984 h 3455855"/>
                <a:gd name="connsiteX566" fmla="*/ 2831160 w 3062442"/>
                <a:gd name="connsiteY566" fmla="*/ 1705962 h 3455855"/>
                <a:gd name="connsiteX567" fmla="*/ 2825153 w 3062442"/>
                <a:gd name="connsiteY567" fmla="*/ 1693934 h 3455855"/>
                <a:gd name="connsiteX568" fmla="*/ 2762076 w 3062442"/>
                <a:gd name="connsiteY568" fmla="*/ 1651834 h 3455855"/>
                <a:gd name="connsiteX569" fmla="*/ 2762076 w 3062442"/>
                <a:gd name="connsiteY569" fmla="*/ 1654841 h 3455855"/>
                <a:gd name="connsiteX570" fmla="*/ 2762076 w 3062442"/>
                <a:gd name="connsiteY570" fmla="*/ 1663862 h 3455855"/>
                <a:gd name="connsiteX571" fmla="*/ 2753065 w 3062442"/>
                <a:gd name="connsiteY571" fmla="*/ 1672884 h 3455855"/>
                <a:gd name="connsiteX572" fmla="*/ 2753065 w 3062442"/>
                <a:gd name="connsiteY572" fmla="*/ 1669876 h 3455855"/>
                <a:gd name="connsiteX573" fmla="*/ 2759072 w 3062442"/>
                <a:gd name="connsiteY573" fmla="*/ 1663862 h 3455855"/>
                <a:gd name="connsiteX574" fmla="*/ 2759072 w 3062442"/>
                <a:gd name="connsiteY574" fmla="*/ 1654841 h 3455855"/>
                <a:gd name="connsiteX575" fmla="*/ 2759072 w 3062442"/>
                <a:gd name="connsiteY575" fmla="*/ 1651834 h 3455855"/>
                <a:gd name="connsiteX576" fmla="*/ 2759072 w 3062442"/>
                <a:gd name="connsiteY576" fmla="*/ 1648827 h 3455855"/>
                <a:gd name="connsiteX577" fmla="*/ 2741050 w 3062442"/>
                <a:gd name="connsiteY577" fmla="*/ 1627777 h 3455855"/>
                <a:gd name="connsiteX578" fmla="*/ 2729036 w 3062442"/>
                <a:gd name="connsiteY578" fmla="*/ 1582670 h 3455855"/>
                <a:gd name="connsiteX579" fmla="*/ 2747058 w 3062442"/>
                <a:gd name="connsiteY579" fmla="*/ 1537563 h 3455855"/>
                <a:gd name="connsiteX580" fmla="*/ 2750061 w 3062442"/>
                <a:gd name="connsiteY580" fmla="*/ 1531548 h 3455855"/>
                <a:gd name="connsiteX581" fmla="*/ 2744054 w 3062442"/>
                <a:gd name="connsiteY581" fmla="*/ 1525534 h 3455855"/>
                <a:gd name="connsiteX582" fmla="*/ 2726032 w 3062442"/>
                <a:gd name="connsiteY582" fmla="*/ 1528541 h 3455855"/>
                <a:gd name="connsiteX583" fmla="*/ 2723028 w 3062442"/>
                <a:gd name="connsiteY583" fmla="*/ 1525534 h 3455855"/>
                <a:gd name="connsiteX584" fmla="*/ 2726032 w 3062442"/>
                <a:gd name="connsiteY584" fmla="*/ 1525534 h 3455855"/>
                <a:gd name="connsiteX585" fmla="*/ 2747058 w 3062442"/>
                <a:gd name="connsiteY585" fmla="*/ 1522527 h 3455855"/>
                <a:gd name="connsiteX586" fmla="*/ 2753065 w 3062442"/>
                <a:gd name="connsiteY586" fmla="*/ 1528541 h 3455855"/>
                <a:gd name="connsiteX587" fmla="*/ 2786105 w 3062442"/>
                <a:gd name="connsiteY587" fmla="*/ 1480427 h 3455855"/>
                <a:gd name="connsiteX588" fmla="*/ 2801124 w 3062442"/>
                <a:gd name="connsiteY588" fmla="*/ 1468398 h 3455855"/>
                <a:gd name="connsiteX589" fmla="*/ 2798120 w 3062442"/>
                <a:gd name="connsiteY589" fmla="*/ 1465391 h 3455855"/>
                <a:gd name="connsiteX590" fmla="*/ 2780098 w 3062442"/>
                <a:gd name="connsiteY590" fmla="*/ 1465391 h 3455855"/>
                <a:gd name="connsiteX591" fmla="*/ 2780098 w 3062442"/>
                <a:gd name="connsiteY591" fmla="*/ 1462384 h 3455855"/>
                <a:gd name="connsiteX592" fmla="*/ 2801124 w 3062442"/>
                <a:gd name="connsiteY592" fmla="*/ 1462384 h 3455855"/>
                <a:gd name="connsiteX593" fmla="*/ 2804127 w 3062442"/>
                <a:gd name="connsiteY593" fmla="*/ 1468398 h 3455855"/>
                <a:gd name="connsiteX594" fmla="*/ 2834164 w 3062442"/>
                <a:gd name="connsiteY594" fmla="*/ 1450356 h 3455855"/>
                <a:gd name="connsiteX595" fmla="*/ 2852186 w 3062442"/>
                <a:gd name="connsiteY595" fmla="*/ 1444341 h 3455855"/>
                <a:gd name="connsiteX596" fmla="*/ 2852186 w 3062442"/>
                <a:gd name="connsiteY596" fmla="*/ 1426298 h 3455855"/>
                <a:gd name="connsiteX597" fmla="*/ 2912259 w 3062442"/>
                <a:gd name="connsiteY597" fmla="*/ 1399234 h 3455855"/>
                <a:gd name="connsiteX598" fmla="*/ 2915263 w 3062442"/>
                <a:gd name="connsiteY598" fmla="*/ 1399234 h 3455855"/>
                <a:gd name="connsiteX599" fmla="*/ 2897241 w 3062442"/>
                <a:gd name="connsiteY599" fmla="*/ 1420284 h 3455855"/>
                <a:gd name="connsiteX600" fmla="*/ 2900244 w 3062442"/>
                <a:gd name="connsiteY600" fmla="*/ 1432313 h 3455855"/>
                <a:gd name="connsiteX601" fmla="*/ 2900244 w 3062442"/>
                <a:gd name="connsiteY601" fmla="*/ 1438327 h 3455855"/>
                <a:gd name="connsiteX602" fmla="*/ 2897241 w 3062442"/>
                <a:gd name="connsiteY602" fmla="*/ 1438327 h 3455855"/>
                <a:gd name="connsiteX603" fmla="*/ 2897241 w 3062442"/>
                <a:gd name="connsiteY603" fmla="*/ 1432313 h 3455855"/>
                <a:gd name="connsiteX604" fmla="*/ 2894237 w 3062442"/>
                <a:gd name="connsiteY604" fmla="*/ 1420284 h 3455855"/>
                <a:gd name="connsiteX605" fmla="*/ 2912259 w 3062442"/>
                <a:gd name="connsiteY605" fmla="*/ 1399234 h 3455855"/>
                <a:gd name="connsiteX606" fmla="*/ 627624 w 3062442"/>
                <a:gd name="connsiteY606" fmla="*/ 789717 h 3455855"/>
                <a:gd name="connsiteX607" fmla="*/ 630617 w 3062442"/>
                <a:gd name="connsiteY607" fmla="*/ 792719 h 3455855"/>
                <a:gd name="connsiteX608" fmla="*/ 627624 w 3062442"/>
                <a:gd name="connsiteY608" fmla="*/ 795722 h 3455855"/>
                <a:gd name="connsiteX609" fmla="*/ 627624 w 3062442"/>
                <a:gd name="connsiteY609" fmla="*/ 792719 h 3455855"/>
                <a:gd name="connsiteX610" fmla="*/ 627624 w 3062442"/>
                <a:gd name="connsiteY610" fmla="*/ 789717 h 3455855"/>
                <a:gd name="connsiteX611" fmla="*/ 627624 w 3062442"/>
                <a:gd name="connsiteY611" fmla="*/ 753689 h 3455855"/>
                <a:gd name="connsiteX612" fmla="*/ 630617 w 3062442"/>
                <a:gd name="connsiteY612" fmla="*/ 753689 h 3455855"/>
                <a:gd name="connsiteX613" fmla="*/ 627624 w 3062442"/>
                <a:gd name="connsiteY613" fmla="*/ 759694 h 3455855"/>
                <a:gd name="connsiteX614" fmla="*/ 621639 w 3062442"/>
                <a:gd name="connsiteY614" fmla="*/ 762696 h 3455855"/>
                <a:gd name="connsiteX615" fmla="*/ 615654 w 3062442"/>
                <a:gd name="connsiteY615" fmla="*/ 759694 h 3455855"/>
                <a:gd name="connsiteX616" fmla="*/ 621639 w 3062442"/>
                <a:gd name="connsiteY616" fmla="*/ 759694 h 3455855"/>
                <a:gd name="connsiteX617" fmla="*/ 624632 w 3062442"/>
                <a:gd name="connsiteY617" fmla="*/ 756692 h 3455855"/>
                <a:gd name="connsiteX618" fmla="*/ 627624 w 3062442"/>
                <a:gd name="connsiteY618" fmla="*/ 753689 h 3455855"/>
                <a:gd name="connsiteX619" fmla="*/ 579744 w 3062442"/>
                <a:gd name="connsiteY619" fmla="*/ 696645 h 3455855"/>
                <a:gd name="connsiteX620" fmla="*/ 576752 w 3062442"/>
                <a:gd name="connsiteY620" fmla="*/ 702650 h 3455855"/>
                <a:gd name="connsiteX621" fmla="*/ 573759 w 3062442"/>
                <a:gd name="connsiteY621" fmla="*/ 702650 h 3455855"/>
                <a:gd name="connsiteX622" fmla="*/ 573759 w 3062442"/>
                <a:gd name="connsiteY622" fmla="*/ 699648 h 3455855"/>
                <a:gd name="connsiteX623" fmla="*/ 579744 w 3062442"/>
                <a:gd name="connsiteY623" fmla="*/ 696645 h 3455855"/>
                <a:gd name="connsiteX624" fmla="*/ 576752 w 3062442"/>
                <a:gd name="connsiteY624" fmla="*/ 690641 h 3455855"/>
                <a:gd name="connsiteX625" fmla="*/ 579744 w 3062442"/>
                <a:gd name="connsiteY625" fmla="*/ 693643 h 3455855"/>
                <a:gd name="connsiteX626" fmla="*/ 576752 w 3062442"/>
                <a:gd name="connsiteY626" fmla="*/ 693643 h 3455855"/>
                <a:gd name="connsiteX627" fmla="*/ 576752 w 3062442"/>
                <a:gd name="connsiteY627" fmla="*/ 690641 h 3455855"/>
                <a:gd name="connsiteX628" fmla="*/ 510917 w 3062442"/>
                <a:gd name="connsiteY628" fmla="*/ 657615 h 3455855"/>
                <a:gd name="connsiteX629" fmla="*/ 516902 w 3062442"/>
                <a:gd name="connsiteY629" fmla="*/ 660617 h 3455855"/>
                <a:gd name="connsiteX630" fmla="*/ 519894 w 3062442"/>
                <a:gd name="connsiteY630" fmla="*/ 669624 h 3455855"/>
                <a:gd name="connsiteX631" fmla="*/ 519894 w 3062442"/>
                <a:gd name="connsiteY631" fmla="*/ 675629 h 3455855"/>
                <a:gd name="connsiteX632" fmla="*/ 561789 w 3062442"/>
                <a:gd name="connsiteY632" fmla="*/ 699648 h 3455855"/>
                <a:gd name="connsiteX633" fmla="*/ 567774 w 3062442"/>
                <a:gd name="connsiteY633" fmla="*/ 705652 h 3455855"/>
                <a:gd name="connsiteX634" fmla="*/ 573759 w 3062442"/>
                <a:gd name="connsiteY634" fmla="*/ 702650 h 3455855"/>
                <a:gd name="connsiteX635" fmla="*/ 570767 w 3062442"/>
                <a:gd name="connsiteY635" fmla="*/ 705652 h 3455855"/>
                <a:gd name="connsiteX636" fmla="*/ 570767 w 3062442"/>
                <a:gd name="connsiteY636" fmla="*/ 708655 h 3455855"/>
                <a:gd name="connsiteX637" fmla="*/ 591714 w 3062442"/>
                <a:gd name="connsiteY637" fmla="*/ 738678 h 3455855"/>
                <a:gd name="connsiteX638" fmla="*/ 594707 w 3062442"/>
                <a:gd name="connsiteY638" fmla="*/ 735675 h 3455855"/>
                <a:gd name="connsiteX639" fmla="*/ 597699 w 3062442"/>
                <a:gd name="connsiteY639" fmla="*/ 735675 h 3455855"/>
                <a:gd name="connsiteX640" fmla="*/ 603684 w 3062442"/>
                <a:gd name="connsiteY640" fmla="*/ 735675 h 3455855"/>
                <a:gd name="connsiteX641" fmla="*/ 606677 w 3062442"/>
                <a:gd name="connsiteY641" fmla="*/ 732673 h 3455855"/>
                <a:gd name="connsiteX642" fmla="*/ 606677 w 3062442"/>
                <a:gd name="connsiteY642" fmla="*/ 729671 h 3455855"/>
                <a:gd name="connsiteX643" fmla="*/ 609669 w 3062442"/>
                <a:gd name="connsiteY643" fmla="*/ 729671 h 3455855"/>
                <a:gd name="connsiteX644" fmla="*/ 609669 w 3062442"/>
                <a:gd name="connsiteY644" fmla="*/ 732673 h 3455855"/>
                <a:gd name="connsiteX645" fmla="*/ 603684 w 3062442"/>
                <a:gd name="connsiteY645" fmla="*/ 738678 h 3455855"/>
                <a:gd name="connsiteX646" fmla="*/ 597699 w 3062442"/>
                <a:gd name="connsiteY646" fmla="*/ 738678 h 3455855"/>
                <a:gd name="connsiteX647" fmla="*/ 594707 w 3062442"/>
                <a:gd name="connsiteY647" fmla="*/ 738678 h 3455855"/>
                <a:gd name="connsiteX648" fmla="*/ 603684 w 3062442"/>
                <a:gd name="connsiteY648" fmla="*/ 759694 h 3455855"/>
                <a:gd name="connsiteX649" fmla="*/ 609669 w 3062442"/>
                <a:gd name="connsiteY649" fmla="*/ 756692 h 3455855"/>
                <a:gd name="connsiteX650" fmla="*/ 615654 w 3062442"/>
                <a:gd name="connsiteY650" fmla="*/ 759694 h 3455855"/>
                <a:gd name="connsiteX651" fmla="*/ 609669 w 3062442"/>
                <a:gd name="connsiteY651" fmla="*/ 759694 h 3455855"/>
                <a:gd name="connsiteX652" fmla="*/ 603684 w 3062442"/>
                <a:gd name="connsiteY652" fmla="*/ 762696 h 3455855"/>
                <a:gd name="connsiteX653" fmla="*/ 606677 w 3062442"/>
                <a:gd name="connsiteY653" fmla="*/ 798724 h 3455855"/>
                <a:gd name="connsiteX654" fmla="*/ 612662 w 3062442"/>
                <a:gd name="connsiteY654" fmla="*/ 798724 h 3455855"/>
                <a:gd name="connsiteX655" fmla="*/ 621639 w 3062442"/>
                <a:gd name="connsiteY655" fmla="*/ 798724 h 3455855"/>
                <a:gd name="connsiteX656" fmla="*/ 627624 w 3062442"/>
                <a:gd name="connsiteY656" fmla="*/ 795722 h 3455855"/>
                <a:gd name="connsiteX657" fmla="*/ 621639 w 3062442"/>
                <a:gd name="connsiteY657" fmla="*/ 801726 h 3455855"/>
                <a:gd name="connsiteX658" fmla="*/ 612662 w 3062442"/>
                <a:gd name="connsiteY658" fmla="*/ 801726 h 3455855"/>
                <a:gd name="connsiteX659" fmla="*/ 609669 w 3062442"/>
                <a:gd name="connsiteY659" fmla="*/ 801726 h 3455855"/>
                <a:gd name="connsiteX660" fmla="*/ 606677 w 3062442"/>
                <a:gd name="connsiteY660" fmla="*/ 801726 h 3455855"/>
                <a:gd name="connsiteX661" fmla="*/ 600692 w 3062442"/>
                <a:gd name="connsiteY661" fmla="*/ 828747 h 3455855"/>
                <a:gd name="connsiteX662" fmla="*/ 609669 w 3062442"/>
                <a:gd name="connsiteY662" fmla="*/ 837754 h 3455855"/>
                <a:gd name="connsiteX663" fmla="*/ 609669 w 3062442"/>
                <a:gd name="connsiteY663" fmla="*/ 849763 h 3455855"/>
                <a:gd name="connsiteX664" fmla="*/ 609669 w 3062442"/>
                <a:gd name="connsiteY664" fmla="*/ 852766 h 3455855"/>
                <a:gd name="connsiteX665" fmla="*/ 606677 w 3062442"/>
                <a:gd name="connsiteY665" fmla="*/ 849763 h 3455855"/>
                <a:gd name="connsiteX666" fmla="*/ 606677 w 3062442"/>
                <a:gd name="connsiteY666" fmla="*/ 837754 h 3455855"/>
                <a:gd name="connsiteX667" fmla="*/ 600692 w 3062442"/>
                <a:gd name="connsiteY667" fmla="*/ 831750 h 3455855"/>
                <a:gd name="connsiteX668" fmla="*/ 597699 w 3062442"/>
                <a:gd name="connsiteY668" fmla="*/ 834752 h 3455855"/>
                <a:gd name="connsiteX669" fmla="*/ 561789 w 3062442"/>
                <a:gd name="connsiteY669" fmla="*/ 873782 h 3455855"/>
                <a:gd name="connsiteX670" fmla="*/ 570767 w 3062442"/>
                <a:gd name="connsiteY670" fmla="*/ 873782 h 3455855"/>
                <a:gd name="connsiteX671" fmla="*/ 576752 w 3062442"/>
                <a:gd name="connsiteY671" fmla="*/ 879787 h 3455855"/>
                <a:gd name="connsiteX672" fmla="*/ 579744 w 3062442"/>
                <a:gd name="connsiteY672" fmla="*/ 885791 h 3455855"/>
                <a:gd name="connsiteX673" fmla="*/ 591714 w 3062442"/>
                <a:gd name="connsiteY673" fmla="*/ 882789 h 3455855"/>
                <a:gd name="connsiteX674" fmla="*/ 579744 w 3062442"/>
                <a:gd name="connsiteY674" fmla="*/ 888794 h 3455855"/>
                <a:gd name="connsiteX675" fmla="*/ 573759 w 3062442"/>
                <a:gd name="connsiteY675" fmla="*/ 882789 h 3455855"/>
                <a:gd name="connsiteX676" fmla="*/ 570767 w 3062442"/>
                <a:gd name="connsiteY676" fmla="*/ 876784 h 3455855"/>
                <a:gd name="connsiteX677" fmla="*/ 558797 w 3062442"/>
                <a:gd name="connsiteY677" fmla="*/ 876784 h 3455855"/>
                <a:gd name="connsiteX678" fmla="*/ 555804 w 3062442"/>
                <a:gd name="connsiteY678" fmla="*/ 876784 h 3455855"/>
                <a:gd name="connsiteX679" fmla="*/ 546827 w 3062442"/>
                <a:gd name="connsiteY679" fmla="*/ 882789 h 3455855"/>
                <a:gd name="connsiteX680" fmla="*/ 519894 w 3062442"/>
                <a:gd name="connsiteY680" fmla="*/ 894798 h 3455855"/>
                <a:gd name="connsiteX681" fmla="*/ 528872 w 3062442"/>
                <a:gd name="connsiteY681" fmla="*/ 894798 h 3455855"/>
                <a:gd name="connsiteX682" fmla="*/ 537849 w 3062442"/>
                <a:gd name="connsiteY682" fmla="*/ 900803 h 3455855"/>
                <a:gd name="connsiteX683" fmla="*/ 540842 w 3062442"/>
                <a:gd name="connsiteY683" fmla="*/ 906808 h 3455855"/>
                <a:gd name="connsiteX684" fmla="*/ 540842 w 3062442"/>
                <a:gd name="connsiteY684" fmla="*/ 909810 h 3455855"/>
                <a:gd name="connsiteX685" fmla="*/ 537849 w 3062442"/>
                <a:gd name="connsiteY685" fmla="*/ 906808 h 3455855"/>
                <a:gd name="connsiteX686" fmla="*/ 534857 w 3062442"/>
                <a:gd name="connsiteY686" fmla="*/ 900803 h 3455855"/>
                <a:gd name="connsiteX687" fmla="*/ 525879 w 3062442"/>
                <a:gd name="connsiteY687" fmla="*/ 897801 h 3455855"/>
                <a:gd name="connsiteX688" fmla="*/ 516902 w 3062442"/>
                <a:gd name="connsiteY688" fmla="*/ 894798 h 3455855"/>
                <a:gd name="connsiteX689" fmla="*/ 460045 w 3062442"/>
                <a:gd name="connsiteY689" fmla="*/ 903805 h 3455855"/>
                <a:gd name="connsiteX690" fmla="*/ 463037 w 3062442"/>
                <a:gd name="connsiteY690" fmla="*/ 906808 h 3455855"/>
                <a:gd name="connsiteX691" fmla="*/ 466030 w 3062442"/>
                <a:gd name="connsiteY691" fmla="*/ 909810 h 3455855"/>
                <a:gd name="connsiteX692" fmla="*/ 466030 w 3062442"/>
                <a:gd name="connsiteY692" fmla="*/ 918817 h 3455855"/>
                <a:gd name="connsiteX693" fmla="*/ 463037 w 3062442"/>
                <a:gd name="connsiteY693" fmla="*/ 918817 h 3455855"/>
                <a:gd name="connsiteX694" fmla="*/ 463037 w 3062442"/>
                <a:gd name="connsiteY694" fmla="*/ 912812 h 3455855"/>
                <a:gd name="connsiteX695" fmla="*/ 460045 w 3062442"/>
                <a:gd name="connsiteY695" fmla="*/ 906808 h 3455855"/>
                <a:gd name="connsiteX696" fmla="*/ 457052 w 3062442"/>
                <a:gd name="connsiteY696" fmla="*/ 906808 h 3455855"/>
                <a:gd name="connsiteX697" fmla="*/ 457052 w 3062442"/>
                <a:gd name="connsiteY697" fmla="*/ 903805 h 3455855"/>
                <a:gd name="connsiteX698" fmla="*/ 436105 w 3062442"/>
                <a:gd name="connsiteY698" fmla="*/ 900803 h 3455855"/>
                <a:gd name="connsiteX699" fmla="*/ 403187 w 3062442"/>
                <a:gd name="connsiteY699" fmla="*/ 882789 h 3455855"/>
                <a:gd name="connsiteX700" fmla="*/ 391217 w 3062442"/>
                <a:gd name="connsiteY700" fmla="*/ 846761 h 3455855"/>
                <a:gd name="connsiteX701" fmla="*/ 391217 w 3062442"/>
                <a:gd name="connsiteY701" fmla="*/ 843759 h 3455855"/>
                <a:gd name="connsiteX702" fmla="*/ 382240 w 3062442"/>
                <a:gd name="connsiteY702" fmla="*/ 840757 h 3455855"/>
                <a:gd name="connsiteX703" fmla="*/ 388225 w 3062442"/>
                <a:gd name="connsiteY703" fmla="*/ 840757 h 3455855"/>
                <a:gd name="connsiteX704" fmla="*/ 385232 w 3062442"/>
                <a:gd name="connsiteY704" fmla="*/ 792719 h 3455855"/>
                <a:gd name="connsiteX705" fmla="*/ 385232 w 3062442"/>
                <a:gd name="connsiteY705" fmla="*/ 780710 h 3455855"/>
                <a:gd name="connsiteX706" fmla="*/ 382240 w 3062442"/>
                <a:gd name="connsiteY706" fmla="*/ 780710 h 3455855"/>
                <a:gd name="connsiteX707" fmla="*/ 373262 w 3062442"/>
                <a:gd name="connsiteY707" fmla="*/ 789717 h 3455855"/>
                <a:gd name="connsiteX708" fmla="*/ 370270 w 3062442"/>
                <a:gd name="connsiteY708" fmla="*/ 789717 h 3455855"/>
                <a:gd name="connsiteX709" fmla="*/ 370270 w 3062442"/>
                <a:gd name="connsiteY709" fmla="*/ 786715 h 3455855"/>
                <a:gd name="connsiteX710" fmla="*/ 382240 w 3062442"/>
                <a:gd name="connsiteY710" fmla="*/ 777708 h 3455855"/>
                <a:gd name="connsiteX711" fmla="*/ 385232 w 3062442"/>
                <a:gd name="connsiteY711" fmla="*/ 777708 h 3455855"/>
                <a:gd name="connsiteX712" fmla="*/ 394210 w 3062442"/>
                <a:gd name="connsiteY712" fmla="*/ 750687 h 3455855"/>
                <a:gd name="connsiteX713" fmla="*/ 400195 w 3062442"/>
                <a:gd name="connsiteY713" fmla="*/ 738678 h 3455855"/>
                <a:gd name="connsiteX714" fmla="*/ 391217 w 3062442"/>
                <a:gd name="connsiteY714" fmla="*/ 729671 h 3455855"/>
                <a:gd name="connsiteX715" fmla="*/ 391217 w 3062442"/>
                <a:gd name="connsiteY715" fmla="*/ 726668 h 3455855"/>
                <a:gd name="connsiteX716" fmla="*/ 394210 w 3062442"/>
                <a:gd name="connsiteY716" fmla="*/ 729671 h 3455855"/>
                <a:gd name="connsiteX717" fmla="*/ 403187 w 3062442"/>
                <a:gd name="connsiteY717" fmla="*/ 738678 h 3455855"/>
                <a:gd name="connsiteX718" fmla="*/ 424135 w 3062442"/>
                <a:gd name="connsiteY718" fmla="*/ 711657 h 3455855"/>
                <a:gd name="connsiteX719" fmla="*/ 421142 w 3062442"/>
                <a:gd name="connsiteY719" fmla="*/ 708655 h 3455855"/>
                <a:gd name="connsiteX720" fmla="*/ 412165 w 3062442"/>
                <a:gd name="connsiteY720" fmla="*/ 702650 h 3455855"/>
                <a:gd name="connsiteX721" fmla="*/ 412165 w 3062442"/>
                <a:gd name="connsiteY721" fmla="*/ 681634 h 3455855"/>
                <a:gd name="connsiteX722" fmla="*/ 415157 w 3062442"/>
                <a:gd name="connsiteY722" fmla="*/ 699648 h 3455855"/>
                <a:gd name="connsiteX723" fmla="*/ 421142 w 3062442"/>
                <a:gd name="connsiteY723" fmla="*/ 705652 h 3455855"/>
                <a:gd name="connsiteX724" fmla="*/ 424135 w 3062442"/>
                <a:gd name="connsiteY724" fmla="*/ 708655 h 3455855"/>
                <a:gd name="connsiteX725" fmla="*/ 427127 w 3062442"/>
                <a:gd name="connsiteY725" fmla="*/ 708655 h 3455855"/>
                <a:gd name="connsiteX726" fmla="*/ 445082 w 3062442"/>
                <a:gd name="connsiteY726" fmla="*/ 696645 h 3455855"/>
                <a:gd name="connsiteX727" fmla="*/ 454060 w 3062442"/>
                <a:gd name="connsiteY727" fmla="*/ 693643 h 3455855"/>
                <a:gd name="connsiteX728" fmla="*/ 451067 w 3062442"/>
                <a:gd name="connsiteY728" fmla="*/ 687638 h 3455855"/>
                <a:gd name="connsiteX729" fmla="*/ 454060 w 3062442"/>
                <a:gd name="connsiteY729" fmla="*/ 678631 h 3455855"/>
                <a:gd name="connsiteX730" fmla="*/ 457052 w 3062442"/>
                <a:gd name="connsiteY730" fmla="*/ 678631 h 3455855"/>
                <a:gd name="connsiteX731" fmla="*/ 454060 w 3062442"/>
                <a:gd name="connsiteY731" fmla="*/ 687638 h 3455855"/>
                <a:gd name="connsiteX732" fmla="*/ 457052 w 3062442"/>
                <a:gd name="connsiteY732" fmla="*/ 690641 h 3455855"/>
                <a:gd name="connsiteX733" fmla="*/ 486977 w 3062442"/>
                <a:gd name="connsiteY733" fmla="*/ 678631 h 3455855"/>
                <a:gd name="connsiteX734" fmla="*/ 480992 w 3062442"/>
                <a:gd name="connsiteY734" fmla="*/ 660617 h 3455855"/>
                <a:gd name="connsiteX735" fmla="*/ 486977 w 3062442"/>
                <a:gd name="connsiteY735" fmla="*/ 675629 h 3455855"/>
                <a:gd name="connsiteX736" fmla="*/ 516902 w 3062442"/>
                <a:gd name="connsiteY736" fmla="*/ 675629 h 3455855"/>
                <a:gd name="connsiteX737" fmla="*/ 516902 w 3062442"/>
                <a:gd name="connsiteY737" fmla="*/ 669624 h 3455855"/>
                <a:gd name="connsiteX738" fmla="*/ 516902 w 3062442"/>
                <a:gd name="connsiteY738" fmla="*/ 663620 h 3455855"/>
                <a:gd name="connsiteX739" fmla="*/ 510917 w 3062442"/>
                <a:gd name="connsiteY739" fmla="*/ 660617 h 3455855"/>
                <a:gd name="connsiteX740" fmla="*/ 510917 w 3062442"/>
                <a:gd name="connsiteY740" fmla="*/ 657615 h 3455855"/>
                <a:gd name="connsiteX741" fmla="*/ 1503184 w 3062442"/>
                <a:gd name="connsiteY741" fmla="*/ 560231 h 3455855"/>
                <a:gd name="connsiteX742" fmla="*/ 1534779 w 3062442"/>
                <a:gd name="connsiteY742" fmla="*/ 574492 h 3455855"/>
                <a:gd name="connsiteX743" fmla="*/ 1561861 w 3062442"/>
                <a:gd name="connsiteY743" fmla="*/ 622529 h 3455855"/>
                <a:gd name="connsiteX744" fmla="*/ 1576907 w 3062442"/>
                <a:gd name="connsiteY744" fmla="*/ 673569 h 3455855"/>
                <a:gd name="connsiteX745" fmla="*/ 1907909 w 3062442"/>
                <a:gd name="connsiteY745" fmla="*/ 751629 h 3455855"/>
                <a:gd name="connsiteX746" fmla="*/ 1956055 w 3062442"/>
                <a:gd name="connsiteY746" fmla="*/ 772645 h 3455855"/>
                <a:gd name="connsiteX747" fmla="*/ 1959064 w 3062442"/>
                <a:gd name="connsiteY747" fmla="*/ 763638 h 3455855"/>
                <a:gd name="connsiteX748" fmla="*/ 1980128 w 3062442"/>
                <a:gd name="connsiteY748" fmla="*/ 733615 h 3455855"/>
                <a:gd name="connsiteX749" fmla="*/ 1989155 w 3062442"/>
                <a:gd name="connsiteY749" fmla="*/ 724608 h 3455855"/>
                <a:gd name="connsiteX750" fmla="*/ 2007210 w 3062442"/>
                <a:gd name="connsiteY750" fmla="*/ 688580 h 3455855"/>
                <a:gd name="connsiteX751" fmla="*/ 1998182 w 3062442"/>
                <a:gd name="connsiteY751" fmla="*/ 673569 h 3455855"/>
                <a:gd name="connsiteX752" fmla="*/ 1989155 w 3062442"/>
                <a:gd name="connsiteY752" fmla="*/ 667564 h 3455855"/>
                <a:gd name="connsiteX753" fmla="*/ 1980128 w 3062442"/>
                <a:gd name="connsiteY753" fmla="*/ 658557 h 3455855"/>
                <a:gd name="connsiteX754" fmla="*/ 1986146 w 3062442"/>
                <a:gd name="connsiteY754" fmla="*/ 652552 h 3455855"/>
                <a:gd name="connsiteX755" fmla="*/ 2010219 w 3062442"/>
                <a:gd name="connsiteY755" fmla="*/ 661559 h 3455855"/>
                <a:gd name="connsiteX756" fmla="*/ 2022255 w 3062442"/>
                <a:gd name="connsiteY756" fmla="*/ 691582 h 3455855"/>
                <a:gd name="connsiteX757" fmla="*/ 2001191 w 3062442"/>
                <a:gd name="connsiteY757" fmla="*/ 736617 h 3455855"/>
                <a:gd name="connsiteX758" fmla="*/ 1992164 w 3062442"/>
                <a:gd name="connsiteY758" fmla="*/ 742622 h 3455855"/>
                <a:gd name="connsiteX759" fmla="*/ 1974109 w 3062442"/>
                <a:gd name="connsiteY759" fmla="*/ 769642 h 3455855"/>
                <a:gd name="connsiteX760" fmla="*/ 1968091 w 3062442"/>
                <a:gd name="connsiteY760" fmla="*/ 781652 h 3455855"/>
                <a:gd name="connsiteX761" fmla="*/ 2181738 w 3062442"/>
                <a:gd name="connsiteY761" fmla="*/ 931767 h 3455855"/>
                <a:gd name="connsiteX762" fmla="*/ 2202802 w 3062442"/>
                <a:gd name="connsiteY762" fmla="*/ 922760 h 3455855"/>
                <a:gd name="connsiteX763" fmla="*/ 2220856 w 3062442"/>
                <a:gd name="connsiteY763" fmla="*/ 916756 h 3455855"/>
                <a:gd name="connsiteX764" fmla="*/ 2253957 w 3062442"/>
                <a:gd name="connsiteY764" fmla="*/ 901744 h 3455855"/>
                <a:gd name="connsiteX765" fmla="*/ 2269002 w 3062442"/>
                <a:gd name="connsiteY765" fmla="*/ 874723 h 3455855"/>
                <a:gd name="connsiteX766" fmla="*/ 2262984 w 3062442"/>
                <a:gd name="connsiteY766" fmla="*/ 862714 h 3455855"/>
                <a:gd name="connsiteX767" fmla="*/ 2262984 w 3062442"/>
                <a:gd name="connsiteY767" fmla="*/ 850705 h 3455855"/>
                <a:gd name="connsiteX768" fmla="*/ 2275020 w 3062442"/>
                <a:gd name="connsiteY768" fmla="*/ 850705 h 3455855"/>
                <a:gd name="connsiteX769" fmla="*/ 2284048 w 3062442"/>
                <a:gd name="connsiteY769" fmla="*/ 877726 h 3455855"/>
                <a:gd name="connsiteX770" fmla="*/ 2265993 w 3062442"/>
                <a:gd name="connsiteY770" fmla="*/ 913753 h 3455855"/>
                <a:gd name="connsiteX771" fmla="*/ 2226875 w 3062442"/>
                <a:gd name="connsiteY771" fmla="*/ 931767 h 3455855"/>
                <a:gd name="connsiteX772" fmla="*/ 2208820 w 3062442"/>
                <a:gd name="connsiteY772" fmla="*/ 937772 h 3455855"/>
                <a:gd name="connsiteX773" fmla="*/ 2193774 w 3062442"/>
                <a:gd name="connsiteY773" fmla="*/ 943776 h 3455855"/>
                <a:gd name="connsiteX774" fmla="*/ 2296084 w 3062442"/>
                <a:gd name="connsiteY774" fmla="*/ 1063869 h 3455855"/>
                <a:gd name="connsiteX775" fmla="*/ 2338212 w 3062442"/>
                <a:gd name="connsiteY775" fmla="*/ 1033846 h 3455855"/>
                <a:gd name="connsiteX776" fmla="*/ 2377330 w 3062442"/>
                <a:gd name="connsiteY776" fmla="*/ 1027841 h 3455855"/>
                <a:gd name="connsiteX777" fmla="*/ 2413440 w 3062442"/>
                <a:gd name="connsiteY777" fmla="*/ 1024839 h 3455855"/>
                <a:gd name="connsiteX778" fmla="*/ 2443531 w 3062442"/>
                <a:gd name="connsiteY778" fmla="*/ 1000820 h 3455855"/>
                <a:gd name="connsiteX779" fmla="*/ 2446540 w 3062442"/>
                <a:gd name="connsiteY779" fmla="*/ 982806 h 3455855"/>
                <a:gd name="connsiteX780" fmla="*/ 2449549 w 3062442"/>
                <a:gd name="connsiteY780" fmla="*/ 970797 h 3455855"/>
                <a:gd name="connsiteX781" fmla="*/ 2461585 w 3062442"/>
                <a:gd name="connsiteY781" fmla="*/ 976802 h 3455855"/>
                <a:gd name="connsiteX782" fmla="*/ 2458576 w 3062442"/>
                <a:gd name="connsiteY782" fmla="*/ 1006825 h 3455855"/>
                <a:gd name="connsiteX783" fmla="*/ 2416449 w 3062442"/>
                <a:gd name="connsiteY783" fmla="*/ 1039850 h 3455855"/>
                <a:gd name="connsiteX784" fmla="*/ 2380339 w 3062442"/>
                <a:gd name="connsiteY784" fmla="*/ 1042853 h 3455855"/>
                <a:gd name="connsiteX785" fmla="*/ 2344230 w 3062442"/>
                <a:gd name="connsiteY785" fmla="*/ 1048857 h 3455855"/>
                <a:gd name="connsiteX786" fmla="*/ 2305112 w 3062442"/>
                <a:gd name="connsiteY786" fmla="*/ 1078880 h 3455855"/>
                <a:gd name="connsiteX787" fmla="*/ 2404412 w 3062442"/>
                <a:gd name="connsiteY787" fmla="*/ 1307056 h 3455855"/>
                <a:gd name="connsiteX788" fmla="*/ 2443531 w 3062442"/>
                <a:gd name="connsiteY788" fmla="*/ 1298049 h 3455855"/>
                <a:gd name="connsiteX789" fmla="*/ 2488667 w 3062442"/>
                <a:gd name="connsiteY789" fmla="*/ 1289042 h 3455855"/>
                <a:gd name="connsiteX790" fmla="*/ 2518758 w 3062442"/>
                <a:gd name="connsiteY790" fmla="*/ 1253014 h 3455855"/>
                <a:gd name="connsiteX791" fmla="*/ 2518758 w 3062442"/>
                <a:gd name="connsiteY791" fmla="*/ 1228996 h 3455855"/>
                <a:gd name="connsiteX792" fmla="*/ 2521768 w 3062442"/>
                <a:gd name="connsiteY792" fmla="*/ 1219989 h 3455855"/>
                <a:gd name="connsiteX793" fmla="*/ 2533804 w 3062442"/>
                <a:gd name="connsiteY793" fmla="*/ 1222991 h 3455855"/>
                <a:gd name="connsiteX794" fmla="*/ 2536813 w 3062442"/>
                <a:gd name="connsiteY794" fmla="*/ 1259019 h 3455855"/>
                <a:gd name="connsiteX795" fmla="*/ 2494686 w 3062442"/>
                <a:gd name="connsiteY795" fmla="*/ 1301051 h 3455855"/>
                <a:gd name="connsiteX796" fmla="*/ 2446540 w 3062442"/>
                <a:gd name="connsiteY796" fmla="*/ 1316063 h 3455855"/>
                <a:gd name="connsiteX797" fmla="*/ 2410430 w 3062442"/>
                <a:gd name="connsiteY797" fmla="*/ 1322068 h 3455855"/>
                <a:gd name="connsiteX798" fmla="*/ 2407421 w 3062442"/>
                <a:gd name="connsiteY798" fmla="*/ 1325070 h 3455855"/>
                <a:gd name="connsiteX799" fmla="*/ 2416449 w 3062442"/>
                <a:gd name="connsiteY799" fmla="*/ 1529227 h 3455855"/>
                <a:gd name="connsiteX800" fmla="*/ 2482649 w 3062442"/>
                <a:gd name="connsiteY800" fmla="*/ 1571259 h 3455855"/>
                <a:gd name="connsiteX801" fmla="*/ 2518758 w 3062442"/>
                <a:gd name="connsiteY801" fmla="*/ 1655324 h 3455855"/>
                <a:gd name="connsiteX802" fmla="*/ 2512740 w 3062442"/>
                <a:gd name="connsiteY802" fmla="*/ 1667333 h 3455855"/>
                <a:gd name="connsiteX803" fmla="*/ 2503713 w 3062442"/>
                <a:gd name="connsiteY803" fmla="*/ 1661329 h 3455855"/>
                <a:gd name="connsiteX804" fmla="*/ 2470613 w 3062442"/>
                <a:gd name="connsiteY804" fmla="*/ 1580266 h 3455855"/>
                <a:gd name="connsiteX805" fmla="*/ 2413440 w 3062442"/>
                <a:gd name="connsiteY805" fmla="*/ 1544238 h 3455855"/>
                <a:gd name="connsiteX806" fmla="*/ 2410430 w 3062442"/>
                <a:gd name="connsiteY806" fmla="*/ 1559250 h 3455855"/>
                <a:gd name="connsiteX807" fmla="*/ 2238911 w 3062442"/>
                <a:gd name="connsiteY807" fmla="*/ 1898511 h 3455855"/>
                <a:gd name="connsiteX808" fmla="*/ 2305112 w 3062442"/>
                <a:gd name="connsiteY808" fmla="*/ 1892506 h 3455855"/>
                <a:gd name="connsiteX809" fmla="*/ 2347239 w 3062442"/>
                <a:gd name="connsiteY809" fmla="*/ 1919527 h 3455855"/>
                <a:gd name="connsiteX810" fmla="*/ 2389367 w 3062442"/>
                <a:gd name="connsiteY810" fmla="*/ 1943546 h 3455855"/>
                <a:gd name="connsiteX811" fmla="*/ 2458576 w 3062442"/>
                <a:gd name="connsiteY811" fmla="*/ 1898511 h 3455855"/>
                <a:gd name="connsiteX812" fmla="*/ 2470613 w 3062442"/>
                <a:gd name="connsiteY812" fmla="*/ 1898511 h 3455855"/>
                <a:gd name="connsiteX813" fmla="*/ 2470613 w 3062442"/>
                <a:gd name="connsiteY813" fmla="*/ 1910520 h 3455855"/>
                <a:gd name="connsiteX814" fmla="*/ 2395385 w 3062442"/>
                <a:gd name="connsiteY814" fmla="*/ 1961560 h 3455855"/>
                <a:gd name="connsiteX815" fmla="*/ 2386358 w 3062442"/>
                <a:gd name="connsiteY815" fmla="*/ 1961560 h 3455855"/>
                <a:gd name="connsiteX816" fmla="*/ 2335203 w 3062442"/>
                <a:gd name="connsiteY816" fmla="*/ 1931537 h 3455855"/>
                <a:gd name="connsiteX817" fmla="*/ 2302102 w 3062442"/>
                <a:gd name="connsiteY817" fmla="*/ 1907518 h 3455855"/>
                <a:gd name="connsiteX818" fmla="*/ 2223866 w 3062442"/>
                <a:gd name="connsiteY818" fmla="*/ 1922530 h 3455855"/>
                <a:gd name="connsiteX819" fmla="*/ 2220856 w 3062442"/>
                <a:gd name="connsiteY819" fmla="*/ 1925532 h 3455855"/>
                <a:gd name="connsiteX820" fmla="*/ 2208820 w 3062442"/>
                <a:gd name="connsiteY820" fmla="*/ 1931537 h 3455855"/>
                <a:gd name="connsiteX821" fmla="*/ 2160674 w 3062442"/>
                <a:gd name="connsiteY821" fmla="*/ 1985578 h 3455855"/>
                <a:gd name="connsiteX822" fmla="*/ 2013228 w 3062442"/>
                <a:gd name="connsiteY822" fmla="*/ 2114677 h 3455855"/>
                <a:gd name="connsiteX823" fmla="*/ 2058365 w 3062442"/>
                <a:gd name="connsiteY823" fmla="*/ 2114677 h 3455855"/>
                <a:gd name="connsiteX824" fmla="*/ 2127574 w 3062442"/>
                <a:gd name="connsiteY824" fmla="*/ 2123684 h 3455855"/>
                <a:gd name="connsiteX825" fmla="*/ 2169702 w 3062442"/>
                <a:gd name="connsiteY825" fmla="*/ 2165717 h 3455855"/>
                <a:gd name="connsiteX826" fmla="*/ 2166693 w 3062442"/>
                <a:gd name="connsiteY826" fmla="*/ 2174724 h 3455855"/>
                <a:gd name="connsiteX827" fmla="*/ 2163683 w 3062442"/>
                <a:gd name="connsiteY827" fmla="*/ 2177726 h 3455855"/>
                <a:gd name="connsiteX828" fmla="*/ 2154656 w 3062442"/>
                <a:gd name="connsiteY828" fmla="*/ 2171721 h 3455855"/>
                <a:gd name="connsiteX829" fmla="*/ 2121556 w 3062442"/>
                <a:gd name="connsiteY829" fmla="*/ 2138696 h 3455855"/>
                <a:gd name="connsiteX830" fmla="*/ 2058365 w 3062442"/>
                <a:gd name="connsiteY830" fmla="*/ 2132691 h 3455855"/>
                <a:gd name="connsiteX831" fmla="*/ 1992164 w 3062442"/>
                <a:gd name="connsiteY831" fmla="*/ 2129689 h 3455855"/>
                <a:gd name="connsiteX832" fmla="*/ 1619034 w 3062442"/>
                <a:gd name="connsiteY832" fmla="*/ 2306825 h 3455855"/>
                <a:gd name="connsiteX833" fmla="*/ 1622044 w 3062442"/>
                <a:gd name="connsiteY833" fmla="*/ 2309828 h 3455855"/>
                <a:gd name="connsiteX834" fmla="*/ 1637089 w 3062442"/>
                <a:gd name="connsiteY834" fmla="*/ 2315832 h 3455855"/>
                <a:gd name="connsiteX835" fmla="*/ 1676208 w 3062442"/>
                <a:gd name="connsiteY835" fmla="*/ 2333846 h 3455855"/>
                <a:gd name="connsiteX836" fmla="*/ 1691253 w 3062442"/>
                <a:gd name="connsiteY836" fmla="*/ 2399897 h 3455855"/>
                <a:gd name="connsiteX837" fmla="*/ 1685235 w 3062442"/>
                <a:gd name="connsiteY837" fmla="*/ 2402899 h 3455855"/>
                <a:gd name="connsiteX838" fmla="*/ 1679217 w 3062442"/>
                <a:gd name="connsiteY838" fmla="*/ 2399897 h 3455855"/>
                <a:gd name="connsiteX839" fmla="*/ 1679217 w 3062442"/>
                <a:gd name="connsiteY839" fmla="*/ 2387888 h 3455855"/>
                <a:gd name="connsiteX840" fmla="*/ 1667180 w 3062442"/>
                <a:gd name="connsiteY840" fmla="*/ 2348858 h 3455855"/>
                <a:gd name="connsiteX841" fmla="*/ 1631071 w 3062442"/>
                <a:gd name="connsiteY841" fmla="*/ 2330844 h 3455855"/>
                <a:gd name="connsiteX842" fmla="*/ 1616025 w 3062442"/>
                <a:gd name="connsiteY842" fmla="*/ 2324839 h 3455855"/>
                <a:gd name="connsiteX843" fmla="*/ 1594962 w 3062442"/>
                <a:gd name="connsiteY843" fmla="*/ 2312830 h 3455855"/>
                <a:gd name="connsiteX844" fmla="*/ 1456542 w 3062442"/>
                <a:gd name="connsiteY844" fmla="*/ 2327841 h 3455855"/>
                <a:gd name="connsiteX845" fmla="*/ 1206786 w 3062442"/>
                <a:gd name="connsiteY845" fmla="*/ 2264793 h 3455855"/>
                <a:gd name="connsiteX846" fmla="*/ 1053322 w 3062442"/>
                <a:gd name="connsiteY846" fmla="*/ 2063638 h 3455855"/>
                <a:gd name="connsiteX847" fmla="*/ 1035267 w 3062442"/>
                <a:gd name="connsiteY847" fmla="*/ 2033615 h 3455855"/>
                <a:gd name="connsiteX848" fmla="*/ 987121 w 3062442"/>
                <a:gd name="connsiteY848" fmla="*/ 2042622 h 3455855"/>
                <a:gd name="connsiteX849" fmla="*/ 948003 w 3062442"/>
                <a:gd name="connsiteY849" fmla="*/ 2132691 h 3455855"/>
                <a:gd name="connsiteX850" fmla="*/ 941985 w 3062442"/>
                <a:gd name="connsiteY850" fmla="*/ 2138696 h 3455855"/>
                <a:gd name="connsiteX851" fmla="*/ 938976 w 3062442"/>
                <a:gd name="connsiteY851" fmla="*/ 2138696 h 3455855"/>
                <a:gd name="connsiteX852" fmla="*/ 932957 w 3062442"/>
                <a:gd name="connsiteY852" fmla="*/ 2132691 h 3455855"/>
                <a:gd name="connsiteX853" fmla="*/ 978094 w 3062442"/>
                <a:gd name="connsiteY853" fmla="*/ 2027610 h 3455855"/>
                <a:gd name="connsiteX854" fmla="*/ 1026240 w 3062442"/>
                <a:gd name="connsiteY854" fmla="*/ 2018603 h 3455855"/>
                <a:gd name="connsiteX855" fmla="*/ 899857 w 3062442"/>
                <a:gd name="connsiteY855" fmla="*/ 1721375 h 3455855"/>
                <a:gd name="connsiteX856" fmla="*/ 881802 w 3062442"/>
                <a:gd name="connsiteY856" fmla="*/ 1625301 h 3455855"/>
                <a:gd name="connsiteX857" fmla="*/ 860739 w 3062442"/>
                <a:gd name="connsiteY857" fmla="*/ 1631306 h 3455855"/>
                <a:gd name="connsiteX858" fmla="*/ 812593 w 3062442"/>
                <a:gd name="connsiteY858" fmla="*/ 1712368 h 3455855"/>
                <a:gd name="connsiteX859" fmla="*/ 803566 w 3062442"/>
                <a:gd name="connsiteY859" fmla="*/ 1718372 h 3455855"/>
                <a:gd name="connsiteX860" fmla="*/ 797547 w 3062442"/>
                <a:gd name="connsiteY860" fmla="*/ 1709366 h 3455855"/>
                <a:gd name="connsiteX861" fmla="*/ 854720 w 3062442"/>
                <a:gd name="connsiteY861" fmla="*/ 1616294 h 3455855"/>
                <a:gd name="connsiteX862" fmla="*/ 878793 w 3062442"/>
                <a:gd name="connsiteY862" fmla="*/ 1607287 h 3455855"/>
                <a:gd name="connsiteX863" fmla="*/ 884812 w 3062442"/>
                <a:gd name="connsiteY863" fmla="*/ 1421144 h 3455855"/>
                <a:gd name="connsiteX864" fmla="*/ 905875 w 3062442"/>
                <a:gd name="connsiteY864" fmla="*/ 1328072 h 3455855"/>
                <a:gd name="connsiteX865" fmla="*/ 902866 w 3062442"/>
                <a:gd name="connsiteY865" fmla="*/ 1325070 h 3455855"/>
                <a:gd name="connsiteX866" fmla="*/ 818611 w 3062442"/>
                <a:gd name="connsiteY866" fmla="*/ 1277033 h 3455855"/>
                <a:gd name="connsiteX867" fmla="*/ 821620 w 3062442"/>
                <a:gd name="connsiteY867" fmla="*/ 1268026 h 3455855"/>
                <a:gd name="connsiteX868" fmla="*/ 830648 w 3062442"/>
                <a:gd name="connsiteY868" fmla="*/ 1271028 h 3455855"/>
                <a:gd name="connsiteX869" fmla="*/ 905875 w 3062442"/>
                <a:gd name="connsiteY869" fmla="*/ 1310058 h 3455855"/>
                <a:gd name="connsiteX870" fmla="*/ 911894 w 3062442"/>
                <a:gd name="connsiteY870" fmla="*/ 1310058 h 3455855"/>
                <a:gd name="connsiteX871" fmla="*/ 1011194 w 3062442"/>
                <a:gd name="connsiteY871" fmla="*/ 1090890 h 3455855"/>
                <a:gd name="connsiteX872" fmla="*/ 999158 w 3062442"/>
                <a:gd name="connsiteY872" fmla="*/ 1087887 h 3455855"/>
                <a:gd name="connsiteX873" fmla="*/ 975085 w 3062442"/>
                <a:gd name="connsiteY873" fmla="*/ 1078880 h 3455855"/>
                <a:gd name="connsiteX874" fmla="*/ 908884 w 3062442"/>
                <a:gd name="connsiteY874" fmla="*/ 1051860 h 3455855"/>
                <a:gd name="connsiteX875" fmla="*/ 854720 w 3062442"/>
                <a:gd name="connsiteY875" fmla="*/ 916756 h 3455855"/>
                <a:gd name="connsiteX876" fmla="*/ 860739 w 3062442"/>
                <a:gd name="connsiteY876" fmla="*/ 907749 h 3455855"/>
                <a:gd name="connsiteX877" fmla="*/ 869766 w 3062442"/>
                <a:gd name="connsiteY877" fmla="*/ 916756 h 3455855"/>
                <a:gd name="connsiteX878" fmla="*/ 917912 w 3062442"/>
                <a:gd name="connsiteY878" fmla="*/ 1039850 h 3455855"/>
                <a:gd name="connsiteX879" fmla="*/ 981103 w 3062442"/>
                <a:gd name="connsiteY879" fmla="*/ 1063869 h 3455855"/>
                <a:gd name="connsiteX880" fmla="*/ 1005176 w 3062442"/>
                <a:gd name="connsiteY880" fmla="*/ 1072876 h 3455855"/>
                <a:gd name="connsiteX881" fmla="*/ 1020222 w 3062442"/>
                <a:gd name="connsiteY881" fmla="*/ 1078880 h 3455855"/>
                <a:gd name="connsiteX882" fmla="*/ 1122531 w 3062442"/>
                <a:gd name="connsiteY882" fmla="*/ 949781 h 3455855"/>
                <a:gd name="connsiteX883" fmla="*/ 1164659 w 3062442"/>
                <a:gd name="connsiteY883" fmla="*/ 907749 h 3455855"/>
                <a:gd name="connsiteX884" fmla="*/ 1146604 w 3062442"/>
                <a:gd name="connsiteY884" fmla="*/ 889735 h 3455855"/>
                <a:gd name="connsiteX885" fmla="*/ 1146604 w 3062442"/>
                <a:gd name="connsiteY885" fmla="*/ 808672 h 3455855"/>
                <a:gd name="connsiteX886" fmla="*/ 1158641 w 3062442"/>
                <a:gd name="connsiteY886" fmla="*/ 811675 h 3455855"/>
                <a:gd name="connsiteX887" fmla="*/ 1155631 w 3062442"/>
                <a:gd name="connsiteY887" fmla="*/ 820682 h 3455855"/>
                <a:gd name="connsiteX888" fmla="*/ 1158641 w 3062442"/>
                <a:gd name="connsiteY888" fmla="*/ 880728 h 3455855"/>
                <a:gd name="connsiteX889" fmla="*/ 1176695 w 3062442"/>
                <a:gd name="connsiteY889" fmla="*/ 895739 h 3455855"/>
                <a:gd name="connsiteX890" fmla="*/ 1348215 w 3062442"/>
                <a:gd name="connsiteY890" fmla="*/ 745624 h 3455855"/>
                <a:gd name="connsiteX891" fmla="*/ 1275996 w 3062442"/>
                <a:gd name="connsiteY891" fmla="*/ 652552 h 3455855"/>
                <a:gd name="connsiteX892" fmla="*/ 1275996 w 3062442"/>
                <a:gd name="connsiteY892" fmla="*/ 643545 h 3455855"/>
                <a:gd name="connsiteX893" fmla="*/ 1288032 w 3062442"/>
                <a:gd name="connsiteY893" fmla="*/ 640543 h 3455855"/>
                <a:gd name="connsiteX894" fmla="*/ 1360251 w 3062442"/>
                <a:gd name="connsiteY894" fmla="*/ 736617 h 3455855"/>
                <a:gd name="connsiteX895" fmla="*/ 1546816 w 3062442"/>
                <a:gd name="connsiteY895" fmla="*/ 673569 h 3455855"/>
                <a:gd name="connsiteX896" fmla="*/ 1558852 w 3062442"/>
                <a:gd name="connsiteY896" fmla="*/ 673569 h 3455855"/>
                <a:gd name="connsiteX897" fmla="*/ 1543807 w 3062442"/>
                <a:gd name="connsiteY897" fmla="*/ 628534 h 3455855"/>
                <a:gd name="connsiteX898" fmla="*/ 1522743 w 3062442"/>
                <a:gd name="connsiteY898" fmla="*/ 583499 h 3455855"/>
                <a:gd name="connsiteX899" fmla="*/ 1483624 w 3062442"/>
                <a:gd name="connsiteY899" fmla="*/ 580497 h 3455855"/>
                <a:gd name="connsiteX900" fmla="*/ 1471588 w 3062442"/>
                <a:gd name="connsiteY900" fmla="*/ 577495 h 3455855"/>
                <a:gd name="connsiteX901" fmla="*/ 1471588 w 3062442"/>
                <a:gd name="connsiteY901" fmla="*/ 568488 h 3455855"/>
                <a:gd name="connsiteX902" fmla="*/ 1503184 w 3062442"/>
                <a:gd name="connsiteY902" fmla="*/ 560231 h 3455855"/>
                <a:gd name="connsiteX903" fmla="*/ 2229501 w 3062442"/>
                <a:gd name="connsiteY903" fmla="*/ 0 h 3455855"/>
                <a:gd name="connsiteX904" fmla="*/ 2232520 w 3062442"/>
                <a:gd name="connsiteY904" fmla="*/ 0 h 3455855"/>
                <a:gd name="connsiteX905" fmla="*/ 2232520 w 3062442"/>
                <a:gd name="connsiteY905" fmla="*/ 3002 h 3455855"/>
                <a:gd name="connsiteX906" fmla="*/ 2214403 w 3062442"/>
                <a:gd name="connsiteY906" fmla="*/ 36028 h 3455855"/>
                <a:gd name="connsiteX907" fmla="*/ 2217423 w 3062442"/>
                <a:gd name="connsiteY907" fmla="*/ 54041 h 3455855"/>
                <a:gd name="connsiteX908" fmla="*/ 2220442 w 3062442"/>
                <a:gd name="connsiteY908" fmla="*/ 60046 h 3455855"/>
                <a:gd name="connsiteX909" fmla="*/ 2223462 w 3062442"/>
                <a:gd name="connsiteY909" fmla="*/ 63048 h 3455855"/>
                <a:gd name="connsiteX910" fmla="*/ 2268754 w 3062442"/>
                <a:gd name="connsiteY910" fmla="*/ 63048 h 3455855"/>
                <a:gd name="connsiteX911" fmla="*/ 2286870 w 3062442"/>
                <a:gd name="connsiteY911" fmla="*/ 66051 h 3455855"/>
                <a:gd name="connsiteX912" fmla="*/ 2286870 w 3062442"/>
                <a:gd name="connsiteY912" fmla="*/ 60046 h 3455855"/>
                <a:gd name="connsiteX913" fmla="*/ 2304987 w 3062442"/>
                <a:gd name="connsiteY913" fmla="*/ 45035 h 3455855"/>
                <a:gd name="connsiteX914" fmla="*/ 2304987 w 3062442"/>
                <a:gd name="connsiteY914" fmla="*/ 48037 h 3455855"/>
                <a:gd name="connsiteX915" fmla="*/ 2289890 w 3062442"/>
                <a:gd name="connsiteY915" fmla="*/ 60046 h 3455855"/>
                <a:gd name="connsiteX916" fmla="*/ 2289890 w 3062442"/>
                <a:gd name="connsiteY916" fmla="*/ 66051 h 3455855"/>
                <a:gd name="connsiteX917" fmla="*/ 2353299 w 3062442"/>
                <a:gd name="connsiteY917" fmla="*/ 78060 h 3455855"/>
                <a:gd name="connsiteX918" fmla="*/ 2362357 w 3062442"/>
                <a:gd name="connsiteY918" fmla="*/ 45035 h 3455855"/>
                <a:gd name="connsiteX919" fmla="*/ 2365376 w 3062442"/>
                <a:gd name="connsiteY919" fmla="*/ 42032 h 3455855"/>
                <a:gd name="connsiteX920" fmla="*/ 2368396 w 3062442"/>
                <a:gd name="connsiteY920" fmla="*/ 45035 h 3455855"/>
                <a:gd name="connsiteX921" fmla="*/ 2359337 w 3062442"/>
                <a:gd name="connsiteY921" fmla="*/ 78060 h 3455855"/>
                <a:gd name="connsiteX922" fmla="*/ 2404629 w 3062442"/>
                <a:gd name="connsiteY922" fmla="*/ 108083 h 3455855"/>
                <a:gd name="connsiteX923" fmla="*/ 2407649 w 3062442"/>
                <a:gd name="connsiteY923" fmla="*/ 111085 h 3455855"/>
                <a:gd name="connsiteX924" fmla="*/ 2416707 w 3062442"/>
                <a:gd name="connsiteY924" fmla="*/ 99076 h 3455855"/>
                <a:gd name="connsiteX925" fmla="*/ 2419727 w 3062442"/>
                <a:gd name="connsiteY925" fmla="*/ 87067 h 3455855"/>
                <a:gd name="connsiteX926" fmla="*/ 2416707 w 3062442"/>
                <a:gd name="connsiteY926" fmla="*/ 78060 h 3455855"/>
                <a:gd name="connsiteX927" fmla="*/ 2413688 w 3062442"/>
                <a:gd name="connsiteY927" fmla="*/ 75058 h 3455855"/>
                <a:gd name="connsiteX928" fmla="*/ 2416707 w 3062442"/>
                <a:gd name="connsiteY928" fmla="*/ 72055 h 3455855"/>
                <a:gd name="connsiteX929" fmla="*/ 2425766 w 3062442"/>
                <a:gd name="connsiteY929" fmla="*/ 87067 h 3455855"/>
                <a:gd name="connsiteX930" fmla="*/ 2419727 w 3062442"/>
                <a:gd name="connsiteY930" fmla="*/ 102078 h 3455855"/>
                <a:gd name="connsiteX931" fmla="*/ 2410668 w 3062442"/>
                <a:gd name="connsiteY931" fmla="*/ 114088 h 3455855"/>
                <a:gd name="connsiteX932" fmla="*/ 2452941 w 3062442"/>
                <a:gd name="connsiteY932" fmla="*/ 201154 h 3455855"/>
                <a:gd name="connsiteX933" fmla="*/ 2455960 w 3062442"/>
                <a:gd name="connsiteY933" fmla="*/ 216166 h 3455855"/>
                <a:gd name="connsiteX934" fmla="*/ 2458980 w 3062442"/>
                <a:gd name="connsiteY934" fmla="*/ 213164 h 3455855"/>
                <a:gd name="connsiteX935" fmla="*/ 2471058 w 3062442"/>
                <a:gd name="connsiteY935" fmla="*/ 213164 h 3455855"/>
                <a:gd name="connsiteX936" fmla="*/ 2474077 w 3062442"/>
                <a:gd name="connsiteY936" fmla="*/ 213164 h 3455855"/>
                <a:gd name="connsiteX937" fmla="*/ 2483135 w 3062442"/>
                <a:gd name="connsiteY937" fmla="*/ 213164 h 3455855"/>
                <a:gd name="connsiteX938" fmla="*/ 2486155 w 3062442"/>
                <a:gd name="connsiteY938" fmla="*/ 207159 h 3455855"/>
                <a:gd name="connsiteX939" fmla="*/ 2486155 w 3062442"/>
                <a:gd name="connsiteY939" fmla="*/ 204157 h 3455855"/>
                <a:gd name="connsiteX940" fmla="*/ 2486155 w 3062442"/>
                <a:gd name="connsiteY940" fmla="*/ 201154 h 3455855"/>
                <a:gd name="connsiteX941" fmla="*/ 2489174 w 3062442"/>
                <a:gd name="connsiteY941" fmla="*/ 201154 h 3455855"/>
                <a:gd name="connsiteX942" fmla="*/ 2492194 w 3062442"/>
                <a:gd name="connsiteY942" fmla="*/ 207159 h 3455855"/>
                <a:gd name="connsiteX943" fmla="*/ 2486155 w 3062442"/>
                <a:gd name="connsiteY943" fmla="*/ 216166 h 3455855"/>
                <a:gd name="connsiteX944" fmla="*/ 2474077 w 3062442"/>
                <a:gd name="connsiteY944" fmla="*/ 219168 h 3455855"/>
                <a:gd name="connsiteX945" fmla="*/ 2468038 w 3062442"/>
                <a:gd name="connsiteY945" fmla="*/ 219168 h 3455855"/>
                <a:gd name="connsiteX946" fmla="*/ 2458980 w 3062442"/>
                <a:gd name="connsiteY946" fmla="*/ 219168 h 3455855"/>
                <a:gd name="connsiteX947" fmla="*/ 2455960 w 3062442"/>
                <a:gd name="connsiteY947" fmla="*/ 219168 h 3455855"/>
                <a:gd name="connsiteX948" fmla="*/ 2461999 w 3062442"/>
                <a:gd name="connsiteY948" fmla="*/ 294226 h 3455855"/>
                <a:gd name="connsiteX949" fmla="*/ 2468038 w 3062442"/>
                <a:gd name="connsiteY949" fmla="*/ 297228 h 3455855"/>
                <a:gd name="connsiteX950" fmla="*/ 2471058 w 3062442"/>
                <a:gd name="connsiteY950" fmla="*/ 300231 h 3455855"/>
                <a:gd name="connsiteX951" fmla="*/ 2480116 w 3062442"/>
                <a:gd name="connsiteY951" fmla="*/ 303233 h 3455855"/>
                <a:gd name="connsiteX952" fmla="*/ 2489174 w 3062442"/>
                <a:gd name="connsiteY952" fmla="*/ 303233 h 3455855"/>
                <a:gd name="connsiteX953" fmla="*/ 2492194 w 3062442"/>
                <a:gd name="connsiteY953" fmla="*/ 300231 h 3455855"/>
                <a:gd name="connsiteX954" fmla="*/ 2495213 w 3062442"/>
                <a:gd name="connsiteY954" fmla="*/ 297228 h 3455855"/>
                <a:gd name="connsiteX955" fmla="*/ 2495213 w 3062442"/>
                <a:gd name="connsiteY955" fmla="*/ 300231 h 3455855"/>
                <a:gd name="connsiteX956" fmla="*/ 2492194 w 3062442"/>
                <a:gd name="connsiteY956" fmla="*/ 306235 h 3455855"/>
                <a:gd name="connsiteX957" fmla="*/ 2480116 w 3062442"/>
                <a:gd name="connsiteY957" fmla="*/ 309237 h 3455855"/>
                <a:gd name="connsiteX958" fmla="*/ 2468038 w 3062442"/>
                <a:gd name="connsiteY958" fmla="*/ 303233 h 3455855"/>
                <a:gd name="connsiteX959" fmla="*/ 2465019 w 3062442"/>
                <a:gd name="connsiteY959" fmla="*/ 300231 h 3455855"/>
                <a:gd name="connsiteX960" fmla="*/ 2461999 w 3062442"/>
                <a:gd name="connsiteY960" fmla="*/ 297228 h 3455855"/>
                <a:gd name="connsiteX961" fmla="*/ 2452941 w 3062442"/>
                <a:gd name="connsiteY961" fmla="*/ 342263 h 3455855"/>
                <a:gd name="connsiteX962" fmla="*/ 2468038 w 3062442"/>
                <a:gd name="connsiteY962" fmla="*/ 345265 h 3455855"/>
                <a:gd name="connsiteX963" fmla="*/ 2474077 w 3062442"/>
                <a:gd name="connsiteY963" fmla="*/ 354272 h 3455855"/>
                <a:gd name="connsiteX964" fmla="*/ 2483135 w 3062442"/>
                <a:gd name="connsiteY964" fmla="*/ 360277 h 3455855"/>
                <a:gd name="connsiteX965" fmla="*/ 2492194 w 3062442"/>
                <a:gd name="connsiteY965" fmla="*/ 363279 h 3455855"/>
                <a:gd name="connsiteX966" fmla="*/ 2498233 w 3062442"/>
                <a:gd name="connsiteY966" fmla="*/ 360277 h 3455855"/>
                <a:gd name="connsiteX967" fmla="*/ 2501252 w 3062442"/>
                <a:gd name="connsiteY967" fmla="*/ 360277 h 3455855"/>
                <a:gd name="connsiteX968" fmla="*/ 2501252 w 3062442"/>
                <a:gd name="connsiteY968" fmla="*/ 363279 h 3455855"/>
                <a:gd name="connsiteX969" fmla="*/ 2492194 w 3062442"/>
                <a:gd name="connsiteY969" fmla="*/ 366281 h 3455855"/>
                <a:gd name="connsiteX970" fmla="*/ 2480116 w 3062442"/>
                <a:gd name="connsiteY970" fmla="*/ 363279 h 3455855"/>
                <a:gd name="connsiteX971" fmla="*/ 2471058 w 3062442"/>
                <a:gd name="connsiteY971" fmla="*/ 357274 h 3455855"/>
                <a:gd name="connsiteX972" fmla="*/ 2465019 w 3062442"/>
                <a:gd name="connsiteY972" fmla="*/ 348267 h 3455855"/>
                <a:gd name="connsiteX973" fmla="*/ 2449921 w 3062442"/>
                <a:gd name="connsiteY973" fmla="*/ 345265 h 3455855"/>
                <a:gd name="connsiteX974" fmla="*/ 2416707 w 3062442"/>
                <a:gd name="connsiteY974" fmla="*/ 408314 h 3455855"/>
                <a:gd name="connsiteX975" fmla="*/ 2425766 w 3062442"/>
                <a:gd name="connsiteY975" fmla="*/ 414318 h 3455855"/>
                <a:gd name="connsiteX976" fmla="*/ 2437844 w 3062442"/>
                <a:gd name="connsiteY976" fmla="*/ 423325 h 3455855"/>
                <a:gd name="connsiteX977" fmla="*/ 2449921 w 3062442"/>
                <a:gd name="connsiteY977" fmla="*/ 423325 h 3455855"/>
                <a:gd name="connsiteX978" fmla="*/ 2455960 w 3062442"/>
                <a:gd name="connsiteY978" fmla="*/ 420323 h 3455855"/>
                <a:gd name="connsiteX979" fmla="*/ 2458980 w 3062442"/>
                <a:gd name="connsiteY979" fmla="*/ 420323 h 3455855"/>
                <a:gd name="connsiteX980" fmla="*/ 2458980 w 3062442"/>
                <a:gd name="connsiteY980" fmla="*/ 423325 h 3455855"/>
                <a:gd name="connsiteX981" fmla="*/ 2452941 w 3062442"/>
                <a:gd name="connsiteY981" fmla="*/ 429330 h 3455855"/>
                <a:gd name="connsiteX982" fmla="*/ 2434824 w 3062442"/>
                <a:gd name="connsiteY982" fmla="*/ 426327 h 3455855"/>
                <a:gd name="connsiteX983" fmla="*/ 2422746 w 3062442"/>
                <a:gd name="connsiteY983" fmla="*/ 420323 h 3455855"/>
                <a:gd name="connsiteX984" fmla="*/ 2413688 w 3062442"/>
                <a:gd name="connsiteY984" fmla="*/ 411316 h 3455855"/>
                <a:gd name="connsiteX985" fmla="*/ 2371415 w 3062442"/>
                <a:gd name="connsiteY985" fmla="*/ 450346 h 3455855"/>
                <a:gd name="connsiteX986" fmla="*/ 2374435 w 3062442"/>
                <a:gd name="connsiteY986" fmla="*/ 471362 h 3455855"/>
                <a:gd name="connsiteX987" fmla="*/ 2362357 w 3062442"/>
                <a:gd name="connsiteY987" fmla="*/ 495380 h 3455855"/>
                <a:gd name="connsiteX988" fmla="*/ 2356318 w 3062442"/>
                <a:gd name="connsiteY988" fmla="*/ 495380 h 3455855"/>
                <a:gd name="connsiteX989" fmla="*/ 2356318 w 3062442"/>
                <a:gd name="connsiteY989" fmla="*/ 492378 h 3455855"/>
                <a:gd name="connsiteX990" fmla="*/ 2368396 w 3062442"/>
                <a:gd name="connsiteY990" fmla="*/ 471362 h 3455855"/>
                <a:gd name="connsiteX991" fmla="*/ 2365376 w 3062442"/>
                <a:gd name="connsiteY991" fmla="*/ 453348 h 3455855"/>
                <a:gd name="connsiteX992" fmla="*/ 2362357 w 3062442"/>
                <a:gd name="connsiteY992" fmla="*/ 453348 h 3455855"/>
                <a:gd name="connsiteX993" fmla="*/ 2256676 w 3062442"/>
                <a:gd name="connsiteY993" fmla="*/ 477367 h 3455855"/>
                <a:gd name="connsiteX994" fmla="*/ 2271773 w 3062442"/>
                <a:gd name="connsiteY994" fmla="*/ 489376 h 3455855"/>
                <a:gd name="connsiteX995" fmla="*/ 2271773 w 3062442"/>
                <a:gd name="connsiteY995" fmla="*/ 504387 h 3455855"/>
                <a:gd name="connsiteX996" fmla="*/ 2274793 w 3062442"/>
                <a:gd name="connsiteY996" fmla="*/ 519399 h 3455855"/>
                <a:gd name="connsiteX997" fmla="*/ 2295929 w 3062442"/>
                <a:gd name="connsiteY997" fmla="*/ 525404 h 3455855"/>
                <a:gd name="connsiteX998" fmla="*/ 2298948 w 3062442"/>
                <a:gd name="connsiteY998" fmla="*/ 528406 h 3455855"/>
                <a:gd name="connsiteX999" fmla="*/ 2295929 w 3062442"/>
                <a:gd name="connsiteY999" fmla="*/ 528406 h 3455855"/>
                <a:gd name="connsiteX1000" fmla="*/ 2271773 w 3062442"/>
                <a:gd name="connsiteY1000" fmla="*/ 522401 h 3455855"/>
                <a:gd name="connsiteX1001" fmla="*/ 2268754 w 3062442"/>
                <a:gd name="connsiteY1001" fmla="*/ 519399 h 3455855"/>
                <a:gd name="connsiteX1002" fmla="*/ 2268754 w 3062442"/>
                <a:gd name="connsiteY1002" fmla="*/ 504387 h 3455855"/>
                <a:gd name="connsiteX1003" fmla="*/ 2265734 w 3062442"/>
                <a:gd name="connsiteY1003" fmla="*/ 492378 h 3455855"/>
                <a:gd name="connsiteX1004" fmla="*/ 2250637 w 3062442"/>
                <a:gd name="connsiteY1004" fmla="*/ 477367 h 3455855"/>
                <a:gd name="connsiteX1005" fmla="*/ 2247617 w 3062442"/>
                <a:gd name="connsiteY1005" fmla="*/ 477367 h 3455855"/>
                <a:gd name="connsiteX1006" fmla="*/ 2244598 w 3062442"/>
                <a:gd name="connsiteY1006" fmla="*/ 477367 h 3455855"/>
                <a:gd name="connsiteX1007" fmla="*/ 2223462 w 3062442"/>
                <a:gd name="connsiteY1007" fmla="*/ 474364 h 3455855"/>
                <a:gd name="connsiteX1008" fmla="*/ 2169111 w 3062442"/>
                <a:gd name="connsiteY1008" fmla="*/ 465357 h 3455855"/>
                <a:gd name="connsiteX1009" fmla="*/ 2178170 w 3062442"/>
                <a:gd name="connsiteY1009" fmla="*/ 474364 h 3455855"/>
                <a:gd name="connsiteX1010" fmla="*/ 2187228 w 3062442"/>
                <a:gd name="connsiteY1010" fmla="*/ 492378 h 3455855"/>
                <a:gd name="connsiteX1011" fmla="*/ 2187228 w 3062442"/>
                <a:gd name="connsiteY1011" fmla="*/ 507390 h 3455855"/>
                <a:gd name="connsiteX1012" fmla="*/ 2184209 w 3062442"/>
                <a:gd name="connsiteY1012" fmla="*/ 510392 h 3455855"/>
                <a:gd name="connsiteX1013" fmla="*/ 2181189 w 3062442"/>
                <a:gd name="connsiteY1013" fmla="*/ 510392 h 3455855"/>
                <a:gd name="connsiteX1014" fmla="*/ 2181189 w 3062442"/>
                <a:gd name="connsiteY1014" fmla="*/ 507390 h 3455855"/>
                <a:gd name="connsiteX1015" fmla="*/ 2184209 w 3062442"/>
                <a:gd name="connsiteY1015" fmla="*/ 492378 h 3455855"/>
                <a:gd name="connsiteX1016" fmla="*/ 2175150 w 3062442"/>
                <a:gd name="connsiteY1016" fmla="*/ 477367 h 3455855"/>
                <a:gd name="connsiteX1017" fmla="*/ 2163072 w 3062442"/>
                <a:gd name="connsiteY1017" fmla="*/ 462355 h 3455855"/>
                <a:gd name="connsiteX1018" fmla="*/ 2057391 w 3062442"/>
                <a:gd name="connsiteY1018" fmla="*/ 411316 h 3455855"/>
                <a:gd name="connsiteX1019" fmla="*/ 2057391 w 3062442"/>
                <a:gd name="connsiteY1019" fmla="*/ 414318 h 3455855"/>
                <a:gd name="connsiteX1020" fmla="*/ 2057391 w 3062442"/>
                <a:gd name="connsiteY1020" fmla="*/ 417321 h 3455855"/>
                <a:gd name="connsiteX1021" fmla="*/ 2060411 w 3062442"/>
                <a:gd name="connsiteY1021" fmla="*/ 432332 h 3455855"/>
                <a:gd name="connsiteX1022" fmla="*/ 2051352 w 3062442"/>
                <a:gd name="connsiteY1022" fmla="*/ 444341 h 3455855"/>
                <a:gd name="connsiteX1023" fmla="*/ 2048333 w 3062442"/>
                <a:gd name="connsiteY1023" fmla="*/ 444341 h 3455855"/>
                <a:gd name="connsiteX1024" fmla="*/ 2048333 w 3062442"/>
                <a:gd name="connsiteY1024" fmla="*/ 441339 h 3455855"/>
                <a:gd name="connsiteX1025" fmla="*/ 2057391 w 3062442"/>
                <a:gd name="connsiteY1025" fmla="*/ 429330 h 3455855"/>
                <a:gd name="connsiteX1026" fmla="*/ 2054372 w 3062442"/>
                <a:gd name="connsiteY1026" fmla="*/ 420323 h 3455855"/>
                <a:gd name="connsiteX1027" fmla="*/ 2054372 w 3062442"/>
                <a:gd name="connsiteY1027" fmla="*/ 414318 h 3455855"/>
                <a:gd name="connsiteX1028" fmla="*/ 2051352 w 3062442"/>
                <a:gd name="connsiteY1028" fmla="*/ 408314 h 3455855"/>
                <a:gd name="connsiteX1029" fmla="*/ 2024177 w 3062442"/>
                <a:gd name="connsiteY1029" fmla="*/ 381293 h 3455855"/>
                <a:gd name="connsiteX1030" fmla="*/ 1993982 w 3062442"/>
                <a:gd name="connsiteY1030" fmla="*/ 315242 h 3455855"/>
                <a:gd name="connsiteX1031" fmla="*/ 2009080 w 3062442"/>
                <a:gd name="connsiteY1031" fmla="*/ 246189 h 3455855"/>
                <a:gd name="connsiteX1032" fmla="*/ 2015119 w 3062442"/>
                <a:gd name="connsiteY1032" fmla="*/ 237182 h 3455855"/>
                <a:gd name="connsiteX1033" fmla="*/ 2003041 w 3062442"/>
                <a:gd name="connsiteY1033" fmla="*/ 228175 h 3455855"/>
                <a:gd name="connsiteX1034" fmla="*/ 1975866 w 3062442"/>
                <a:gd name="connsiteY1034" fmla="*/ 234180 h 3455855"/>
                <a:gd name="connsiteX1035" fmla="*/ 1972846 w 3062442"/>
                <a:gd name="connsiteY1035" fmla="*/ 234180 h 3455855"/>
                <a:gd name="connsiteX1036" fmla="*/ 1972846 w 3062442"/>
                <a:gd name="connsiteY1036" fmla="*/ 231177 h 3455855"/>
                <a:gd name="connsiteX1037" fmla="*/ 2006060 w 3062442"/>
                <a:gd name="connsiteY1037" fmla="*/ 222171 h 3455855"/>
                <a:gd name="connsiteX1038" fmla="*/ 2015119 w 3062442"/>
                <a:gd name="connsiteY1038" fmla="*/ 231177 h 3455855"/>
                <a:gd name="connsiteX1039" fmla="*/ 2057391 w 3062442"/>
                <a:gd name="connsiteY1039" fmla="*/ 150115 h 3455855"/>
                <a:gd name="connsiteX1040" fmla="*/ 2078527 w 3062442"/>
                <a:gd name="connsiteY1040" fmla="*/ 129099 h 3455855"/>
                <a:gd name="connsiteX1041" fmla="*/ 2072489 w 3062442"/>
                <a:gd name="connsiteY1041" fmla="*/ 126097 h 3455855"/>
                <a:gd name="connsiteX1042" fmla="*/ 2045313 w 3062442"/>
                <a:gd name="connsiteY1042" fmla="*/ 132101 h 3455855"/>
                <a:gd name="connsiteX1043" fmla="*/ 2042294 w 3062442"/>
                <a:gd name="connsiteY1043" fmla="*/ 129099 h 3455855"/>
                <a:gd name="connsiteX1044" fmla="*/ 2042294 w 3062442"/>
                <a:gd name="connsiteY1044" fmla="*/ 126097 h 3455855"/>
                <a:gd name="connsiteX1045" fmla="*/ 2075508 w 3062442"/>
                <a:gd name="connsiteY1045" fmla="*/ 123094 h 3455855"/>
                <a:gd name="connsiteX1046" fmla="*/ 2081547 w 3062442"/>
                <a:gd name="connsiteY1046" fmla="*/ 126097 h 3455855"/>
                <a:gd name="connsiteX1047" fmla="*/ 2123819 w 3062442"/>
                <a:gd name="connsiteY1047" fmla="*/ 96074 h 3455855"/>
                <a:gd name="connsiteX1048" fmla="*/ 2147975 w 3062442"/>
                <a:gd name="connsiteY1048" fmla="*/ 84064 h 3455855"/>
                <a:gd name="connsiteX1049" fmla="*/ 2141936 w 3062442"/>
                <a:gd name="connsiteY1049" fmla="*/ 54041 h 3455855"/>
                <a:gd name="connsiteX1050" fmla="*/ 2144956 w 3062442"/>
                <a:gd name="connsiteY1050" fmla="*/ 54041 h 3455855"/>
                <a:gd name="connsiteX1051" fmla="*/ 2147975 w 3062442"/>
                <a:gd name="connsiteY1051" fmla="*/ 57044 h 3455855"/>
                <a:gd name="connsiteX1052" fmla="*/ 2150995 w 3062442"/>
                <a:gd name="connsiteY1052" fmla="*/ 81062 h 3455855"/>
                <a:gd name="connsiteX1053" fmla="*/ 2217423 w 3062442"/>
                <a:gd name="connsiteY1053" fmla="*/ 66051 h 3455855"/>
                <a:gd name="connsiteX1054" fmla="*/ 2217423 w 3062442"/>
                <a:gd name="connsiteY1054" fmla="*/ 63048 h 3455855"/>
                <a:gd name="connsiteX1055" fmla="*/ 2214403 w 3062442"/>
                <a:gd name="connsiteY1055" fmla="*/ 54041 h 3455855"/>
                <a:gd name="connsiteX1056" fmla="*/ 2208364 w 3062442"/>
                <a:gd name="connsiteY1056" fmla="*/ 36028 h 3455855"/>
                <a:gd name="connsiteX1057" fmla="*/ 2229501 w 3062442"/>
                <a:gd name="connsiteY1057" fmla="*/ 0 h 345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Lst>
              <a:rect l="l" t="t" r="r" b="b"/>
              <a:pathLst>
                <a:path w="3062442" h="3455855">
                  <a:moveTo>
                    <a:pt x="1504395" y="2999499"/>
                  </a:moveTo>
                  <a:cubicBezTo>
                    <a:pt x="1507032" y="3000624"/>
                    <a:pt x="1509293" y="3002874"/>
                    <a:pt x="1510800" y="3005874"/>
                  </a:cubicBezTo>
                  <a:cubicBezTo>
                    <a:pt x="1513814" y="3008874"/>
                    <a:pt x="1513814" y="3014874"/>
                    <a:pt x="1513814" y="3017873"/>
                  </a:cubicBezTo>
                  <a:cubicBezTo>
                    <a:pt x="1513814" y="3017873"/>
                    <a:pt x="1513814" y="3017873"/>
                    <a:pt x="1513814" y="3032873"/>
                  </a:cubicBezTo>
                  <a:cubicBezTo>
                    <a:pt x="1540941" y="3038873"/>
                    <a:pt x="1568067" y="3053872"/>
                    <a:pt x="1589166" y="3074871"/>
                  </a:cubicBezTo>
                  <a:cubicBezTo>
                    <a:pt x="1592180" y="3077871"/>
                    <a:pt x="1595194" y="3080871"/>
                    <a:pt x="1598208" y="3083871"/>
                  </a:cubicBezTo>
                  <a:cubicBezTo>
                    <a:pt x="1598208" y="3080871"/>
                    <a:pt x="1598208" y="3080871"/>
                    <a:pt x="1601222" y="3080871"/>
                  </a:cubicBezTo>
                  <a:cubicBezTo>
                    <a:pt x="1601222" y="3077871"/>
                    <a:pt x="1604236" y="3077871"/>
                    <a:pt x="1607250" y="3074871"/>
                  </a:cubicBezTo>
                  <a:cubicBezTo>
                    <a:pt x="1607250" y="3074871"/>
                    <a:pt x="1610264" y="3074871"/>
                    <a:pt x="1610264" y="3074871"/>
                  </a:cubicBezTo>
                  <a:cubicBezTo>
                    <a:pt x="1613278" y="3071871"/>
                    <a:pt x="1616292" y="3068871"/>
                    <a:pt x="1616292" y="3065871"/>
                  </a:cubicBezTo>
                  <a:cubicBezTo>
                    <a:pt x="1616292" y="3065871"/>
                    <a:pt x="1616292" y="3062872"/>
                    <a:pt x="1616292" y="3062872"/>
                  </a:cubicBezTo>
                  <a:cubicBezTo>
                    <a:pt x="1616292" y="3059872"/>
                    <a:pt x="1616292" y="3059872"/>
                    <a:pt x="1613278" y="3059872"/>
                  </a:cubicBezTo>
                  <a:cubicBezTo>
                    <a:pt x="1613278" y="3059872"/>
                    <a:pt x="1613278" y="3056872"/>
                    <a:pt x="1613278" y="3056872"/>
                  </a:cubicBezTo>
                  <a:cubicBezTo>
                    <a:pt x="1613278" y="3056872"/>
                    <a:pt x="1613278" y="3056872"/>
                    <a:pt x="1616292" y="3056872"/>
                  </a:cubicBezTo>
                  <a:cubicBezTo>
                    <a:pt x="1616292" y="3056872"/>
                    <a:pt x="1619306" y="3056872"/>
                    <a:pt x="1619306" y="3059872"/>
                  </a:cubicBezTo>
                  <a:cubicBezTo>
                    <a:pt x="1622320" y="3062872"/>
                    <a:pt x="1622320" y="3065871"/>
                    <a:pt x="1619306" y="3068871"/>
                  </a:cubicBezTo>
                  <a:cubicBezTo>
                    <a:pt x="1619306" y="3071871"/>
                    <a:pt x="1616292" y="3074871"/>
                    <a:pt x="1613278" y="3077871"/>
                  </a:cubicBezTo>
                  <a:cubicBezTo>
                    <a:pt x="1610264" y="3077871"/>
                    <a:pt x="1610264" y="3077871"/>
                    <a:pt x="1610264" y="3077871"/>
                  </a:cubicBezTo>
                  <a:cubicBezTo>
                    <a:pt x="1607250" y="3080871"/>
                    <a:pt x="1604236" y="3080871"/>
                    <a:pt x="1604236" y="3083871"/>
                  </a:cubicBezTo>
                  <a:cubicBezTo>
                    <a:pt x="1601222" y="3083871"/>
                    <a:pt x="1601222" y="3083871"/>
                    <a:pt x="1601222" y="3086871"/>
                  </a:cubicBezTo>
                  <a:cubicBezTo>
                    <a:pt x="1616292" y="3101870"/>
                    <a:pt x="1631363" y="3116869"/>
                    <a:pt x="1640405" y="3137868"/>
                  </a:cubicBezTo>
                  <a:cubicBezTo>
                    <a:pt x="1643419" y="3137868"/>
                    <a:pt x="1646433" y="3134869"/>
                    <a:pt x="1646433" y="3134869"/>
                  </a:cubicBezTo>
                  <a:cubicBezTo>
                    <a:pt x="1649447" y="3134869"/>
                    <a:pt x="1649447" y="3134869"/>
                    <a:pt x="1652461" y="3134869"/>
                  </a:cubicBezTo>
                  <a:cubicBezTo>
                    <a:pt x="1655475" y="3134869"/>
                    <a:pt x="1658489" y="3134869"/>
                    <a:pt x="1661503" y="3134869"/>
                  </a:cubicBezTo>
                  <a:cubicBezTo>
                    <a:pt x="1664517" y="3134869"/>
                    <a:pt x="1667531" y="3131869"/>
                    <a:pt x="1667531" y="3128869"/>
                  </a:cubicBezTo>
                  <a:cubicBezTo>
                    <a:pt x="1667531" y="3128869"/>
                    <a:pt x="1667531" y="3125869"/>
                    <a:pt x="1667531" y="3125869"/>
                  </a:cubicBezTo>
                  <a:cubicBezTo>
                    <a:pt x="1667531" y="3125869"/>
                    <a:pt x="1667531" y="3122869"/>
                    <a:pt x="1667531" y="3122869"/>
                  </a:cubicBezTo>
                  <a:cubicBezTo>
                    <a:pt x="1667531" y="3122869"/>
                    <a:pt x="1670545" y="3122869"/>
                    <a:pt x="1670545" y="3122869"/>
                  </a:cubicBezTo>
                  <a:cubicBezTo>
                    <a:pt x="1670545" y="3125869"/>
                    <a:pt x="1670545" y="3128869"/>
                    <a:pt x="1670545" y="3131869"/>
                  </a:cubicBezTo>
                  <a:cubicBezTo>
                    <a:pt x="1670545" y="3134869"/>
                    <a:pt x="1667531" y="3137868"/>
                    <a:pt x="1664517" y="3137868"/>
                  </a:cubicBezTo>
                  <a:cubicBezTo>
                    <a:pt x="1658489" y="3140868"/>
                    <a:pt x="1655475" y="3140868"/>
                    <a:pt x="1652461" y="3140868"/>
                  </a:cubicBezTo>
                  <a:cubicBezTo>
                    <a:pt x="1649447" y="3140868"/>
                    <a:pt x="1649447" y="3140868"/>
                    <a:pt x="1646433" y="3140868"/>
                  </a:cubicBezTo>
                  <a:cubicBezTo>
                    <a:pt x="1646433" y="3140868"/>
                    <a:pt x="1646433" y="3140868"/>
                    <a:pt x="1643419" y="3140868"/>
                  </a:cubicBezTo>
                  <a:cubicBezTo>
                    <a:pt x="1649447" y="3152868"/>
                    <a:pt x="1655475" y="3164867"/>
                    <a:pt x="1658489" y="3176867"/>
                  </a:cubicBezTo>
                  <a:cubicBezTo>
                    <a:pt x="1664517" y="3173867"/>
                    <a:pt x="1667531" y="3173867"/>
                    <a:pt x="1673560" y="3173867"/>
                  </a:cubicBezTo>
                  <a:cubicBezTo>
                    <a:pt x="1676574" y="3173867"/>
                    <a:pt x="1679588" y="3173867"/>
                    <a:pt x="1682602" y="3173867"/>
                  </a:cubicBezTo>
                  <a:cubicBezTo>
                    <a:pt x="1685616" y="3173867"/>
                    <a:pt x="1688630" y="3173867"/>
                    <a:pt x="1691644" y="3176867"/>
                  </a:cubicBezTo>
                  <a:cubicBezTo>
                    <a:pt x="1694658" y="3176867"/>
                    <a:pt x="1697672" y="3173867"/>
                    <a:pt x="1700686" y="3170867"/>
                  </a:cubicBezTo>
                  <a:cubicBezTo>
                    <a:pt x="1700686" y="3170867"/>
                    <a:pt x="1700686" y="3170867"/>
                    <a:pt x="1700686" y="3167867"/>
                  </a:cubicBezTo>
                  <a:cubicBezTo>
                    <a:pt x="1700686" y="3167867"/>
                    <a:pt x="1703700" y="3164867"/>
                    <a:pt x="1703700" y="3164867"/>
                  </a:cubicBezTo>
                  <a:cubicBezTo>
                    <a:pt x="1703700" y="3164867"/>
                    <a:pt x="1706714" y="3167867"/>
                    <a:pt x="1706714" y="3167867"/>
                  </a:cubicBezTo>
                  <a:cubicBezTo>
                    <a:pt x="1706714" y="3170867"/>
                    <a:pt x="1703700" y="3173867"/>
                    <a:pt x="1703700" y="3173867"/>
                  </a:cubicBezTo>
                  <a:cubicBezTo>
                    <a:pt x="1700686" y="3176867"/>
                    <a:pt x="1694658" y="3179867"/>
                    <a:pt x="1691644" y="3179867"/>
                  </a:cubicBezTo>
                  <a:cubicBezTo>
                    <a:pt x="1688630" y="3179867"/>
                    <a:pt x="1685616" y="3179867"/>
                    <a:pt x="1682602" y="3176867"/>
                  </a:cubicBezTo>
                  <a:cubicBezTo>
                    <a:pt x="1679588" y="3176867"/>
                    <a:pt x="1676574" y="3176867"/>
                    <a:pt x="1673560" y="3176867"/>
                  </a:cubicBezTo>
                  <a:cubicBezTo>
                    <a:pt x="1667531" y="3176867"/>
                    <a:pt x="1664517" y="3176867"/>
                    <a:pt x="1661503" y="3179867"/>
                  </a:cubicBezTo>
                  <a:cubicBezTo>
                    <a:pt x="1667531" y="3200866"/>
                    <a:pt x="1670545" y="3221865"/>
                    <a:pt x="1667531" y="3242864"/>
                  </a:cubicBezTo>
                  <a:cubicBezTo>
                    <a:pt x="1670545" y="3242864"/>
                    <a:pt x="1676574" y="3242864"/>
                    <a:pt x="1679588" y="3242864"/>
                  </a:cubicBezTo>
                  <a:cubicBezTo>
                    <a:pt x="1682602" y="3245864"/>
                    <a:pt x="1685616" y="3245864"/>
                    <a:pt x="1691644" y="3245864"/>
                  </a:cubicBezTo>
                  <a:cubicBezTo>
                    <a:pt x="1694658" y="3242864"/>
                    <a:pt x="1697672" y="3242864"/>
                    <a:pt x="1700686" y="3239864"/>
                  </a:cubicBezTo>
                  <a:cubicBezTo>
                    <a:pt x="1700686" y="3236864"/>
                    <a:pt x="1700686" y="3233864"/>
                    <a:pt x="1700686" y="3233864"/>
                  </a:cubicBezTo>
                  <a:cubicBezTo>
                    <a:pt x="1700686" y="3230865"/>
                    <a:pt x="1703700" y="3230865"/>
                    <a:pt x="1703700" y="3230865"/>
                  </a:cubicBezTo>
                  <a:cubicBezTo>
                    <a:pt x="1703700" y="3230865"/>
                    <a:pt x="1706714" y="3230865"/>
                    <a:pt x="1706714" y="3230865"/>
                  </a:cubicBezTo>
                  <a:cubicBezTo>
                    <a:pt x="1706714" y="3233864"/>
                    <a:pt x="1706714" y="3236864"/>
                    <a:pt x="1703700" y="3239864"/>
                  </a:cubicBezTo>
                  <a:cubicBezTo>
                    <a:pt x="1700686" y="3245864"/>
                    <a:pt x="1694658" y="3248864"/>
                    <a:pt x="1691644" y="3248864"/>
                  </a:cubicBezTo>
                  <a:cubicBezTo>
                    <a:pt x="1685616" y="3248864"/>
                    <a:pt x="1682602" y="3248864"/>
                    <a:pt x="1676574" y="3248864"/>
                  </a:cubicBezTo>
                  <a:cubicBezTo>
                    <a:pt x="1673560" y="3248864"/>
                    <a:pt x="1670545" y="3245864"/>
                    <a:pt x="1667531" y="3248864"/>
                  </a:cubicBezTo>
                  <a:cubicBezTo>
                    <a:pt x="1667531" y="3263863"/>
                    <a:pt x="1661503" y="3281862"/>
                    <a:pt x="1655475" y="3296862"/>
                  </a:cubicBezTo>
                  <a:cubicBezTo>
                    <a:pt x="1661503" y="3299862"/>
                    <a:pt x="1667531" y="3305861"/>
                    <a:pt x="1667531" y="3311861"/>
                  </a:cubicBezTo>
                  <a:cubicBezTo>
                    <a:pt x="1670545" y="3320861"/>
                    <a:pt x="1670545" y="3326861"/>
                    <a:pt x="1670545" y="3335860"/>
                  </a:cubicBezTo>
                  <a:cubicBezTo>
                    <a:pt x="1670545" y="3335860"/>
                    <a:pt x="1670545" y="3338860"/>
                    <a:pt x="1670545" y="3338860"/>
                  </a:cubicBezTo>
                  <a:cubicBezTo>
                    <a:pt x="1670545" y="3338860"/>
                    <a:pt x="1667531" y="3338860"/>
                    <a:pt x="1667531" y="3335860"/>
                  </a:cubicBezTo>
                  <a:cubicBezTo>
                    <a:pt x="1667531" y="3326861"/>
                    <a:pt x="1667531" y="3320861"/>
                    <a:pt x="1664517" y="3314861"/>
                  </a:cubicBezTo>
                  <a:cubicBezTo>
                    <a:pt x="1664517" y="3308861"/>
                    <a:pt x="1658489" y="3302862"/>
                    <a:pt x="1652461" y="3299862"/>
                  </a:cubicBezTo>
                  <a:cubicBezTo>
                    <a:pt x="1652461" y="3302862"/>
                    <a:pt x="1652461" y="3302862"/>
                    <a:pt x="1652461" y="3305861"/>
                  </a:cubicBezTo>
                  <a:cubicBezTo>
                    <a:pt x="1637391" y="3332860"/>
                    <a:pt x="1613278" y="3356859"/>
                    <a:pt x="1586152" y="3374859"/>
                  </a:cubicBezTo>
                  <a:cubicBezTo>
                    <a:pt x="1592180" y="3371859"/>
                    <a:pt x="1598208" y="3371859"/>
                    <a:pt x="1604236" y="3377858"/>
                  </a:cubicBezTo>
                  <a:cubicBezTo>
                    <a:pt x="1607250" y="3377858"/>
                    <a:pt x="1610264" y="3383858"/>
                    <a:pt x="1610264" y="3386858"/>
                  </a:cubicBezTo>
                  <a:cubicBezTo>
                    <a:pt x="1613278" y="3389858"/>
                    <a:pt x="1616292" y="3392858"/>
                    <a:pt x="1619306" y="3395858"/>
                  </a:cubicBezTo>
                  <a:cubicBezTo>
                    <a:pt x="1625334" y="3398858"/>
                    <a:pt x="1631363" y="3392858"/>
                    <a:pt x="1640405" y="3389858"/>
                  </a:cubicBezTo>
                  <a:cubicBezTo>
                    <a:pt x="1640405" y="3389858"/>
                    <a:pt x="1640405" y="3389858"/>
                    <a:pt x="1643419" y="3389858"/>
                  </a:cubicBezTo>
                  <a:cubicBezTo>
                    <a:pt x="1643419" y="3389858"/>
                    <a:pt x="1643419" y="3392858"/>
                    <a:pt x="1640405" y="3392858"/>
                  </a:cubicBezTo>
                  <a:cubicBezTo>
                    <a:pt x="1634377" y="3398858"/>
                    <a:pt x="1628349" y="3401857"/>
                    <a:pt x="1619306" y="3398858"/>
                  </a:cubicBezTo>
                  <a:cubicBezTo>
                    <a:pt x="1619306" y="3398858"/>
                    <a:pt x="1619306" y="3398858"/>
                    <a:pt x="1616292" y="3398858"/>
                  </a:cubicBezTo>
                  <a:cubicBezTo>
                    <a:pt x="1613278" y="3395858"/>
                    <a:pt x="1610264" y="3392858"/>
                    <a:pt x="1607250" y="3389858"/>
                  </a:cubicBezTo>
                  <a:cubicBezTo>
                    <a:pt x="1604236" y="3383858"/>
                    <a:pt x="1604236" y="3380858"/>
                    <a:pt x="1601222" y="3380858"/>
                  </a:cubicBezTo>
                  <a:cubicBezTo>
                    <a:pt x="1595194" y="3374859"/>
                    <a:pt x="1589166" y="3377858"/>
                    <a:pt x="1580123" y="3377858"/>
                  </a:cubicBezTo>
                  <a:cubicBezTo>
                    <a:pt x="1580123" y="3377858"/>
                    <a:pt x="1577109" y="3380858"/>
                    <a:pt x="1577109" y="3380858"/>
                  </a:cubicBezTo>
                  <a:cubicBezTo>
                    <a:pt x="1571081" y="3383858"/>
                    <a:pt x="1568067" y="3386858"/>
                    <a:pt x="1562039" y="3389858"/>
                  </a:cubicBezTo>
                  <a:cubicBezTo>
                    <a:pt x="1546969" y="3395858"/>
                    <a:pt x="1531898" y="3404857"/>
                    <a:pt x="1516828" y="3410857"/>
                  </a:cubicBezTo>
                  <a:cubicBezTo>
                    <a:pt x="1519842" y="3410857"/>
                    <a:pt x="1522856" y="3410857"/>
                    <a:pt x="1525870" y="3413857"/>
                  </a:cubicBezTo>
                  <a:cubicBezTo>
                    <a:pt x="1531898" y="3413857"/>
                    <a:pt x="1537927" y="3416857"/>
                    <a:pt x="1543955" y="3419857"/>
                  </a:cubicBezTo>
                  <a:cubicBezTo>
                    <a:pt x="1546969" y="3422857"/>
                    <a:pt x="1549983" y="3428856"/>
                    <a:pt x="1549983" y="3431856"/>
                  </a:cubicBezTo>
                  <a:cubicBezTo>
                    <a:pt x="1549983" y="3434856"/>
                    <a:pt x="1549983" y="3434856"/>
                    <a:pt x="1549983" y="3434856"/>
                  </a:cubicBezTo>
                  <a:cubicBezTo>
                    <a:pt x="1549983" y="3434856"/>
                    <a:pt x="1546969" y="3434856"/>
                    <a:pt x="1546969" y="3434856"/>
                  </a:cubicBezTo>
                  <a:cubicBezTo>
                    <a:pt x="1546969" y="3428856"/>
                    <a:pt x="1543955" y="3425856"/>
                    <a:pt x="1540941" y="3422857"/>
                  </a:cubicBezTo>
                  <a:cubicBezTo>
                    <a:pt x="1537927" y="3419857"/>
                    <a:pt x="1531898" y="3419857"/>
                    <a:pt x="1525870" y="3416857"/>
                  </a:cubicBezTo>
                  <a:cubicBezTo>
                    <a:pt x="1519842" y="3416857"/>
                    <a:pt x="1516828" y="3413857"/>
                    <a:pt x="1510800" y="3410857"/>
                  </a:cubicBezTo>
                  <a:cubicBezTo>
                    <a:pt x="1477645" y="3422857"/>
                    <a:pt x="1441476" y="3428856"/>
                    <a:pt x="1408322" y="3428856"/>
                  </a:cubicBezTo>
                  <a:cubicBezTo>
                    <a:pt x="1408322" y="3428856"/>
                    <a:pt x="1411336" y="3431856"/>
                    <a:pt x="1411336" y="3431856"/>
                  </a:cubicBezTo>
                  <a:cubicBezTo>
                    <a:pt x="1414350" y="3434856"/>
                    <a:pt x="1417364" y="3434856"/>
                    <a:pt x="1420378" y="3437856"/>
                  </a:cubicBezTo>
                  <a:cubicBezTo>
                    <a:pt x="1423392" y="3443856"/>
                    <a:pt x="1423392" y="3452855"/>
                    <a:pt x="1417364" y="3455855"/>
                  </a:cubicBezTo>
                  <a:cubicBezTo>
                    <a:pt x="1417364" y="3455855"/>
                    <a:pt x="1417364" y="3455855"/>
                    <a:pt x="1414350" y="3455855"/>
                  </a:cubicBezTo>
                  <a:cubicBezTo>
                    <a:pt x="1414350" y="3452855"/>
                    <a:pt x="1414350" y="3452855"/>
                    <a:pt x="1417364" y="3452855"/>
                  </a:cubicBezTo>
                  <a:cubicBezTo>
                    <a:pt x="1420378" y="3449855"/>
                    <a:pt x="1417364" y="3443856"/>
                    <a:pt x="1417364" y="3440856"/>
                  </a:cubicBezTo>
                  <a:cubicBezTo>
                    <a:pt x="1414350" y="3437856"/>
                    <a:pt x="1411336" y="3437856"/>
                    <a:pt x="1408322" y="3434856"/>
                  </a:cubicBezTo>
                  <a:cubicBezTo>
                    <a:pt x="1408322" y="3434856"/>
                    <a:pt x="1405308" y="3431856"/>
                    <a:pt x="1405308" y="3431856"/>
                  </a:cubicBezTo>
                  <a:cubicBezTo>
                    <a:pt x="1405308" y="3431856"/>
                    <a:pt x="1402294" y="3428856"/>
                    <a:pt x="1402294" y="3428856"/>
                  </a:cubicBezTo>
                  <a:cubicBezTo>
                    <a:pt x="1390237" y="3425856"/>
                    <a:pt x="1378181" y="3425856"/>
                    <a:pt x="1366125" y="3422857"/>
                  </a:cubicBezTo>
                  <a:cubicBezTo>
                    <a:pt x="1345026" y="3416857"/>
                    <a:pt x="1323928" y="3404857"/>
                    <a:pt x="1311872" y="3389858"/>
                  </a:cubicBezTo>
                  <a:cubicBezTo>
                    <a:pt x="1296801" y="3371859"/>
                    <a:pt x="1293787" y="3350860"/>
                    <a:pt x="1287759" y="3329860"/>
                  </a:cubicBezTo>
                  <a:cubicBezTo>
                    <a:pt x="1287759" y="3326861"/>
                    <a:pt x="1287759" y="3323861"/>
                    <a:pt x="1284745" y="3320861"/>
                  </a:cubicBezTo>
                  <a:cubicBezTo>
                    <a:pt x="1281731" y="3320861"/>
                    <a:pt x="1278717" y="3317861"/>
                    <a:pt x="1272689" y="3317861"/>
                  </a:cubicBezTo>
                  <a:cubicBezTo>
                    <a:pt x="1266661" y="3320861"/>
                    <a:pt x="1260632" y="3329860"/>
                    <a:pt x="1257618" y="3338860"/>
                  </a:cubicBezTo>
                  <a:cubicBezTo>
                    <a:pt x="1257618" y="3338860"/>
                    <a:pt x="1257618" y="3338860"/>
                    <a:pt x="1254604" y="3338860"/>
                  </a:cubicBezTo>
                  <a:cubicBezTo>
                    <a:pt x="1254604" y="3338860"/>
                    <a:pt x="1254604" y="3338860"/>
                    <a:pt x="1254604" y="3335860"/>
                  </a:cubicBezTo>
                  <a:cubicBezTo>
                    <a:pt x="1257618" y="3326861"/>
                    <a:pt x="1263647" y="3317861"/>
                    <a:pt x="1272689" y="3314861"/>
                  </a:cubicBezTo>
                  <a:cubicBezTo>
                    <a:pt x="1275703" y="3314861"/>
                    <a:pt x="1281731" y="3314861"/>
                    <a:pt x="1284745" y="3314861"/>
                  </a:cubicBezTo>
                  <a:cubicBezTo>
                    <a:pt x="1278717" y="3290862"/>
                    <a:pt x="1275703" y="3263863"/>
                    <a:pt x="1275703" y="3236864"/>
                  </a:cubicBezTo>
                  <a:cubicBezTo>
                    <a:pt x="1275703" y="3227865"/>
                    <a:pt x="1275703" y="3218865"/>
                    <a:pt x="1278717" y="3212865"/>
                  </a:cubicBezTo>
                  <a:cubicBezTo>
                    <a:pt x="1275703" y="3209865"/>
                    <a:pt x="1275703" y="3209865"/>
                    <a:pt x="1272689" y="3212865"/>
                  </a:cubicBezTo>
                  <a:cubicBezTo>
                    <a:pt x="1266661" y="3212865"/>
                    <a:pt x="1260632" y="3218865"/>
                    <a:pt x="1254604" y="3227865"/>
                  </a:cubicBezTo>
                  <a:cubicBezTo>
                    <a:pt x="1254604" y="3227865"/>
                    <a:pt x="1254604" y="3227865"/>
                    <a:pt x="1251590" y="3227865"/>
                  </a:cubicBezTo>
                  <a:cubicBezTo>
                    <a:pt x="1251590" y="3227865"/>
                    <a:pt x="1251590" y="3227865"/>
                    <a:pt x="1251590" y="3224865"/>
                  </a:cubicBezTo>
                  <a:cubicBezTo>
                    <a:pt x="1257618" y="3218865"/>
                    <a:pt x="1263647" y="3209865"/>
                    <a:pt x="1272689" y="3206866"/>
                  </a:cubicBezTo>
                  <a:cubicBezTo>
                    <a:pt x="1275703" y="3206866"/>
                    <a:pt x="1275703" y="3206866"/>
                    <a:pt x="1278717" y="3206866"/>
                  </a:cubicBezTo>
                  <a:cubicBezTo>
                    <a:pt x="1281731" y="3191866"/>
                    <a:pt x="1287759" y="3176867"/>
                    <a:pt x="1293787" y="3161867"/>
                  </a:cubicBezTo>
                  <a:cubicBezTo>
                    <a:pt x="1296801" y="3155868"/>
                    <a:pt x="1302829" y="3146868"/>
                    <a:pt x="1305843" y="3140868"/>
                  </a:cubicBezTo>
                  <a:cubicBezTo>
                    <a:pt x="1296801" y="3137868"/>
                    <a:pt x="1290773" y="3131869"/>
                    <a:pt x="1287759" y="3122869"/>
                  </a:cubicBezTo>
                  <a:cubicBezTo>
                    <a:pt x="1287759" y="3122869"/>
                    <a:pt x="1287759" y="3122869"/>
                    <a:pt x="1290773" y="3119869"/>
                  </a:cubicBezTo>
                  <a:cubicBezTo>
                    <a:pt x="1290773" y="3119869"/>
                    <a:pt x="1290773" y="3122869"/>
                    <a:pt x="1290773" y="3122869"/>
                  </a:cubicBezTo>
                  <a:cubicBezTo>
                    <a:pt x="1293787" y="3128869"/>
                    <a:pt x="1299815" y="3134869"/>
                    <a:pt x="1305843" y="3137868"/>
                  </a:cubicBezTo>
                  <a:cubicBezTo>
                    <a:pt x="1308858" y="3137868"/>
                    <a:pt x="1308858" y="3137868"/>
                    <a:pt x="1308858" y="3137868"/>
                  </a:cubicBezTo>
                  <a:cubicBezTo>
                    <a:pt x="1317900" y="3119869"/>
                    <a:pt x="1332970" y="3104870"/>
                    <a:pt x="1348040" y="3092870"/>
                  </a:cubicBezTo>
                  <a:cubicBezTo>
                    <a:pt x="1348040" y="3092870"/>
                    <a:pt x="1345026" y="3089870"/>
                    <a:pt x="1345026" y="3089870"/>
                  </a:cubicBezTo>
                  <a:cubicBezTo>
                    <a:pt x="1345026" y="3089870"/>
                    <a:pt x="1342012" y="3086871"/>
                    <a:pt x="1338998" y="3086871"/>
                  </a:cubicBezTo>
                  <a:cubicBezTo>
                    <a:pt x="1335984" y="3083871"/>
                    <a:pt x="1329956" y="3080871"/>
                    <a:pt x="1326942" y="3074871"/>
                  </a:cubicBezTo>
                  <a:cubicBezTo>
                    <a:pt x="1317900" y="3065871"/>
                    <a:pt x="1320914" y="3050872"/>
                    <a:pt x="1323928" y="3038873"/>
                  </a:cubicBezTo>
                  <a:cubicBezTo>
                    <a:pt x="1326942" y="3038873"/>
                    <a:pt x="1326942" y="3038873"/>
                    <a:pt x="1326942" y="3038873"/>
                  </a:cubicBezTo>
                  <a:cubicBezTo>
                    <a:pt x="1323928" y="3050872"/>
                    <a:pt x="1323928" y="3065871"/>
                    <a:pt x="1329956" y="3071871"/>
                  </a:cubicBezTo>
                  <a:cubicBezTo>
                    <a:pt x="1332970" y="3077871"/>
                    <a:pt x="1335984" y="3080871"/>
                    <a:pt x="1342012" y="3083871"/>
                  </a:cubicBezTo>
                  <a:cubicBezTo>
                    <a:pt x="1345026" y="3083871"/>
                    <a:pt x="1345026" y="3086871"/>
                    <a:pt x="1348040" y="3086871"/>
                  </a:cubicBezTo>
                  <a:cubicBezTo>
                    <a:pt x="1348040" y="3086871"/>
                    <a:pt x="1351054" y="3089870"/>
                    <a:pt x="1351054" y="3089870"/>
                  </a:cubicBezTo>
                  <a:cubicBezTo>
                    <a:pt x="1360097" y="3080871"/>
                    <a:pt x="1372153" y="3071871"/>
                    <a:pt x="1384209" y="3065871"/>
                  </a:cubicBezTo>
                  <a:cubicBezTo>
                    <a:pt x="1390237" y="3062872"/>
                    <a:pt x="1393251" y="3059872"/>
                    <a:pt x="1399279" y="3059872"/>
                  </a:cubicBezTo>
                  <a:cubicBezTo>
                    <a:pt x="1396265" y="3056872"/>
                    <a:pt x="1396265" y="3056872"/>
                    <a:pt x="1396265" y="3053872"/>
                  </a:cubicBezTo>
                  <a:cubicBezTo>
                    <a:pt x="1393251" y="3047872"/>
                    <a:pt x="1393251" y="3035873"/>
                    <a:pt x="1399279" y="3032873"/>
                  </a:cubicBezTo>
                  <a:cubicBezTo>
                    <a:pt x="1402294" y="3032873"/>
                    <a:pt x="1402294" y="3032873"/>
                    <a:pt x="1402294" y="3035873"/>
                  </a:cubicBezTo>
                  <a:cubicBezTo>
                    <a:pt x="1402294" y="3035873"/>
                    <a:pt x="1402294" y="3035873"/>
                    <a:pt x="1402294" y="3038873"/>
                  </a:cubicBezTo>
                  <a:cubicBezTo>
                    <a:pt x="1396265" y="3038873"/>
                    <a:pt x="1396265" y="3047872"/>
                    <a:pt x="1399279" y="3050872"/>
                  </a:cubicBezTo>
                  <a:cubicBezTo>
                    <a:pt x="1399279" y="3053872"/>
                    <a:pt x="1399279" y="3053872"/>
                    <a:pt x="1402294" y="3056872"/>
                  </a:cubicBezTo>
                  <a:cubicBezTo>
                    <a:pt x="1417364" y="3047872"/>
                    <a:pt x="1435448" y="3038873"/>
                    <a:pt x="1453533" y="3032873"/>
                  </a:cubicBezTo>
                  <a:cubicBezTo>
                    <a:pt x="1453533" y="3023873"/>
                    <a:pt x="1450519" y="3014874"/>
                    <a:pt x="1444490" y="3005874"/>
                  </a:cubicBezTo>
                  <a:cubicBezTo>
                    <a:pt x="1441476" y="3005874"/>
                    <a:pt x="1444490" y="3002874"/>
                    <a:pt x="1444490" y="3002874"/>
                  </a:cubicBezTo>
                  <a:cubicBezTo>
                    <a:pt x="1444490" y="3002874"/>
                    <a:pt x="1447505" y="3002874"/>
                    <a:pt x="1447505" y="3002874"/>
                  </a:cubicBezTo>
                  <a:cubicBezTo>
                    <a:pt x="1453533" y="3011874"/>
                    <a:pt x="1456547" y="3020873"/>
                    <a:pt x="1456547" y="3032873"/>
                  </a:cubicBezTo>
                  <a:cubicBezTo>
                    <a:pt x="1474631" y="3026873"/>
                    <a:pt x="1489701" y="3026873"/>
                    <a:pt x="1507786" y="3029873"/>
                  </a:cubicBezTo>
                  <a:cubicBezTo>
                    <a:pt x="1507786" y="3029873"/>
                    <a:pt x="1507786" y="3029873"/>
                    <a:pt x="1510800" y="3029873"/>
                  </a:cubicBezTo>
                  <a:cubicBezTo>
                    <a:pt x="1510800" y="3029873"/>
                    <a:pt x="1510800" y="3029873"/>
                    <a:pt x="1510800" y="3017873"/>
                  </a:cubicBezTo>
                  <a:cubicBezTo>
                    <a:pt x="1510800" y="3014874"/>
                    <a:pt x="1510800" y="3008874"/>
                    <a:pt x="1507786" y="3005874"/>
                  </a:cubicBezTo>
                  <a:cubicBezTo>
                    <a:pt x="1504772" y="3002874"/>
                    <a:pt x="1501758" y="2999874"/>
                    <a:pt x="1498744" y="3002874"/>
                  </a:cubicBezTo>
                  <a:cubicBezTo>
                    <a:pt x="1498744" y="3002874"/>
                    <a:pt x="1495730" y="3002874"/>
                    <a:pt x="1495730" y="3002874"/>
                  </a:cubicBezTo>
                  <a:cubicBezTo>
                    <a:pt x="1495730" y="2999874"/>
                    <a:pt x="1495730" y="2999874"/>
                    <a:pt x="1495730" y="2999874"/>
                  </a:cubicBezTo>
                  <a:cubicBezTo>
                    <a:pt x="1498744" y="2998374"/>
                    <a:pt x="1501758" y="2998374"/>
                    <a:pt x="1504395" y="2999499"/>
                  </a:cubicBezTo>
                  <a:close/>
                  <a:moveTo>
                    <a:pt x="2395250" y="2134838"/>
                  </a:moveTo>
                  <a:cubicBezTo>
                    <a:pt x="2395250" y="2134838"/>
                    <a:pt x="2398262" y="2134838"/>
                    <a:pt x="2398262" y="2134838"/>
                  </a:cubicBezTo>
                  <a:cubicBezTo>
                    <a:pt x="2401274" y="2137836"/>
                    <a:pt x="2401274" y="2137836"/>
                    <a:pt x="2398262" y="2140834"/>
                  </a:cubicBezTo>
                  <a:cubicBezTo>
                    <a:pt x="2386215" y="2152827"/>
                    <a:pt x="2374168" y="2167817"/>
                    <a:pt x="2374168" y="2182807"/>
                  </a:cubicBezTo>
                  <a:cubicBezTo>
                    <a:pt x="2374168" y="2191802"/>
                    <a:pt x="2377180" y="2200796"/>
                    <a:pt x="2380192" y="2206792"/>
                  </a:cubicBezTo>
                  <a:cubicBezTo>
                    <a:pt x="2383203" y="2209790"/>
                    <a:pt x="2383203" y="2215786"/>
                    <a:pt x="2383203" y="2218784"/>
                  </a:cubicBezTo>
                  <a:cubicBezTo>
                    <a:pt x="2386215" y="2218784"/>
                    <a:pt x="2386215" y="2221782"/>
                    <a:pt x="2386215" y="2221782"/>
                  </a:cubicBezTo>
                  <a:cubicBezTo>
                    <a:pt x="2407297" y="2221782"/>
                    <a:pt x="2428379" y="2221782"/>
                    <a:pt x="2449461" y="2221782"/>
                  </a:cubicBezTo>
                  <a:cubicBezTo>
                    <a:pt x="2455485" y="2224780"/>
                    <a:pt x="2464520" y="2224780"/>
                    <a:pt x="2470543" y="2224780"/>
                  </a:cubicBezTo>
                  <a:cubicBezTo>
                    <a:pt x="2470543" y="2221782"/>
                    <a:pt x="2470543" y="2218784"/>
                    <a:pt x="2470543" y="2215786"/>
                  </a:cubicBezTo>
                  <a:cubicBezTo>
                    <a:pt x="2473555" y="2203794"/>
                    <a:pt x="2485602" y="2194800"/>
                    <a:pt x="2494637" y="2197798"/>
                  </a:cubicBezTo>
                  <a:cubicBezTo>
                    <a:pt x="2497649" y="2197798"/>
                    <a:pt x="2497649" y="2197798"/>
                    <a:pt x="2497649" y="2200796"/>
                  </a:cubicBezTo>
                  <a:cubicBezTo>
                    <a:pt x="2497649" y="2200796"/>
                    <a:pt x="2497649" y="2203794"/>
                    <a:pt x="2494637" y="2203794"/>
                  </a:cubicBezTo>
                  <a:cubicBezTo>
                    <a:pt x="2485602" y="2200796"/>
                    <a:pt x="2479579" y="2209790"/>
                    <a:pt x="2476567" y="2215786"/>
                  </a:cubicBezTo>
                  <a:cubicBezTo>
                    <a:pt x="2476567" y="2218784"/>
                    <a:pt x="2476567" y="2221782"/>
                    <a:pt x="2476567" y="2224780"/>
                  </a:cubicBezTo>
                  <a:cubicBezTo>
                    <a:pt x="2506684" y="2227778"/>
                    <a:pt x="2536801" y="2230777"/>
                    <a:pt x="2563907" y="2239771"/>
                  </a:cubicBezTo>
                  <a:cubicBezTo>
                    <a:pt x="2569930" y="2227778"/>
                    <a:pt x="2572942" y="2212788"/>
                    <a:pt x="2572942" y="2197798"/>
                  </a:cubicBezTo>
                  <a:cubicBezTo>
                    <a:pt x="2572942" y="2197798"/>
                    <a:pt x="2575954" y="2194800"/>
                    <a:pt x="2575954" y="2194800"/>
                  </a:cubicBezTo>
                  <a:cubicBezTo>
                    <a:pt x="2578966" y="2194800"/>
                    <a:pt x="2578966" y="2194800"/>
                    <a:pt x="2578966" y="2197798"/>
                  </a:cubicBezTo>
                  <a:cubicBezTo>
                    <a:pt x="2578966" y="2212788"/>
                    <a:pt x="2575954" y="2227778"/>
                    <a:pt x="2569930" y="2242769"/>
                  </a:cubicBezTo>
                  <a:cubicBezTo>
                    <a:pt x="2591012" y="2251763"/>
                    <a:pt x="2612095" y="2263755"/>
                    <a:pt x="2633177" y="2281744"/>
                  </a:cubicBezTo>
                  <a:cubicBezTo>
                    <a:pt x="2633177" y="2284742"/>
                    <a:pt x="2633177" y="2284742"/>
                    <a:pt x="2636188" y="2284742"/>
                  </a:cubicBezTo>
                  <a:cubicBezTo>
                    <a:pt x="2636188" y="2284742"/>
                    <a:pt x="2636188" y="2284742"/>
                    <a:pt x="2645224" y="2272750"/>
                  </a:cubicBezTo>
                  <a:cubicBezTo>
                    <a:pt x="2648235" y="2266753"/>
                    <a:pt x="2651247" y="2260757"/>
                    <a:pt x="2651247" y="2254761"/>
                  </a:cubicBezTo>
                  <a:cubicBezTo>
                    <a:pt x="2651247" y="2248765"/>
                    <a:pt x="2648235" y="2242769"/>
                    <a:pt x="2645224" y="2242769"/>
                  </a:cubicBezTo>
                  <a:cubicBezTo>
                    <a:pt x="2642212" y="2239771"/>
                    <a:pt x="2642212" y="2239771"/>
                    <a:pt x="2642212" y="2236773"/>
                  </a:cubicBezTo>
                  <a:cubicBezTo>
                    <a:pt x="2642212" y="2236773"/>
                    <a:pt x="2645224" y="2233775"/>
                    <a:pt x="2645224" y="2236773"/>
                  </a:cubicBezTo>
                  <a:cubicBezTo>
                    <a:pt x="2654259" y="2236773"/>
                    <a:pt x="2660282" y="2245767"/>
                    <a:pt x="2657270" y="2254761"/>
                  </a:cubicBezTo>
                  <a:cubicBezTo>
                    <a:pt x="2657270" y="2263755"/>
                    <a:pt x="2654259" y="2269751"/>
                    <a:pt x="2648235" y="2275748"/>
                  </a:cubicBezTo>
                  <a:cubicBezTo>
                    <a:pt x="2648235" y="2275748"/>
                    <a:pt x="2648235" y="2275748"/>
                    <a:pt x="2639200" y="2290738"/>
                  </a:cubicBezTo>
                  <a:cubicBezTo>
                    <a:pt x="2666306" y="2323717"/>
                    <a:pt x="2684376" y="2365690"/>
                    <a:pt x="2693411" y="2407663"/>
                  </a:cubicBezTo>
                  <a:cubicBezTo>
                    <a:pt x="2696423" y="2413659"/>
                    <a:pt x="2696423" y="2419655"/>
                    <a:pt x="2699435" y="2425651"/>
                  </a:cubicBezTo>
                  <a:cubicBezTo>
                    <a:pt x="2699435" y="2425651"/>
                    <a:pt x="2702446" y="2425651"/>
                    <a:pt x="2702446" y="2425651"/>
                  </a:cubicBezTo>
                  <a:cubicBezTo>
                    <a:pt x="2708470" y="2422653"/>
                    <a:pt x="2711482" y="2425651"/>
                    <a:pt x="2717505" y="2425651"/>
                  </a:cubicBezTo>
                  <a:cubicBezTo>
                    <a:pt x="2717505" y="2425651"/>
                    <a:pt x="2720517" y="2425651"/>
                    <a:pt x="2720517" y="2425651"/>
                  </a:cubicBezTo>
                  <a:cubicBezTo>
                    <a:pt x="2729552" y="2425651"/>
                    <a:pt x="2732564" y="2422653"/>
                    <a:pt x="2735575" y="2422653"/>
                  </a:cubicBezTo>
                  <a:cubicBezTo>
                    <a:pt x="2738587" y="2419655"/>
                    <a:pt x="2738587" y="2416657"/>
                    <a:pt x="2738587" y="2416657"/>
                  </a:cubicBezTo>
                  <a:cubicBezTo>
                    <a:pt x="2738587" y="2413659"/>
                    <a:pt x="2738587" y="2410661"/>
                    <a:pt x="2738587" y="2410661"/>
                  </a:cubicBezTo>
                  <a:cubicBezTo>
                    <a:pt x="2738587" y="2410661"/>
                    <a:pt x="2738587" y="2407663"/>
                    <a:pt x="2738587" y="2407663"/>
                  </a:cubicBezTo>
                  <a:cubicBezTo>
                    <a:pt x="2738587" y="2404665"/>
                    <a:pt x="2741599" y="2404665"/>
                    <a:pt x="2741599" y="2407663"/>
                  </a:cubicBezTo>
                  <a:cubicBezTo>
                    <a:pt x="2744611" y="2410661"/>
                    <a:pt x="2744611" y="2413659"/>
                    <a:pt x="2744611" y="2416657"/>
                  </a:cubicBezTo>
                  <a:cubicBezTo>
                    <a:pt x="2744611" y="2419655"/>
                    <a:pt x="2741599" y="2422653"/>
                    <a:pt x="2738587" y="2425651"/>
                  </a:cubicBezTo>
                  <a:cubicBezTo>
                    <a:pt x="2732564" y="2431647"/>
                    <a:pt x="2726540" y="2431647"/>
                    <a:pt x="2720517" y="2431647"/>
                  </a:cubicBezTo>
                  <a:cubicBezTo>
                    <a:pt x="2720517" y="2431647"/>
                    <a:pt x="2717505" y="2431647"/>
                    <a:pt x="2717505" y="2431647"/>
                  </a:cubicBezTo>
                  <a:cubicBezTo>
                    <a:pt x="2711482" y="2431647"/>
                    <a:pt x="2708470" y="2431647"/>
                    <a:pt x="2705458" y="2431647"/>
                  </a:cubicBezTo>
                  <a:cubicBezTo>
                    <a:pt x="2702446" y="2431647"/>
                    <a:pt x="2702446" y="2431647"/>
                    <a:pt x="2699435" y="2431647"/>
                  </a:cubicBezTo>
                  <a:cubicBezTo>
                    <a:pt x="2705458" y="2464626"/>
                    <a:pt x="2708470" y="2497605"/>
                    <a:pt x="2705458" y="2530584"/>
                  </a:cubicBezTo>
                  <a:cubicBezTo>
                    <a:pt x="2708470" y="2530584"/>
                    <a:pt x="2711482" y="2533582"/>
                    <a:pt x="2714493" y="2533582"/>
                  </a:cubicBezTo>
                  <a:cubicBezTo>
                    <a:pt x="2714493" y="2536580"/>
                    <a:pt x="2717505" y="2536580"/>
                    <a:pt x="2720517" y="2539578"/>
                  </a:cubicBezTo>
                  <a:cubicBezTo>
                    <a:pt x="2723528" y="2542576"/>
                    <a:pt x="2729552" y="2545574"/>
                    <a:pt x="2732564" y="2545574"/>
                  </a:cubicBezTo>
                  <a:cubicBezTo>
                    <a:pt x="2735575" y="2545574"/>
                    <a:pt x="2741599" y="2545574"/>
                    <a:pt x="2744611" y="2542576"/>
                  </a:cubicBezTo>
                  <a:cubicBezTo>
                    <a:pt x="2744611" y="2542576"/>
                    <a:pt x="2747622" y="2539578"/>
                    <a:pt x="2747622" y="2539578"/>
                  </a:cubicBezTo>
                  <a:cubicBezTo>
                    <a:pt x="2747622" y="2536580"/>
                    <a:pt x="2747622" y="2536580"/>
                    <a:pt x="2750634" y="2536580"/>
                  </a:cubicBezTo>
                  <a:cubicBezTo>
                    <a:pt x="2750634" y="2536580"/>
                    <a:pt x="2753646" y="2536580"/>
                    <a:pt x="2753646" y="2539578"/>
                  </a:cubicBezTo>
                  <a:cubicBezTo>
                    <a:pt x="2753646" y="2542576"/>
                    <a:pt x="2750634" y="2545574"/>
                    <a:pt x="2747622" y="2548572"/>
                  </a:cubicBezTo>
                  <a:cubicBezTo>
                    <a:pt x="2741599" y="2551570"/>
                    <a:pt x="2735575" y="2551570"/>
                    <a:pt x="2729552" y="2551570"/>
                  </a:cubicBezTo>
                  <a:cubicBezTo>
                    <a:pt x="2726540" y="2548572"/>
                    <a:pt x="2720517" y="2545574"/>
                    <a:pt x="2717505" y="2542576"/>
                  </a:cubicBezTo>
                  <a:cubicBezTo>
                    <a:pt x="2714493" y="2542576"/>
                    <a:pt x="2711482" y="2539578"/>
                    <a:pt x="2711482" y="2539578"/>
                  </a:cubicBezTo>
                  <a:cubicBezTo>
                    <a:pt x="2708470" y="2539578"/>
                    <a:pt x="2708470" y="2536580"/>
                    <a:pt x="2705458" y="2536580"/>
                  </a:cubicBezTo>
                  <a:cubicBezTo>
                    <a:pt x="2702446" y="2557566"/>
                    <a:pt x="2699435" y="2575555"/>
                    <a:pt x="2693411" y="2596541"/>
                  </a:cubicBezTo>
                  <a:cubicBezTo>
                    <a:pt x="2702446" y="2596541"/>
                    <a:pt x="2708470" y="2596541"/>
                    <a:pt x="2714493" y="2602537"/>
                  </a:cubicBezTo>
                  <a:cubicBezTo>
                    <a:pt x="2717505" y="2605535"/>
                    <a:pt x="2720517" y="2608534"/>
                    <a:pt x="2723528" y="2611532"/>
                  </a:cubicBezTo>
                  <a:cubicBezTo>
                    <a:pt x="2726540" y="2614530"/>
                    <a:pt x="2729552" y="2617528"/>
                    <a:pt x="2732564" y="2620526"/>
                  </a:cubicBezTo>
                  <a:cubicBezTo>
                    <a:pt x="2738587" y="2623524"/>
                    <a:pt x="2744611" y="2626522"/>
                    <a:pt x="2747622" y="2623524"/>
                  </a:cubicBezTo>
                  <a:cubicBezTo>
                    <a:pt x="2750634" y="2623524"/>
                    <a:pt x="2753646" y="2623524"/>
                    <a:pt x="2753646" y="2620526"/>
                  </a:cubicBezTo>
                  <a:cubicBezTo>
                    <a:pt x="2753646" y="2620526"/>
                    <a:pt x="2756657" y="2617528"/>
                    <a:pt x="2759669" y="2620526"/>
                  </a:cubicBezTo>
                  <a:cubicBezTo>
                    <a:pt x="2759669" y="2620526"/>
                    <a:pt x="2759669" y="2623524"/>
                    <a:pt x="2759669" y="2623524"/>
                  </a:cubicBezTo>
                  <a:cubicBezTo>
                    <a:pt x="2756657" y="2626522"/>
                    <a:pt x="2753646" y="2629520"/>
                    <a:pt x="2747622" y="2629520"/>
                  </a:cubicBezTo>
                  <a:cubicBezTo>
                    <a:pt x="2741599" y="2632518"/>
                    <a:pt x="2735575" y="2629520"/>
                    <a:pt x="2729552" y="2626522"/>
                  </a:cubicBezTo>
                  <a:cubicBezTo>
                    <a:pt x="2726540" y="2623524"/>
                    <a:pt x="2723528" y="2620526"/>
                    <a:pt x="2720517" y="2614530"/>
                  </a:cubicBezTo>
                  <a:cubicBezTo>
                    <a:pt x="2717505" y="2611532"/>
                    <a:pt x="2714493" y="2608534"/>
                    <a:pt x="2711482" y="2605535"/>
                  </a:cubicBezTo>
                  <a:cubicBezTo>
                    <a:pt x="2705458" y="2602537"/>
                    <a:pt x="2699435" y="2602537"/>
                    <a:pt x="2690399" y="2602537"/>
                  </a:cubicBezTo>
                  <a:cubicBezTo>
                    <a:pt x="2681364" y="2632518"/>
                    <a:pt x="2666306" y="2659501"/>
                    <a:pt x="2648235" y="2686483"/>
                  </a:cubicBezTo>
                  <a:cubicBezTo>
                    <a:pt x="2651247" y="2689481"/>
                    <a:pt x="2654259" y="2692480"/>
                    <a:pt x="2660282" y="2695478"/>
                  </a:cubicBezTo>
                  <a:cubicBezTo>
                    <a:pt x="2663294" y="2698476"/>
                    <a:pt x="2669317" y="2704472"/>
                    <a:pt x="2672329" y="2704472"/>
                  </a:cubicBezTo>
                  <a:cubicBezTo>
                    <a:pt x="2678353" y="2707470"/>
                    <a:pt x="2684376" y="2710468"/>
                    <a:pt x="2690399" y="2707470"/>
                  </a:cubicBezTo>
                  <a:cubicBezTo>
                    <a:pt x="2693411" y="2707470"/>
                    <a:pt x="2696423" y="2704472"/>
                    <a:pt x="2696423" y="2701474"/>
                  </a:cubicBezTo>
                  <a:cubicBezTo>
                    <a:pt x="2699435" y="2698476"/>
                    <a:pt x="2699435" y="2698476"/>
                    <a:pt x="2702446" y="2698476"/>
                  </a:cubicBezTo>
                  <a:cubicBezTo>
                    <a:pt x="2702446" y="2701474"/>
                    <a:pt x="2705458" y="2701474"/>
                    <a:pt x="2702446" y="2704472"/>
                  </a:cubicBezTo>
                  <a:cubicBezTo>
                    <a:pt x="2702446" y="2707470"/>
                    <a:pt x="2699435" y="2710468"/>
                    <a:pt x="2693411" y="2713466"/>
                  </a:cubicBezTo>
                  <a:cubicBezTo>
                    <a:pt x="2687388" y="2716464"/>
                    <a:pt x="2678353" y="2713466"/>
                    <a:pt x="2669317" y="2710468"/>
                  </a:cubicBezTo>
                  <a:cubicBezTo>
                    <a:pt x="2663294" y="2707470"/>
                    <a:pt x="2660282" y="2704472"/>
                    <a:pt x="2654259" y="2698476"/>
                  </a:cubicBezTo>
                  <a:cubicBezTo>
                    <a:pt x="2651247" y="2695478"/>
                    <a:pt x="2648235" y="2692480"/>
                    <a:pt x="2645224" y="2689481"/>
                  </a:cubicBezTo>
                  <a:cubicBezTo>
                    <a:pt x="2645224" y="2689481"/>
                    <a:pt x="2642212" y="2689481"/>
                    <a:pt x="2642212" y="2689481"/>
                  </a:cubicBezTo>
                  <a:cubicBezTo>
                    <a:pt x="2627153" y="2710468"/>
                    <a:pt x="2606071" y="2728456"/>
                    <a:pt x="2584989" y="2740449"/>
                  </a:cubicBezTo>
                  <a:cubicBezTo>
                    <a:pt x="2588001" y="2749443"/>
                    <a:pt x="2591012" y="2761435"/>
                    <a:pt x="2588001" y="2770429"/>
                  </a:cubicBezTo>
                  <a:cubicBezTo>
                    <a:pt x="2584989" y="2782422"/>
                    <a:pt x="2578966" y="2791416"/>
                    <a:pt x="2569930" y="2803408"/>
                  </a:cubicBezTo>
                  <a:cubicBezTo>
                    <a:pt x="2569930" y="2803408"/>
                    <a:pt x="2569930" y="2803408"/>
                    <a:pt x="2566919" y="2803408"/>
                  </a:cubicBezTo>
                  <a:cubicBezTo>
                    <a:pt x="2566919" y="2800410"/>
                    <a:pt x="2566919" y="2800410"/>
                    <a:pt x="2566919" y="2800410"/>
                  </a:cubicBezTo>
                  <a:cubicBezTo>
                    <a:pt x="2572942" y="2788418"/>
                    <a:pt x="2578966" y="2779424"/>
                    <a:pt x="2581977" y="2770429"/>
                  </a:cubicBezTo>
                  <a:cubicBezTo>
                    <a:pt x="2584989" y="2761435"/>
                    <a:pt x="2584989" y="2752441"/>
                    <a:pt x="2578966" y="2743447"/>
                  </a:cubicBezTo>
                  <a:cubicBezTo>
                    <a:pt x="2575954" y="2746445"/>
                    <a:pt x="2575954" y="2746445"/>
                    <a:pt x="2572942" y="2746445"/>
                  </a:cubicBezTo>
                  <a:cubicBezTo>
                    <a:pt x="2530778" y="2770429"/>
                    <a:pt x="2482590" y="2779424"/>
                    <a:pt x="2431391" y="2776426"/>
                  </a:cubicBezTo>
                  <a:cubicBezTo>
                    <a:pt x="2440426" y="2782422"/>
                    <a:pt x="2446450" y="2788418"/>
                    <a:pt x="2449461" y="2794414"/>
                  </a:cubicBezTo>
                  <a:cubicBezTo>
                    <a:pt x="2452473" y="2800410"/>
                    <a:pt x="2452473" y="2809404"/>
                    <a:pt x="2452473" y="2815400"/>
                  </a:cubicBezTo>
                  <a:cubicBezTo>
                    <a:pt x="2452473" y="2821397"/>
                    <a:pt x="2452473" y="2827393"/>
                    <a:pt x="2455485" y="2833389"/>
                  </a:cubicBezTo>
                  <a:cubicBezTo>
                    <a:pt x="2461508" y="2842383"/>
                    <a:pt x="2473555" y="2842383"/>
                    <a:pt x="2485602" y="2842383"/>
                  </a:cubicBezTo>
                  <a:cubicBezTo>
                    <a:pt x="2485602" y="2842383"/>
                    <a:pt x="2488614" y="2842383"/>
                    <a:pt x="2488614" y="2845381"/>
                  </a:cubicBezTo>
                  <a:cubicBezTo>
                    <a:pt x="2488614" y="2848379"/>
                    <a:pt x="2485602" y="2848379"/>
                    <a:pt x="2485602" y="2848379"/>
                  </a:cubicBezTo>
                  <a:cubicBezTo>
                    <a:pt x="2473555" y="2848379"/>
                    <a:pt x="2458496" y="2848379"/>
                    <a:pt x="2452473" y="2839385"/>
                  </a:cubicBezTo>
                  <a:cubicBezTo>
                    <a:pt x="2449461" y="2836387"/>
                    <a:pt x="2449461" y="2836387"/>
                    <a:pt x="2449461" y="2836387"/>
                  </a:cubicBezTo>
                  <a:cubicBezTo>
                    <a:pt x="2446450" y="2830391"/>
                    <a:pt x="2446450" y="2821397"/>
                    <a:pt x="2446450" y="2812402"/>
                  </a:cubicBezTo>
                  <a:cubicBezTo>
                    <a:pt x="2446450" y="2809404"/>
                    <a:pt x="2446450" y="2803408"/>
                    <a:pt x="2446450" y="2797412"/>
                  </a:cubicBezTo>
                  <a:cubicBezTo>
                    <a:pt x="2440426" y="2788418"/>
                    <a:pt x="2431391" y="2782422"/>
                    <a:pt x="2422356" y="2779424"/>
                  </a:cubicBezTo>
                  <a:cubicBezTo>
                    <a:pt x="2422356" y="2779424"/>
                    <a:pt x="2422356" y="2779424"/>
                    <a:pt x="2419344" y="2779424"/>
                  </a:cubicBezTo>
                  <a:cubicBezTo>
                    <a:pt x="2419344" y="2779424"/>
                    <a:pt x="2416332" y="2776426"/>
                    <a:pt x="2416332" y="2776426"/>
                  </a:cubicBezTo>
                  <a:cubicBezTo>
                    <a:pt x="2407297" y="2776426"/>
                    <a:pt x="2398262" y="2776426"/>
                    <a:pt x="2389227" y="2773427"/>
                  </a:cubicBezTo>
                  <a:cubicBezTo>
                    <a:pt x="2365133" y="2773427"/>
                    <a:pt x="2338027" y="2767431"/>
                    <a:pt x="2313934" y="2761435"/>
                  </a:cubicBezTo>
                  <a:cubicBezTo>
                    <a:pt x="2316945" y="2767431"/>
                    <a:pt x="2319957" y="2770429"/>
                    <a:pt x="2325980" y="2776426"/>
                  </a:cubicBezTo>
                  <a:cubicBezTo>
                    <a:pt x="2332004" y="2782422"/>
                    <a:pt x="2338027" y="2788418"/>
                    <a:pt x="2338027" y="2797412"/>
                  </a:cubicBezTo>
                  <a:cubicBezTo>
                    <a:pt x="2341039" y="2806406"/>
                    <a:pt x="2341039" y="2812402"/>
                    <a:pt x="2338027" y="2821397"/>
                  </a:cubicBezTo>
                  <a:cubicBezTo>
                    <a:pt x="2335016" y="2821397"/>
                    <a:pt x="2335016" y="2821397"/>
                    <a:pt x="2332004" y="2821397"/>
                  </a:cubicBezTo>
                  <a:cubicBezTo>
                    <a:pt x="2332004" y="2821397"/>
                    <a:pt x="2332004" y="2818399"/>
                    <a:pt x="2332004" y="2818399"/>
                  </a:cubicBezTo>
                  <a:cubicBezTo>
                    <a:pt x="2335016" y="2812402"/>
                    <a:pt x="2335016" y="2806406"/>
                    <a:pt x="2335016" y="2800410"/>
                  </a:cubicBezTo>
                  <a:cubicBezTo>
                    <a:pt x="2332004" y="2791416"/>
                    <a:pt x="2325980" y="2785420"/>
                    <a:pt x="2319957" y="2779424"/>
                  </a:cubicBezTo>
                  <a:cubicBezTo>
                    <a:pt x="2313934" y="2773427"/>
                    <a:pt x="2310922" y="2767431"/>
                    <a:pt x="2304898" y="2758437"/>
                  </a:cubicBezTo>
                  <a:cubicBezTo>
                    <a:pt x="2253699" y="2746445"/>
                    <a:pt x="2205511" y="2722460"/>
                    <a:pt x="2163347" y="2692480"/>
                  </a:cubicBezTo>
                  <a:cubicBezTo>
                    <a:pt x="2163347" y="2695478"/>
                    <a:pt x="2166359" y="2698476"/>
                    <a:pt x="2166359" y="2698476"/>
                  </a:cubicBezTo>
                  <a:cubicBezTo>
                    <a:pt x="2166359" y="2704472"/>
                    <a:pt x="2169371" y="2710468"/>
                    <a:pt x="2169371" y="2716464"/>
                  </a:cubicBezTo>
                  <a:cubicBezTo>
                    <a:pt x="2169371" y="2725458"/>
                    <a:pt x="2163347" y="2734453"/>
                    <a:pt x="2154312" y="2734453"/>
                  </a:cubicBezTo>
                  <a:cubicBezTo>
                    <a:pt x="2154312" y="2734453"/>
                    <a:pt x="2151300" y="2734453"/>
                    <a:pt x="2151300" y="2734453"/>
                  </a:cubicBezTo>
                  <a:cubicBezTo>
                    <a:pt x="2151300" y="2734453"/>
                    <a:pt x="2151300" y="2731454"/>
                    <a:pt x="2151300" y="2731454"/>
                  </a:cubicBezTo>
                  <a:cubicBezTo>
                    <a:pt x="2151300" y="2731454"/>
                    <a:pt x="2151300" y="2728456"/>
                    <a:pt x="2154312" y="2728456"/>
                  </a:cubicBezTo>
                  <a:cubicBezTo>
                    <a:pt x="2160335" y="2728456"/>
                    <a:pt x="2163347" y="2722460"/>
                    <a:pt x="2163347" y="2716464"/>
                  </a:cubicBezTo>
                  <a:cubicBezTo>
                    <a:pt x="2163347" y="2710468"/>
                    <a:pt x="2160335" y="2707470"/>
                    <a:pt x="2160335" y="2701474"/>
                  </a:cubicBezTo>
                  <a:cubicBezTo>
                    <a:pt x="2160335" y="2698476"/>
                    <a:pt x="2157324" y="2695478"/>
                    <a:pt x="2157324" y="2695478"/>
                  </a:cubicBezTo>
                  <a:cubicBezTo>
                    <a:pt x="2157324" y="2692480"/>
                    <a:pt x="2157324" y="2689481"/>
                    <a:pt x="2157324" y="2686483"/>
                  </a:cubicBezTo>
                  <a:cubicBezTo>
                    <a:pt x="2142265" y="2674491"/>
                    <a:pt x="2130218" y="2662499"/>
                    <a:pt x="2118171" y="2647508"/>
                  </a:cubicBezTo>
                  <a:cubicBezTo>
                    <a:pt x="2097089" y="2623524"/>
                    <a:pt x="2079019" y="2593543"/>
                    <a:pt x="2079019" y="2560564"/>
                  </a:cubicBezTo>
                  <a:cubicBezTo>
                    <a:pt x="2076007" y="2527586"/>
                    <a:pt x="2088054" y="2497605"/>
                    <a:pt x="2100101" y="2467624"/>
                  </a:cubicBezTo>
                  <a:cubicBezTo>
                    <a:pt x="2103113" y="2461628"/>
                    <a:pt x="2103113" y="2458630"/>
                    <a:pt x="2106124" y="2455632"/>
                  </a:cubicBezTo>
                  <a:cubicBezTo>
                    <a:pt x="2103113" y="2449636"/>
                    <a:pt x="2097089" y="2443640"/>
                    <a:pt x="2091066" y="2440642"/>
                  </a:cubicBezTo>
                  <a:cubicBezTo>
                    <a:pt x="2079019" y="2437643"/>
                    <a:pt x="2066972" y="2443640"/>
                    <a:pt x="2054925" y="2452634"/>
                  </a:cubicBezTo>
                  <a:cubicBezTo>
                    <a:pt x="2054925" y="2452634"/>
                    <a:pt x="2051913" y="2452634"/>
                    <a:pt x="2051913" y="2452634"/>
                  </a:cubicBezTo>
                  <a:cubicBezTo>
                    <a:pt x="2051913" y="2449636"/>
                    <a:pt x="2051913" y="2449636"/>
                    <a:pt x="2051913" y="2446638"/>
                  </a:cubicBezTo>
                  <a:cubicBezTo>
                    <a:pt x="2063960" y="2437643"/>
                    <a:pt x="2079019" y="2431647"/>
                    <a:pt x="2094077" y="2434645"/>
                  </a:cubicBezTo>
                  <a:cubicBezTo>
                    <a:pt x="2100101" y="2437643"/>
                    <a:pt x="2106124" y="2443640"/>
                    <a:pt x="2109136" y="2446638"/>
                  </a:cubicBezTo>
                  <a:cubicBezTo>
                    <a:pt x="2124195" y="2410661"/>
                    <a:pt x="2142265" y="2371686"/>
                    <a:pt x="2166359" y="2341705"/>
                  </a:cubicBezTo>
                  <a:cubicBezTo>
                    <a:pt x="2172382" y="2329713"/>
                    <a:pt x="2181418" y="2320719"/>
                    <a:pt x="2190453" y="2311724"/>
                  </a:cubicBezTo>
                  <a:cubicBezTo>
                    <a:pt x="2187441" y="2308726"/>
                    <a:pt x="2187441" y="2308726"/>
                    <a:pt x="2184429" y="2308726"/>
                  </a:cubicBezTo>
                  <a:cubicBezTo>
                    <a:pt x="2172382" y="2302730"/>
                    <a:pt x="2160335" y="2308726"/>
                    <a:pt x="2148289" y="2311724"/>
                  </a:cubicBezTo>
                  <a:cubicBezTo>
                    <a:pt x="2145277" y="2314723"/>
                    <a:pt x="2145277" y="2311724"/>
                    <a:pt x="2145277" y="2311724"/>
                  </a:cubicBezTo>
                  <a:cubicBezTo>
                    <a:pt x="2142265" y="2308726"/>
                    <a:pt x="2145277" y="2308726"/>
                    <a:pt x="2145277" y="2305728"/>
                  </a:cubicBezTo>
                  <a:cubicBezTo>
                    <a:pt x="2157324" y="2302730"/>
                    <a:pt x="2172382" y="2296734"/>
                    <a:pt x="2187441" y="2302730"/>
                  </a:cubicBezTo>
                  <a:cubicBezTo>
                    <a:pt x="2190453" y="2302730"/>
                    <a:pt x="2193464" y="2305728"/>
                    <a:pt x="2196476" y="2308726"/>
                  </a:cubicBezTo>
                  <a:cubicBezTo>
                    <a:pt x="2211535" y="2290738"/>
                    <a:pt x="2232617" y="2275748"/>
                    <a:pt x="2253699" y="2263755"/>
                  </a:cubicBezTo>
                  <a:cubicBezTo>
                    <a:pt x="2262734" y="2257759"/>
                    <a:pt x="2274781" y="2254761"/>
                    <a:pt x="2283816" y="2248765"/>
                  </a:cubicBezTo>
                  <a:cubicBezTo>
                    <a:pt x="2277793" y="2236773"/>
                    <a:pt x="2274781" y="2221782"/>
                    <a:pt x="2277793" y="2209790"/>
                  </a:cubicBezTo>
                  <a:cubicBezTo>
                    <a:pt x="2277793" y="2209790"/>
                    <a:pt x="2280805" y="2209790"/>
                    <a:pt x="2283816" y="2209790"/>
                  </a:cubicBezTo>
                  <a:cubicBezTo>
                    <a:pt x="2283816" y="2209790"/>
                    <a:pt x="2283816" y="2212788"/>
                    <a:pt x="2283816" y="2212788"/>
                  </a:cubicBezTo>
                  <a:cubicBezTo>
                    <a:pt x="2280805" y="2221782"/>
                    <a:pt x="2283816" y="2233775"/>
                    <a:pt x="2289840" y="2245767"/>
                  </a:cubicBezTo>
                  <a:cubicBezTo>
                    <a:pt x="2319957" y="2233775"/>
                    <a:pt x="2350074" y="2227778"/>
                    <a:pt x="2380192" y="2224780"/>
                  </a:cubicBezTo>
                  <a:cubicBezTo>
                    <a:pt x="2380192" y="2221782"/>
                    <a:pt x="2380192" y="2221782"/>
                    <a:pt x="2377180" y="2218784"/>
                  </a:cubicBezTo>
                  <a:cubicBezTo>
                    <a:pt x="2377180" y="2215786"/>
                    <a:pt x="2377180" y="2212788"/>
                    <a:pt x="2374168" y="2209790"/>
                  </a:cubicBezTo>
                  <a:cubicBezTo>
                    <a:pt x="2371156" y="2200796"/>
                    <a:pt x="2368145" y="2194800"/>
                    <a:pt x="2368145" y="2182807"/>
                  </a:cubicBezTo>
                  <a:cubicBezTo>
                    <a:pt x="2368145" y="2164819"/>
                    <a:pt x="2380192" y="2149828"/>
                    <a:pt x="2395250" y="2134838"/>
                  </a:cubicBezTo>
                  <a:close/>
                  <a:moveTo>
                    <a:pt x="255718" y="1513014"/>
                  </a:moveTo>
                  <a:cubicBezTo>
                    <a:pt x="255718" y="1510007"/>
                    <a:pt x="255718" y="1510007"/>
                    <a:pt x="258726" y="1513014"/>
                  </a:cubicBezTo>
                  <a:cubicBezTo>
                    <a:pt x="258726" y="1513014"/>
                    <a:pt x="258726" y="1513014"/>
                    <a:pt x="258726" y="1516021"/>
                  </a:cubicBezTo>
                  <a:cubicBezTo>
                    <a:pt x="246692" y="1525043"/>
                    <a:pt x="237667" y="1534064"/>
                    <a:pt x="237667" y="1546093"/>
                  </a:cubicBezTo>
                  <a:cubicBezTo>
                    <a:pt x="237667" y="1552107"/>
                    <a:pt x="240675" y="1558121"/>
                    <a:pt x="243684" y="1564136"/>
                  </a:cubicBezTo>
                  <a:cubicBezTo>
                    <a:pt x="243684" y="1567143"/>
                    <a:pt x="246692" y="1570150"/>
                    <a:pt x="246692" y="1573157"/>
                  </a:cubicBezTo>
                  <a:cubicBezTo>
                    <a:pt x="246692" y="1573157"/>
                    <a:pt x="246692" y="1576164"/>
                    <a:pt x="246692" y="1576164"/>
                  </a:cubicBezTo>
                  <a:cubicBezTo>
                    <a:pt x="264743" y="1576164"/>
                    <a:pt x="279785" y="1576164"/>
                    <a:pt x="294827" y="1576164"/>
                  </a:cubicBezTo>
                  <a:cubicBezTo>
                    <a:pt x="300844" y="1576164"/>
                    <a:pt x="306861" y="1576164"/>
                    <a:pt x="309870" y="1579171"/>
                  </a:cubicBezTo>
                  <a:cubicBezTo>
                    <a:pt x="309870" y="1576164"/>
                    <a:pt x="309870" y="1573157"/>
                    <a:pt x="312878" y="1570150"/>
                  </a:cubicBezTo>
                  <a:cubicBezTo>
                    <a:pt x="312878" y="1564136"/>
                    <a:pt x="321903" y="1555114"/>
                    <a:pt x="330929" y="1555114"/>
                  </a:cubicBezTo>
                  <a:cubicBezTo>
                    <a:pt x="330929" y="1558121"/>
                    <a:pt x="330929" y="1558121"/>
                    <a:pt x="330929" y="1558121"/>
                  </a:cubicBezTo>
                  <a:cubicBezTo>
                    <a:pt x="330929" y="1561128"/>
                    <a:pt x="330929" y="1561128"/>
                    <a:pt x="327920" y="1561128"/>
                  </a:cubicBezTo>
                  <a:cubicBezTo>
                    <a:pt x="321903" y="1561128"/>
                    <a:pt x="318895" y="1567143"/>
                    <a:pt x="315887" y="1573157"/>
                  </a:cubicBezTo>
                  <a:cubicBezTo>
                    <a:pt x="315887" y="1573157"/>
                    <a:pt x="315887" y="1576164"/>
                    <a:pt x="315887" y="1579171"/>
                  </a:cubicBezTo>
                  <a:cubicBezTo>
                    <a:pt x="336946" y="1579171"/>
                    <a:pt x="358005" y="1582178"/>
                    <a:pt x="379064" y="1588193"/>
                  </a:cubicBezTo>
                  <a:cubicBezTo>
                    <a:pt x="385081" y="1579171"/>
                    <a:pt x="388089" y="1570150"/>
                    <a:pt x="388089" y="1558121"/>
                  </a:cubicBezTo>
                  <a:cubicBezTo>
                    <a:pt x="388089" y="1555114"/>
                    <a:pt x="388089" y="1555114"/>
                    <a:pt x="388089" y="1555114"/>
                  </a:cubicBezTo>
                  <a:cubicBezTo>
                    <a:pt x="391098" y="1555114"/>
                    <a:pt x="391098" y="1555114"/>
                    <a:pt x="391098" y="1558121"/>
                  </a:cubicBezTo>
                  <a:cubicBezTo>
                    <a:pt x="391098" y="1570150"/>
                    <a:pt x="388089" y="1582178"/>
                    <a:pt x="385081" y="1591200"/>
                  </a:cubicBezTo>
                  <a:cubicBezTo>
                    <a:pt x="400123" y="1597214"/>
                    <a:pt x="415165" y="1606235"/>
                    <a:pt x="430208" y="1621271"/>
                  </a:cubicBezTo>
                  <a:cubicBezTo>
                    <a:pt x="430208" y="1621271"/>
                    <a:pt x="433216" y="1621271"/>
                    <a:pt x="433216" y="1624278"/>
                  </a:cubicBezTo>
                  <a:cubicBezTo>
                    <a:pt x="433216" y="1624278"/>
                    <a:pt x="433216" y="1624278"/>
                    <a:pt x="439233" y="1612250"/>
                  </a:cubicBezTo>
                  <a:cubicBezTo>
                    <a:pt x="442241" y="1609243"/>
                    <a:pt x="445250" y="1603228"/>
                    <a:pt x="445250" y="1600221"/>
                  </a:cubicBezTo>
                  <a:cubicBezTo>
                    <a:pt x="445250" y="1594207"/>
                    <a:pt x="442241" y="1591200"/>
                    <a:pt x="439233" y="1591200"/>
                  </a:cubicBezTo>
                  <a:cubicBezTo>
                    <a:pt x="439233" y="1591200"/>
                    <a:pt x="439233" y="1588193"/>
                    <a:pt x="439233" y="1588193"/>
                  </a:cubicBezTo>
                  <a:cubicBezTo>
                    <a:pt x="439233" y="1585186"/>
                    <a:pt x="439233" y="1585186"/>
                    <a:pt x="439233" y="1585186"/>
                  </a:cubicBezTo>
                  <a:cubicBezTo>
                    <a:pt x="448258" y="1588193"/>
                    <a:pt x="451267" y="1594207"/>
                    <a:pt x="451267" y="1600221"/>
                  </a:cubicBezTo>
                  <a:cubicBezTo>
                    <a:pt x="448258" y="1606235"/>
                    <a:pt x="445250" y="1612250"/>
                    <a:pt x="442241" y="1615257"/>
                  </a:cubicBezTo>
                  <a:cubicBezTo>
                    <a:pt x="442241" y="1615257"/>
                    <a:pt x="442241" y="1615257"/>
                    <a:pt x="436224" y="1627285"/>
                  </a:cubicBezTo>
                  <a:cubicBezTo>
                    <a:pt x="457284" y="1651343"/>
                    <a:pt x="469317" y="1681414"/>
                    <a:pt x="478343" y="1714492"/>
                  </a:cubicBezTo>
                  <a:cubicBezTo>
                    <a:pt x="478343" y="1717499"/>
                    <a:pt x="478343" y="1723514"/>
                    <a:pt x="481351" y="1726521"/>
                  </a:cubicBezTo>
                  <a:cubicBezTo>
                    <a:pt x="481351" y="1726521"/>
                    <a:pt x="481351" y="1726521"/>
                    <a:pt x="484360" y="1726521"/>
                  </a:cubicBezTo>
                  <a:cubicBezTo>
                    <a:pt x="487368" y="1726521"/>
                    <a:pt x="490376" y="1726521"/>
                    <a:pt x="493385" y="1726521"/>
                  </a:cubicBezTo>
                  <a:cubicBezTo>
                    <a:pt x="496393" y="1726521"/>
                    <a:pt x="496393" y="1726521"/>
                    <a:pt x="496393" y="1726521"/>
                  </a:cubicBezTo>
                  <a:cubicBezTo>
                    <a:pt x="502410" y="1726521"/>
                    <a:pt x="505419" y="1726521"/>
                    <a:pt x="508427" y="1723514"/>
                  </a:cubicBezTo>
                  <a:cubicBezTo>
                    <a:pt x="508427" y="1723514"/>
                    <a:pt x="511436" y="1720507"/>
                    <a:pt x="511436" y="1720507"/>
                  </a:cubicBezTo>
                  <a:cubicBezTo>
                    <a:pt x="511436" y="1717499"/>
                    <a:pt x="511436" y="1717499"/>
                    <a:pt x="508427" y="1717499"/>
                  </a:cubicBezTo>
                  <a:cubicBezTo>
                    <a:pt x="508427" y="1714492"/>
                    <a:pt x="508427" y="1714492"/>
                    <a:pt x="508427" y="1714492"/>
                  </a:cubicBezTo>
                  <a:cubicBezTo>
                    <a:pt x="511436" y="1711485"/>
                    <a:pt x="511436" y="1711485"/>
                    <a:pt x="514444" y="1714492"/>
                  </a:cubicBezTo>
                  <a:cubicBezTo>
                    <a:pt x="514444" y="1714492"/>
                    <a:pt x="514444" y="1717499"/>
                    <a:pt x="514444" y="1720507"/>
                  </a:cubicBezTo>
                  <a:cubicBezTo>
                    <a:pt x="514444" y="1723514"/>
                    <a:pt x="514444" y="1726521"/>
                    <a:pt x="511436" y="1729528"/>
                  </a:cubicBezTo>
                  <a:cubicBezTo>
                    <a:pt x="505419" y="1732535"/>
                    <a:pt x="499402" y="1732535"/>
                    <a:pt x="496393" y="1732535"/>
                  </a:cubicBezTo>
                  <a:cubicBezTo>
                    <a:pt x="496393" y="1732535"/>
                    <a:pt x="493385" y="1732535"/>
                    <a:pt x="493385" y="1732535"/>
                  </a:cubicBezTo>
                  <a:cubicBezTo>
                    <a:pt x="490376" y="1732535"/>
                    <a:pt x="487368" y="1729528"/>
                    <a:pt x="484360" y="1732535"/>
                  </a:cubicBezTo>
                  <a:cubicBezTo>
                    <a:pt x="484360" y="1732535"/>
                    <a:pt x="481351" y="1732535"/>
                    <a:pt x="481351" y="1732535"/>
                  </a:cubicBezTo>
                  <a:cubicBezTo>
                    <a:pt x="484360" y="1756592"/>
                    <a:pt x="487368" y="1780649"/>
                    <a:pt x="484360" y="1804706"/>
                  </a:cubicBezTo>
                  <a:cubicBezTo>
                    <a:pt x="487368" y="1807714"/>
                    <a:pt x="490376" y="1807714"/>
                    <a:pt x="490376" y="1807714"/>
                  </a:cubicBezTo>
                  <a:cubicBezTo>
                    <a:pt x="493385" y="1810721"/>
                    <a:pt x="493385" y="1810721"/>
                    <a:pt x="496393" y="1810721"/>
                  </a:cubicBezTo>
                  <a:cubicBezTo>
                    <a:pt x="499402" y="1813728"/>
                    <a:pt x="502410" y="1816735"/>
                    <a:pt x="505419" y="1816735"/>
                  </a:cubicBezTo>
                  <a:cubicBezTo>
                    <a:pt x="508427" y="1816735"/>
                    <a:pt x="511436" y="1816735"/>
                    <a:pt x="514444" y="1816735"/>
                  </a:cubicBezTo>
                  <a:cubicBezTo>
                    <a:pt x="514444" y="1813728"/>
                    <a:pt x="514444" y="1813728"/>
                    <a:pt x="514444" y="1810721"/>
                  </a:cubicBezTo>
                  <a:cubicBezTo>
                    <a:pt x="514444" y="1810721"/>
                    <a:pt x="517452" y="1810721"/>
                    <a:pt x="517452" y="1810721"/>
                  </a:cubicBezTo>
                  <a:cubicBezTo>
                    <a:pt x="520461" y="1810721"/>
                    <a:pt x="520461" y="1810721"/>
                    <a:pt x="520461" y="1813728"/>
                  </a:cubicBezTo>
                  <a:cubicBezTo>
                    <a:pt x="520461" y="1813728"/>
                    <a:pt x="517452" y="1816735"/>
                    <a:pt x="517452" y="1819742"/>
                  </a:cubicBezTo>
                  <a:cubicBezTo>
                    <a:pt x="511436" y="1822749"/>
                    <a:pt x="508427" y="1822749"/>
                    <a:pt x="505419" y="1819742"/>
                  </a:cubicBezTo>
                  <a:cubicBezTo>
                    <a:pt x="499402" y="1819742"/>
                    <a:pt x="496393" y="1816735"/>
                    <a:pt x="493385" y="1816735"/>
                  </a:cubicBezTo>
                  <a:cubicBezTo>
                    <a:pt x="493385" y="1813728"/>
                    <a:pt x="490376" y="1813728"/>
                    <a:pt x="490376" y="1813728"/>
                  </a:cubicBezTo>
                  <a:cubicBezTo>
                    <a:pt x="487368" y="1810721"/>
                    <a:pt x="487368" y="1810721"/>
                    <a:pt x="484360" y="1810721"/>
                  </a:cubicBezTo>
                  <a:cubicBezTo>
                    <a:pt x="484360" y="1825756"/>
                    <a:pt x="481351" y="1840792"/>
                    <a:pt x="475334" y="1852821"/>
                  </a:cubicBezTo>
                  <a:cubicBezTo>
                    <a:pt x="481351" y="1852821"/>
                    <a:pt x="487368" y="1855828"/>
                    <a:pt x="490376" y="1858835"/>
                  </a:cubicBezTo>
                  <a:cubicBezTo>
                    <a:pt x="493385" y="1861842"/>
                    <a:pt x="496393" y="1864849"/>
                    <a:pt x="499402" y="1864849"/>
                  </a:cubicBezTo>
                  <a:cubicBezTo>
                    <a:pt x="502410" y="1867856"/>
                    <a:pt x="502410" y="1870863"/>
                    <a:pt x="505419" y="1873871"/>
                  </a:cubicBezTo>
                  <a:cubicBezTo>
                    <a:pt x="508427" y="1873871"/>
                    <a:pt x="514444" y="1876878"/>
                    <a:pt x="517452" y="1876878"/>
                  </a:cubicBezTo>
                  <a:cubicBezTo>
                    <a:pt x="517452" y="1873871"/>
                    <a:pt x="520461" y="1873871"/>
                    <a:pt x="520461" y="1873871"/>
                  </a:cubicBezTo>
                  <a:cubicBezTo>
                    <a:pt x="520461" y="1870863"/>
                    <a:pt x="523469" y="1870863"/>
                    <a:pt x="523469" y="1870863"/>
                  </a:cubicBezTo>
                  <a:cubicBezTo>
                    <a:pt x="526478" y="1873871"/>
                    <a:pt x="526478" y="1873871"/>
                    <a:pt x="526478" y="1873871"/>
                  </a:cubicBezTo>
                  <a:cubicBezTo>
                    <a:pt x="523469" y="1876878"/>
                    <a:pt x="520461" y="1879885"/>
                    <a:pt x="517452" y="1879885"/>
                  </a:cubicBezTo>
                  <a:cubicBezTo>
                    <a:pt x="514444" y="1879885"/>
                    <a:pt x="508427" y="1879885"/>
                    <a:pt x="502410" y="1876878"/>
                  </a:cubicBezTo>
                  <a:cubicBezTo>
                    <a:pt x="499402" y="1873871"/>
                    <a:pt x="499402" y="1870863"/>
                    <a:pt x="496393" y="1867856"/>
                  </a:cubicBezTo>
                  <a:cubicBezTo>
                    <a:pt x="493385" y="1867856"/>
                    <a:pt x="490376" y="1864849"/>
                    <a:pt x="487368" y="1861842"/>
                  </a:cubicBezTo>
                  <a:cubicBezTo>
                    <a:pt x="484360" y="1858835"/>
                    <a:pt x="481351" y="1858835"/>
                    <a:pt x="475334" y="1858835"/>
                  </a:cubicBezTo>
                  <a:cubicBezTo>
                    <a:pt x="469317" y="1879885"/>
                    <a:pt x="457284" y="1903942"/>
                    <a:pt x="442241" y="1921985"/>
                  </a:cubicBezTo>
                  <a:cubicBezTo>
                    <a:pt x="445250" y="1924992"/>
                    <a:pt x="448258" y="1924992"/>
                    <a:pt x="451267" y="1927999"/>
                  </a:cubicBezTo>
                  <a:cubicBezTo>
                    <a:pt x="454275" y="1931006"/>
                    <a:pt x="457284" y="1934013"/>
                    <a:pt x="460292" y="1937020"/>
                  </a:cubicBezTo>
                  <a:cubicBezTo>
                    <a:pt x="466309" y="1937020"/>
                    <a:pt x="469317" y="1940028"/>
                    <a:pt x="475334" y="1937020"/>
                  </a:cubicBezTo>
                  <a:cubicBezTo>
                    <a:pt x="478343" y="1937020"/>
                    <a:pt x="478343" y="1934013"/>
                    <a:pt x="478343" y="1934013"/>
                  </a:cubicBezTo>
                  <a:cubicBezTo>
                    <a:pt x="481351" y="1931006"/>
                    <a:pt x="481351" y="1931006"/>
                    <a:pt x="481351" y="1931006"/>
                  </a:cubicBezTo>
                  <a:cubicBezTo>
                    <a:pt x="484360" y="1931006"/>
                    <a:pt x="484360" y="1934013"/>
                    <a:pt x="484360" y="1934013"/>
                  </a:cubicBezTo>
                  <a:cubicBezTo>
                    <a:pt x="481351" y="1937020"/>
                    <a:pt x="478343" y="1940028"/>
                    <a:pt x="475334" y="1943035"/>
                  </a:cubicBezTo>
                  <a:cubicBezTo>
                    <a:pt x="472326" y="1943035"/>
                    <a:pt x="463300" y="1943035"/>
                    <a:pt x="460292" y="1940028"/>
                  </a:cubicBezTo>
                  <a:cubicBezTo>
                    <a:pt x="454275" y="1937020"/>
                    <a:pt x="451267" y="1934013"/>
                    <a:pt x="448258" y="1931006"/>
                  </a:cubicBezTo>
                  <a:cubicBezTo>
                    <a:pt x="445250" y="1927999"/>
                    <a:pt x="442241" y="1927999"/>
                    <a:pt x="439233" y="1924992"/>
                  </a:cubicBezTo>
                  <a:cubicBezTo>
                    <a:pt x="427199" y="1940028"/>
                    <a:pt x="412157" y="1952056"/>
                    <a:pt x="394106" y="1964085"/>
                  </a:cubicBezTo>
                  <a:cubicBezTo>
                    <a:pt x="400123" y="1970099"/>
                    <a:pt x="400123" y="1976113"/>
                    <a:pt x="397115" y="1985135"/>
                  </a:cubicBezTo>
                  <a:cubicBezTo>
                    <a:pt x="394106" y="1994156"/>
                    <a:pt x="391098" y="2000170"/>
                    <a:pt x="385081" y="2009192"/>
                  </a:cubicBezTo>
                  <a:cubicBezTo>
                    <a:pt x="385081" y="2009192"/>
                    <a:pt x="382072" y="2009192"/>
                    <a:pt x="382072" y="2009192"/>
                  </a:cubicBezTo>
                  <a:cubicBezTo>
                    <a:pt x="382072" y="2009192"/>
                    <a:pt x="382072" y="2006185"/>
                    <a:pt x="382072" y="2006185"/>
                  </a:cubicBezTo>
                  <a:cubicBezTo>
                    <a:pt x="388089" y="1997163"/>
                    <a:pt x="391098" y="1991149"/>
                    <a:pt x="394106" y="1985135"/>
                  </a:cubicBezTo>
                  <a:cubicBezTo>
                    <a:pt x="394106" y="1979120"/>
                    <a:pt x="394106" y="1970099"/>
                    <a:pt x="391098" y="1964085"/>
                  </a:cubicBezTo>
                  <a:cubicBezTo>
                    <a:pt x="391098" y="1967092"/>
                    <a:pt x="388089" y="1967092"/>
                    <a:pt x="388089" y="1967092"/>
                  </a:cubicBezTo>
                  <a:cubicBezTo>
                    <a:pt x="354996" y="1985135"/>
                    <a:pt x="318895" y="1991149"/>
                    <a:pt x="282794" y="1991149"/>
                  </a:cubicBezTo>
                  <a:cubicBezTo>
                    <a:pt x="288811" y="1994156"/>
                    <a:pt x="294827" y="1997163"/>
                    <a:pt x="294827" y="2003177"/>
                  </a:cubicBezTo>
                  <a:cubicBezTo>
                    <a:pt x="297836" y="2009192"/>
                    <a:pt x="297836" y="2012199"/>
                    <a:pt x="297836" y="2018213"/>
                  </a:cubicBezTo>
                  <a:cubicBezTo>
                    <a:pt x="297836" y="2021220"/>
                    <a:pt x="297836" y="2027234"/>
                    <a:pt x="297836" y="2030242"/>
                  </a:cubicBezTo>
                  <a:cubicBezTo>
                    <a:pt x="303853" y="2036256"/>
                    <a:pt x="312878" y="2039263"/>
                    <a:pt x="321903" y="2039263"/>
                  </a:cubicBezTo>
                  <a:cubicBezTo>
                    <a:pt x="321903" y="2039263"/>
                    <a:pt x="324912" y="2039263"/>
                    <a:pt x="324912" y="2039263"/>
                  </a:cubicBezTo>
                  <a:cubicBezTo>
                    <a:pt x="324912" y="2042270"/>
                    <a:pt x="321903" y="2042270"/>
                    <a:pt x="321903" y="2042270"/>
                  </a:cubicBezTo>
                  <a:cubicBezTo>
                    <a:pt x="312878" y="2042270"/>
                    <a:pt x="300844" y="2042270"/>
                    <a:pt x="297836" y="2036256"/>
                  </a:cubicBezTo>
                  <a:cubicBezTo>
                    <a:pt x="294827" y="2033249"/>
                    <a:pt x="294827" y="2033249"/>
                    <a:pt x="294827" y="2033249"/>
                  </a:cubicBezTo>
                  <a:cubicBezTo>
                    <a:pt x="291819" y="2027234"/>
                    <a:pt x="291819" y="2021220"/>
                    <a:pt x="291819" y="2018213"/>
                  </a:cubicBezTo>
                  <a:cubicBezTo>
                    <a:pt x="291819" y="2012199"/>
                    <a:pt x="291819" y="2009192"/>
                    <a:pt x="291819" y="2006185"/>
                  </a:cubicBezTo>
                  <a:cubicBezTo>
                    <a:pt x="288811" y="1997163"/>
                    <a:pt x="282794" y="1994156"/>
                    <a:pt x="273768" y="1991149"/>
                  </a:cubicBezTo>
                  <a:cubicBezTo>
                    <a:pt x="273768" y="1991149"/>
                    <a:pt x="270760" y="1991149"/>
                    <a:pt x="270760" y="1988142"/>
                  </a:cubicBezTo>
                  <a:cubicBezTo>
                    <a:pt x="264743" y="1988142"/>
                    <a:pt x="255718" y="1988142"/>
                    <a:pt x="249701" y="1988142"/>
                  </a:cubicBezTo>
                  <a:cubicBezTo>
                    <a:pt x="231650" y="1985135"/>
                    <a:pt x="213599" y="1982127"/>
                    <a:pt x="195549" y="1979120"/>
                  </a:cubicBezTo>
                  <a:cubicBezTo>
                    <a:pt x="195549" y="1982127"/>
                    <a:pt x="198557" y="1985135"/>
                    <a:pt x="201566" y="1988142"/>
                  </a:cubicBezTo>
                  <a:cubicBezTo>
                    <a:pt x="207583" y="1994156"/>
                    <a:pt x="210591" y="2000170"/>
                    <a:pt x="213599" y="2006185"/>
                  </a:cubicBezTo>
                  <a:cubicBezTo>
                    <a:pt x="213599" y="2012199"/>
                    <a:pt x="213599" y="2018213"/>
                    <a:pt x="210591" y="2021220"/>
                  </a:cubicBezTo>
                  <a:cubicBezTo>
                    <a:pt x="210591" y="2024227"/>
                    <a:pt x="210591" y="2024227"/>
                    <a:pt x="207583" y="2024227"/>
                  </a:cubicBezTo>
                  <a:cubicBezTo>
                    <a:pt x="207583" y="2021220"/>
                    <a:pt x="207583" y="2021220"/>
                    <a:pt x="207583" y="2021220"/>
                  </a:cubicBezTo>
                  <a:cubicBezTo>
                    <a:pt x="210591" y="2015206"/>
                    <a:pt x="210591" y="2012199"/>
                    <a:pt x="207583" y="2006185"/>
                  </a:cubicBezTo>
                  <a:cubicBezTo>
                    <a:pt x="207583" y="2000170"/>
                    <a:pt x="204574" y="1997163"/>
                    <a:pt x="198557" y="1991149"/>
                  </a:cubicBezTo>
                  <a:cubicBezTo>
                    <a:pt x="195549" y="1988142"/>
                    <a:pt x="192540" y="1982127"/>
                    <a:pt x="189532" y="1976113"/>
                  </a:cubicBezTo>
                  <a:cubicBezTo>
                    <a:pt x="150422" y="1967092"/>
                    <a:pt x="114321" y="1949049"/>
                    <a:pt x="84236" y="1924992"/>
                  </a:cubicBezTo>
                  <a:cubicBezTo>
                    <a:pt x="84236" y="1924992"/>
                    <a:pt x="84236" y="1924992"/>
                    <a:pt x="84236" y="1927999"/>
                  </a:cubicBezTo>
                  <a:cubicBezTo>
                    <a:pt x="84236" y="1927999"/>
                    <a:pt x="84236" y="1931006"/>
                    <a:pt x="84236" y="1931006"/>
                  </a:cubicBezTo>
                  <a:cubicBezTo>
                    <a:pt x="87245" y="1934013"/>
                    <a:pt x="87245" y="1940028"/>
                    <a:pt x="87245" y="1943035"/>
                  </a:cubicBezTo>
                  <a:cubicBezTo>
                    <a:pt x="87245" y="1949049"/>
                    <a:pt x="81228" y="1958070"/>
                    <a:pt x="75211" y="1958070"/>
                  </a:cubicBezTo>
                  <a:cubicBezTo>
                    <a:pt x="72202" y="1958070"/>
                    <a:pt x="72202" y="1955063"/>
                    <a:pt x="72202" y="1955063"/>
                  </a:cubicBezTo>
                  <a:cubicBezTo>
                    <a:pt x="72202" y="1955063"/>
                    <a:pt x="75211" y="1955063"/>
                    <a:pt x="75211" y="1952056"/>
                  </a:cubicBezTo>
                  <a:cubicBezTo>
                    <a:pt x="78219" y="1952056"/>
                    <a:pt x="81228" y="1949049"/>
                    <a:pt x="81228" y="1943035"/>
                  </a:cubicBezTo>
                  <a:cubicBezTo>
                    <a:pt x="81228" y="1940028"/>
                    <a:pt x="81228" y="1937020"/>
                    <a:pt x="81228" y="1934013"/>
                  </a:cubicBezTo>
                  <a:cubicBezTo>
                    <a:pt x="78219" y="1931006"/>
                    <a:pt x="78219" y="1931006"/>
                    <a:pt x="78219" y="1927999"/>
                  </a:cubicBezTo>
                  <a:cubicBezTo>
                    <a:pt x="78219" y="1924992"/>
                    <a:pt x="78219" y="1921985"/>
                    <a:pt x="78219" y="1921985"/>
                  </a:cubicBezTo>
                  <a:cubicBezTo>
                    <a:pt x="66186" y="1912963"/>
                    <a:pt x="57160" y="1903942"/>
                    <a:pt x="51143" y="1894920"/>
                  </a:cubicBezTo>
                  <a:cubicBezTo>
                    <a:pt x="33093" y="1873871"/>
                    <a:pt x="21059" y="1852821"/>
                    <a:pt x="18050" y="1828764"/>
                  </a:cubicBezTo>
                  <a:cubicBezTo>
                    <a:pt x="18050" y="1804706"/>
                    <a:pt x="27076" y="1780649"/>
                    <a:pt x="36101" y="1759599"/>
                  </a:cubicBezTo>
                  <a:cubicBezTo>
                    <a:pt x="36101" y="1756592"/>
                    <a:pt x="39110" y="1750578"/>
                    <a:pt x="39110" y="1747571"/>
                  </a:cubicBezTo>
                  <a:cubicBezTo>
                    <a:pt x="36101" y="1744564"/>
                    <a:pt x="33093" y="1741557"/>
                    <a:pt x="30084" y="1738549"/>
                  </a:cubicBezTo>
                  <a:cubicBezTo>
                    <a:pt x="21059" y="1735542"/>
                    <a:pt x="12034" y="1741557"/>
                    <a:pt x="3008" y="1747571"/>
                  </a:cubicBezTo>
                  <a:cubicBezTo>
                    <a:pt x="3008" y="1747571"/>
                    <a:pt x="0" y="1747571"/>
                    <a:pt x="0" y="1747571"/>
                  </a:cubicBezTo>
                  <a:cubicBezTo>
                    <a:pt x="0" y="1744564"/>
                    <a:pt x="0" y="1744564"/>
                    <a:pt x="0" y="1744564"/>
                  </a:cubicBezTo>
                  <a:cubicBezTo>
                    <a:pt x="9025" y="1738549"/>
                    <a:pt x="21059" y="1729528"/>
                    <a:pt x="30084" y="1735542"/>
                  </a:cubicBezTo>
                  <a:cubicBezTo>
                    <a:pt x="36101" y="1738549"/>
                    <a:pt x="39110" y="1741557"/>
                    <a:pt x="42118" y="1744564"/>
                  </a:cubicBezTo>
                  <a:cubicBezTo>
                    <a:pt x="54152" y="1717499"/>
                    <a:pt x="66186" y="1687428"/>
                    <a:pt x="84236" y="1663371"/>
                  </a:cubicBezTo>
                  <a:cubicBezTo>
                    <a:pt x="90253" y="1657357"/>
                    <a:pt x="96270" y="1648335"/>
                    <a:pt x="102287" y="1642321"/>
                  </a:cubicBezTo>
                  <a:cubicBezTo>
                    <a:pt x="102287" y="1642321"/>
                    <a:pt x="99278" y="1639314"/>
                    <a:pt x="99278" y="1639314"/>
                  </a:cubicBezTo>
                  <a:cubicBezTo>
                    <a:pt x="90253" y="1636307"/>
                    <a:pt x="81228" y="1639314"/>
                    <a:pt x="72202" y="1642321"/>
                  </a:cubicBezTo>
                  <a:cubicBezTo>
                    <a:pt x="69194" y="1642321"/>
                    <a:pt x="69194" y="1642321"/>
                    <a:pt x="69194" y="1642321"/>
                  </a:cubicBezTo>
                  <a:cubicBezTo>
                    <a:pt x="66186" y="1642321"/>
                    <a:pt x="69194" y="1639314"/>
                    <a:pt x="69194" y="1639314"/>
                  </a:cubicBezTo>
                  <a:cubicBezTo>
                    <a:pt x="78219" y="1636307"/>
                    <a:pt x="90253" y="1630293"/>
                    <a:pt x="99278" y="1636307"/>
                  </a:cubicBezTo>
                  <a:cubicBezTo>
                    <a:pt x="102287" y="1636307"/>
                    <a:pt x="105295" y="1636307"/>
                    <a:pt x="105295" y="1639314"/>
                  </a:cubicBezTo>
                  <a:cubicBezTo>
                    <a:pt x="120338" y="1627285"/>
                    <a:pt x="132371" y="1615257"/>
                    <a:pt x="147414" y="1606235"/>
                  </a:cubicBezTo>
                  <a:cubicBezTo>
                    <a:pt x="156439" y="1603228"/>
                    <a:pt x="165464" y="1600221"/>
                    <a:pt x="174490" y="1594207"/>
                  </a:cubicBezTo>
                  <a:cubicBezTo>
                    <a:pt x="171481" y="1594207"/>
                    <a:pt x="171481" y="1594207"/>
                    <a:pt x="171481" y="1594207"/>
                  </a:cubicBezTo>
                  <a:cubicBezTo>
                    <a:pt x="168473" y="1585186"/>
                    <a:pt x="165464" y="1576164"/>
                    <a:pt x="168473" y="1567143"/>
                  </a:cubicBezTo>
                  <a:cubicBezTo>
                    <a:pt x="168473" y="1567143"/>
                    <a:pt x="168473" y="1567143"/>
                    <a:pt x="171481" y="1567143"/>
                  </a:cubicBezTo>
                  <a:cubicBezTo>
                    <a:pt x="171481" y="1567143"/>
                    <a:pt x="171481" y="1567143"/>
                    <a:pt x="171481" y="1570150"/>
                  </a:cubicBezTo>
                  <a:cubicBezTo>
                    <a:pt x="168473" y="1576164"/>
                    <a:pt x="171481" y="1585186"/>
                    <a:pt x="177498" y="1594207"/>
                  </a:cubicBezTo>
                  <a:cubicBezTo>
                    <a:pt x="198557" y="1585186"/>
                    <a:pt x="219616" y="1579171"/>
                    <a:pt x="243684" y="1576164"/>
                  </a:cubicBezTo>
                  <a:cubicBezTo>
                    <a:pt x="243684" y="1576164"/>
                    <a:pt x="243684" y="1576164"/>
                    <a:pt x="243684" y="1573157"/>
                  </a:cubicBezTo>
                  <a:cubicBezTo>
                    <a:pt x="240675" y="1570150"/>
                    <a:pt x="240675" y="1570150"/>
                    <a:pt x="240675" y="1567143"/>
                  </a:cubicBezTo>
                  <a:cubicBezTo>
                    <a:pt x="237667" y="1561128"/>
                    <a:pt x="234659" y="1555114"/>
                    <a:pt x="234659" y="1546093"/>
                  </a:cubicBezTo>
                  <a:cubicBezTo>
                    <a:pt x="234659" y="1534064"/>
                    <a:pt x="243684" y="1522036"/>
                    <a:pt x="255718" y="1513014"/>
                  </a:cubicBezTo>
                  <a:close/>
                  <a:moveTo>
                    <a:pt x="2852186" y="1426298"/>
                  </a:moveTo>
                  <a:cubicBezTo>
                    <a:pt x="2852186" y="1432313"/>
                    <a:pt x="2852186" y="1438327"/>
                    <a:pt x="2855189" y="1444341"/>
                  </a:cubicBezTo>
                  <a:cubicBezTo>
                    <a:pt x="2870208" y="1441334"/>
                    <a:pt x="2885226" y="1438327"/>
                    <a:pt x="2900244" y="1438327"/>
                  </a:cubicBezTo>
                  <a:cubicBezTo>
                    <a:pt x="2900244" y="1438327"/>
                    <a:pt x="2903248" y="1438327"/>
                    <a:pt x="2903248" y="1438327"/>
                  </a:cubicBezTo>
                  <a:cubicBezTo>
                    <a:pt x="2912259" y="1441334"/>
                    <a:pt x="2921270" y="1441334"/>
                    <a:pt x="2933285" y="1444341"/>
                  </a:cubicBezTo>
                  <a:cubicBezTo>
                    <a:pt x="2936288" y="1444341"/>
                    <a:pt x="2939292" y="1447348"/>
                    <a:pt x="2942296" y="1447348"/>
                  </a:cubicBezTo>
                  <a:cubicBezTo>
                    <a:pt x="2942296" y="1444341"/>
                    <a:pt x="2942296" y="1444341"/>
                    <a:pt x="2945299" y="1441334"/>
                  </a:cubicBezTo>
                  <a:cubicBezTo>
                    <a:pt x="2945299" y="1438327"/>
                    <a:pt x="2951307" y="1432313"/>
                    <a:pt x="2957314" y="1435320"/>
                  </a:cubicBezTo>
                  <a:cubicBezTo>
                    <a:pt x="2957314" y="1438327"/>
                    <a:pt x="2957314" y="1438327"/>
                    <a:pt x="2957314" y="1438327"/>
                  </a:cubicBezTo>
                  <a:cubicBezTo>
                    <a:pt x="2951307" y="1435320"/>
                    <a:pt x="2948303" y="1438327"/>
                    <a:pt x="2945299" y="1444341"/>
                  </a:cubicBezTo>
                  <a:cubicBezTo>
                    <a:pt x="2945299" y="1444341"/>
                    <a:pt x="2945299" y="1447348"/>
                    <a:pt x="2945299" y="1447348"/>
                  </a:cubicBezTo>
                  <a:cubicBezTo>
                    <a:pt x="2960318" y="1450356"/>
                    <a:pt x="2972332" y="1453363"/>
                    <a:pt x="2987351" y="1459377"/>
                  </a:cubicBezTo>
                  <a:cubicBezTo>
                    <a:pt x="2990354" y="1456370"/>
                    <a:pt x="2993358" y="1447348"/>
                    <a:pt x="2993358" y="1441334"/>
                  </a:cubicBezTo>
                  <a:cubicBezTo>
                    <a:pt x="2993358" y="1441334"/>
                    <a:pt x="2996362" y="1438327"/>
                    <a:pt x="2996362" y="1438327"/>
                  </a:cubicBezTo>
                  <a:cubicBezTo>
                    <a:pt x="2996362" y="1438327"/>
                    <a:pt x="2996362" y="1441334"/>
                    <a:pt x="2996362" y="1441334"/>
                  </a:cubicBezTo>
                  <a:cubicBezTo>
                    <a:pt x="2996362" y="1450356"/>
                    <a:pt x="2993358" y="1456370"/>
                    <a:pt x="2990354" y="1462384"/>
                  </a:cubicBezTo>
                  <a:cubicBezTo>
                    <a:pt x="2999365" y="1468398"/>
                    <a:pt x="3008376" y="1474413"/>
                    <a:pt x="3017387" y="1486441"/>
                  </a:cubicBezTo>
                  <a:cubicBezTo>
                    <a:pt x="3017387" y="1486441"/>
                    <a:pt x="3017387" y="1486441"/>
                    <a:pt x="3017387" y="1489448"/>
                  </a:cubicBezTo>
                  <a:cubicBezTo>
                    <a:pt x="3017387" y="1489448"/>
                    <a:pt x="3017387" y="1489448"/>
                    <a:pt x="3023395" y="1480427"/>
                  </a:cubicBezTo>
                  <a:cubicBezTo>
                    <a:pt x="3026398" y="1480427"/>
                    <a:pt x="3026398" y="1477420"/>
                    <a:pt x="3029402" y="1474413"/>
                  </a:cubicBezTo>
                  <a:cubicBezTo>
                    <a:pt x="3029402" y="1471406"/>
                    <a:pt x="3026398" y="1468398"/>
                    <a:pt x="3026398" y="1468398"/>
                  </a:cubicBezTo>
                  <a:cubicBezTo>
                    <a:pt x="3023395" y="1465391"/>
                    <a:pt x="3023395" y="1465391"/>
                    <a:pt x="3023395" y="1465391"/>
                  </a:cubicBezTo>
                  <a:cubicBezTo>
                    <a:pt x="3023395" y="1465391"/>
                    <a:pt x="3026398" y="1465391"/>
                    <a:pt x="3026398" y="1465391"/>
                  </a:cubicBezTo>
                  <a:cubicBezTo>
                    <a:pt x="3029402" y="1465391"/>
                    <a:pt x="3032406" y="1471406"/>
                    <a:pt x="3032406" y="1474413"/>
                  </a:cubicBezTo>
                  <a:cubicBezTo>
                    <a:pt x="3029402" y="1477420"/>
                    <a:pt x="3026398" y="1480427"/>
                    <a:pt x="3026398" y="1483434"/>
                  </a:cubicBezTo>
                  <a:cubicBezTo>
                    <a:pt x="3026398" y="1483434"/>
                    <a:pt x="3026398" y="1483434"/>
                    <a:pt x="3020391" y="1489448"/>
                  </a:cubicBezTo>
                  <a:cubicBezTo>
                    <a:pt x="3029402" y="1507491"/>
                    <a:pt x="3035409" y="1528541"/>
                    <a:pt x="3038413" y="1552598"/>
                  </a:cubicBezTo>
                  <a:cubicBezTo>
                    <a:pt x="3038413" y="1555605"/>
                    <a:pt x="3038413" y="1558612"/>
                    <a:pt x="3038413" y="1561620"/>
                  </a:cubicBezTo>
                  <a:cubicBezTo>
                    <a:pt x="3038413" y="1561620"/>
                    <a:pt x="3038413" y="1561620"/>
                    <a:pt x="3041417" y="1561620"/>
                  </a:cubicBezTo>
                  <a:cubicBezTo>
                    <a:pt x="3044420" y="1561620"/>
                    <a:pt x="3044420" y="1561620"/>
                    <a:pt x="3047424" y="1561620"/>
                  </a:cubicBezTo>
                  <a:cubicBezTo>
                    <a:pt x="3047424" y="1561620"/>
                    <a:pt x="3047424" y="1561620"/>
                    <a:pt x="3050428" y="1561620"/>
                  </a:cubicBezTo>
                  <a:cubicBezTo>
                    <a:pt x="3053431" y="1561620"/>
                    <a:pt x="3053431" y="1561620"/>
                    <a:pt x="3056435" y="1561620"/>
                  </a:cubicBezTo>
                  <a:cubicBezTo>
                    <a:pt x="3056435" y="1561620"/>
                    <a:pt x="3059439" y="1558612"/>
                    <a:pt x="3059439" y="1558612"/>
                  </a:cubicBezTo>
                  <a:cubicBezTo>
                    <a:pt x="3059439" y="1558612"/>
                    <a:pt x="3059439" y="1555605"/>
                    <a:pt x="3059439" y="1555605"/>
                  </a:cubicBezTo>
                  <a:cubicBezTo>
                    <a:pt x="3059439" y="1555605"/>
                    <a:pt x="3059439" y="1555605"/>
                    <a:pt x="3059439" y="1552598"/>
                  </a:cubicBezTo>
                  <a:cubicBezTo>
                    <a:pt x="3059439" y="1552598"/>
                    <a:pt x="3059439" y="1552598"/>
                    <a:pt x="3062442" y="1555605"/>
                  </a:cubicBezTo>
                  <a:cubicBezTo>
                    <a:pt x="3062442" y="1555605"/>
                    <a:pt x="3062442" y="1558612"/>
                    <a:pt x="3062442" y="1558612"/>
                  </a:cubicBezTo>
                  <a:cubicBezTo>
                    <a:pt x="3062442" y="1561620"/>
                    <a:pt x="3059439" y="1561620"/>
                    <a:pt x="3059439" y="1564627"/>
                  </a:cubicBezTo>
                  <a:cubicBezTo>
                    <a:pt x="3056435" y="1564627"/>
                    <a:pt x="3050428" y="1564627"/>
                    <a:pt x="3047424" y="1564627"/>
                  </a:cubicBezTo>
                  <a:cubicBezTo>
                    <a:pt x="3044420" y="1564627"/>
                    <a:pt x="3041417" y="1564627"/>
                    <a:pt x="3041417" y="1564627"/>
                  </a:cubicBezTo>
                  <a:cubicBezTo>
                    <a:pt x="3041417" y="1564627"/>
                    <a:pt x="3038413" y="1564627"/>
                    <a:pt x="3038413" y="1564627"/>
                  </a:cubicBezTo>
                  <a:cubicBezTo>
                    <a:pt x="3038413" y="1579662"/>
                    <a:pt x="3038413" y="1597705"/>
                    <a:pt x="3035409" y="1612741"/>
                  </a:cubicBezTo>
                  <a:cubicBezTo>
                    <a:pt x="3035409" y="1612741"/>
                    <a:pt x="3035409" y="1612741"/>
                    <a:pt x="3038413" y="1615748"/>
                  </a:cubicBezTo>
                  <a:cubicBezTo>
                    <a:pt x="3038413" y="1615748"/>
                    <a:pt x="3038413" y="1615748"/>
                    <a:pt x="3041417" y="1615748"/>
                  </a:cubicBezTo>
                  <a:cubicBezTo>
                    <a:pt x="3041417" y="1618755"/>
                    <a:pt x="3044420" y="1618755"/>
                    <a:pt x="3047424" y="1621762"/>
                  </a:cubicBezTo>
                  <a:cubicBezTo>
                    <a:pt x="3047424" y="1621762"/>
                    <a:pt x="3050428" y="1621762"/>
                    <a:pt x="3050428" y="1621762"/>
                  </a:cubicBezTo>
                  <a:cubicBezTo>
                    <a:pt x="3053431" y="1621762"/>
                    <a:pt x="3053431" y="1618755"/>
                    <a:pt x="3053431" y="1618755"/>
                  </a:cubicBezTo>
                  <a:cubicBezTo>
                    <a:pt x="3053431" y="1618755"/>
                    <a:pt x="3053431" y="1618755"/>
                    <a:pt x="3056435" y="1618755"/>
                  </a:cubicBezTo>
                  <a:cubicBezTo>
                    <a:pt x="3056435" y="1621762"/>
                    <a:pt x="3053431" y="1621762"/>
                    <a:pt x="3053431" y="1624769"/>
                  </a:cubicBezTo>
                  <a:cubicBezTo>
                    <a:pt x="3050428" y="1624769"/>
                    <a:pt x="3047424" y="1624769"/>
                    <a:pt x="3044420" y="1624769"/>
                  </a:cubicBezTo>
                  <a:cubicBezTo>
                    <a:pt x="3041417" y="1621762"/>
                    <a:pt x="3041417" y="1621762"/>
                    <a:pt x="3038413" y="1618755"/>
                  </a:cubicBezTo>
                  <a:cubicBezTo>
                    <a:pt x="3038413" y="1618755"/>
                    <a:pt x="3035409" y="1618755"/>
                    <a:pt x="3035409" y="1615748"/>
                  </a:cubicBezTo>
                  <a:cubicBezTo>
                    <a:pt x="3035409" y="1615748"/>
                    <a:pt x="3035409" y="1615748"/>
                    <a:pt x="3032406" y="1615748"/>
                  </a:cubicBezTo>
                  <a:cubicBezTo>
                    <a:pt x="3032406" y="1624769"/>
                    <a:pt x="3029402" y="1633791"/>
                    <a:pt x="3023395" y="1642812"/>
                  </a:cubicBezTo>
                  <a:cubicBezTo>
                    <a:pt x="3026398" y="1642812"/>
                    <a:pt x="3029402" y="1645819"/>
                    <a:pt x="3032406" y="1645819"/>
                  </a:cubicBezTo>
                  <a:cubicBezTo>
                    <a:pt x="3035409" y="1648827"/>
                    <a:pt x="3035409" y="1651834"/>
                    <a:pt x="3038413" y="1651834"/>
                  </a:cubicBezTo>
                  <a:cubicBezTo>
                    <a:pt x="3038413" y="1654841"/>
                    <a:pt x="3038413" y="1654841"/>
                    <a:pt x="3041417" y="1657848"/>
                  </a:cubicBezTo>
                  <a:cubicBezTo>
                    <a:pt x="3044420" y="1660855"/>
                    <a:pt x="3044420" y="1660855"/>
                    <a:pt x="3047424" y="1660855"/>
                  </a:cubicBezTo>
                  <a:cubicBezTo>
                    <a:pt x="3050428" y="1660855"/>
                    <a:pt x="3050428" y="1660855"/>
                    <a:pt x="3050428" y="1657848"/>
                  </a:cubicBezTo>
                  <a:cubicBezTo>
                    <a:pt x="3050428" y="1657848"/>
                    <a:pt x="3053431" y="1657848"/>
                    <a:pt x="3053431" y="1657848"/>
                  </a:cubicBezTo>
                  <a:cubicBezTo>
                    <a:pt x="3053431" y="1660855"/>
                    <a:pt x="3053431" y="1660855"/>
                    <a:pt x="3053431" y="1660855"/>
                  </a:cubicBezTo>
                  <a:cubicBezTo>
                    <a:pt x="3053431" y="1663862"/>
                    <a:pt x="3050428" y="1663862"/>
                    <a:pt x="3047424" y="1663862"/>
                  </a:cubicBezTo>
                  <a:cubicBezTo>
                    <a:pt x="3044420" y="1663862"/>
                    <a:pt x="3041417" y="1660855"/>
                    <a:pt x="3038413" y="1660855"/>
                  </a:cubicBezTo>
                  <a:cubicBezTo>
                    <a:pt x="3038413" y="1657848"/>
                    <a:pt x="3035409" y="1654841"/>
                    <a:pt x="3035409" y="1654841"/>
                  </a:cubicBezTo>
                  <a:cubicBezTo>
                    <a:pt x="3032406" y="1651834"/>
                    <a:pt x="3032406" y="1651834"/>
                    <a:pt x="3029402" y="1648827"/>
                  </a:cubicBezTo>
                  <a:cubicBezTo>
                    <a:pt x="3029402" y="1645819"/>
                    <a:pt x="3026398" y="1645819"/>
                    <a:pt x="3023395" y="1645819"/>
                  </a:cubicBezTo>
                  <a:cubicBezTo>
                    <a:pt x="3014384" y="1660855"/>
                    <a:pt x="3005373" y="1672884"/>
                    <a:pt x="2993358" y="1681905"/>
                  </a:cubicBezTo>
                  <a:cubicBezTo>
                    <a:pt x="2996362" y="1684912"/>
                    <a:pt x="2999365" y="1687919"/>
                    <a:pt x="2999365" y="1687919"/>
                  </a:cubicBezTo>
                  <a:cubicBezTo>
                    <a:pt x="3002369" y="1690926"/>
                    <a:pt x="3002369" y="1693934"/>
                    <a:pt x="3005373" y="1693934"/>
                  </a:cubicBezTo>
                  <a:cubicBezTo>
                    <a:pt x="3008376" y="1696941"/>
                    <a:pt x="3011380" y="1696941"/>
                    <a:pt x="3014384" y="1696941"/>
                  </a:cubicBezTo>
                  <a:cubicBezTo>
                    <a:pt x="3017387" y="1696941"/>
                    <a:pt x="3017387" y="1696941"/>
                    <a:pt x="3017387" y="1693934"/>
                  </a:cubicBezTo>
                  <a:cubicBezTo>
                    <a:pt x="3017387" y="1693934"/>
                    <a:pt x="3020391" y="1693934"/>
                    <a:pt x="3020391" y="1693934"/>
                  </a:cubicBezTo>
                  <a:cubicBezTo>
                    <a:pt x="3020391" y="1693934"/>
                    <a:pt x="3020391" y="1693934"/>
                    <a:pt x="3020391" y="1696941"/>
                  </a:cubicBezTo>
                  <a:cubicBezTo>
                    <a:pt x="3020391" y="1696941"/>
                    <a:pt x="3017387" y="1699948"/>
                    <a:pt x="3014384" y="1699948"/>
                  </a:cubicBezTo>
                  <a:cubicBezTo>
                    <a:pt x="3011380" y="1699948"/>
                    <a:pt x="3008376" y="1699948"/>
                    <a:pt x="3005373" y="1696941"/>
                  </a:cubicBezTo>
                  <a:cubicBezTo>
                    <a:pt x="3002369" y="1693934"/>
                    <a:pt x="2999365" y="1693934"/>
                    <a:pt x="2996362" y="1690926"/>
                  </a:cubicBezTo>
                  <a:cubicBezTo>
                    <a:pt x="2996362" y="1687919"/>
                    <a:pt x="2993358" y="1687919"/>
                    <a:pt x="2993358" y="1684912"/>
                  </a:cubicBezTo>
                  <a:cubicBezTo>
                    <a:pt x="2984347" y="1693934"/>
                    <a:pt x="2972332" y="1699948"/>
                    <a:pt x="2960318" y="1705962"/>
                  </a:cubicBezTo>
                  <a:cubicBezTo>
                    <a:pt x="2963321" y="1708969"/>
                    <a:pt x="2963321" y="1714984"/>
                    <a:pt x="2960318" y="1720998"/>
                  </a:cubicBezTo>
                  <a:cubicBezTo>
                    <a:pt x="2957314" y="1727012"/>
                    <a:pt x="2954310" y="1730019"/>
                    <a:pt x="2948303" y="1733026"/>
                  </a:cubicBezTo>
                  <a:cubicBezTo>
                    <a:pt x="2951307" y="1727012"/>
                    <a:pt x="2954310" y="1724005"/>
                    <a:pt x="2957314" y="1717991"/>
                  </a:cubicBezTo>
                  <a:cubicBezTo>
                    <a:pt x="2957314" y="1714984"/>
                    <a:pt x="2960318" y="1711976"/>
                    <a:pt x="2957314" y="1705962"/>
                  </a:cubicBezTo>
                  <a:cubicBezTo>
                    <a:pt x="2957314" y="1705962"/>
                    <a:pt x="2957314" y="1708969"/>
                    <a:pt x="2954310" y="1708969"/>
                  </a:cubicBezTo>
                  <a:cubicBezTo>
                    <a:pt x="2933285" y="1714984"/>
                    <a:pt x="2909255" y="1714984"/>
                    <a:pt x="2885226" y="1711976"/>
                  </a:cubicBezTo>
                  <a:cubicBezTo>
                    <a:pt x="2888230" y="1714984"/>
                    <a:pt x="2891233" y="1717991"/>
                    <a:pt x="2891233" y="1720998"/>
                  </a:cubicBezTo>
                  <a:cubicBezTo>
                    <a:pt x="2894237" y="1724005"/>
                    <a:pt x="2891233" y="1730019"/>
                    <a:pt x="2891233" y="1733026"/>
                  </a:cubicBezTo>
                  <a:cubicBezTo>
                    <a:pt x="2891233" y="1736033"/>
                    <a:pt x="2891233" y="1739041"/>
                    <a:pt x="2891233" y="1742048"/>
                  </a:cubicBezTo>
                  <a:cubicBezTo>
                    <a:pt x="2894237" y="1745055"/>
                    <a:pt x="2900244" y="1748062"/>
                    <a:pt x="2906252" y="1748062"/>
                  </a:cubicBezTo>
                  <a:cubicBezTo>
                    <a:pt x="2906252" y="1751069"/>
                    <a:pt x="2906252" y="1751069"/>
                    <a:pt x="2903248" y="1751069"/>
                  </a:cubicBezTo>
                  <a:cubicBezTo>
                    <a:pt x="2897241" y="1751069"/>
                    <a:pt x="2891233" y="1748062"/>
                    <a:pt x="2888230" y="1742048"/>
                  </a:cubicBezTo>
                  <a:cubicBezTo>
                    <a:pt x="2888230" y="1739041"/>
                    <a:pt x="2888230" y="1733026"/>
                    <a:pt x="2888230" y="1730019"/>
                  </a:cubicBezTo>
                  <a:cubicBezTo>
                    <a:pt x="2888230" y="1727012"/>
                    <a:pt x="2888230" y="1724005"/>
                    <a:pt x="2888230" y="1724005"/>
                  </a:cubicBezTo>
                  <a:cubicBezTo>
                    <a:pt x="2888230" y="1717991"/>
                    <a:pt x="2882222" y="1714984"/>
                    <a:pt x="2879219" y="1711976"/>
                  </a:cubicBezTo>
                  <a:cubicBezTo>
                    <a:pt x="2879219" y="1711976"/>
                    <a:pt x="2876215" y="1711976"/>
                    <a:pt x="2876215" y="1711976"/>
                  </a:cubicBezTo>
                  <a:cubicBezTo>
                    <a:pt x="2873211" y="1708969"/>
                    <a:pt x="2867204" y="1708969"/>
                    <a:pt x="2864200" y="1708969"/>
                  </a:cubicBezTo>
                  <a:cubicBezTo>
                    <a:pt x="2852186" y="1705962"/>
                    <a:pt x="2840171" y="1699948"/>
                    <a:pt x="2828156" y="1696941"/>
                  </a:cubicBezTo>
                  <a:cubicBezTo>
                    <a:pt x="2831160" y="1699948"/>
                    <a:pt x="2831160" y="1699948"/>
                    <a:pt x="2834164" y="1702955"/>
                  </a:cubicBezTo>
                  <a:cubicBezTo>
                    <a:pt x="2834164" y="1708969"/>
                    <a:pt x="2837167" y="1711976"/>
                    <a:pt x="2837167" y="1714984"/>
                  </a:cubicBezTo>
                  <a:cubicBezTo>
                    <a:pt x="2837167" y="1717991"/>
                    <a:pt x="2837167" y="1724005"/>
                    <a:pt x="2834164" y="1727012"/>
                  </a:cubicBezTo>
                  <a:cubicBezTo>
                    <a:pt x="2831160" y="1727012"/>
                    <a:pt x="2831160" y="1724005"/>
                    <a:pt x="2834164" y="1724005"/>
                  </a:cubicBezTo>
                  <a:cubicBezTo>
                    <a:pt x="2834164" y="1720998"/>
                    <a:pt x="2834164" y="1717991"/>
                    <a:pt x="2834164" y="1714984"/>
                  </a:cubicBezTo>
                  <a:cubicBezTo>
                    <a:pt x="2834164" y="1711976"/>
                    <a:pt x="2831160" y="1708969"/>
                    <a:pt x="2831160" y="1705962"/>
                  </a:cubicBezTo>
                  <a:cubicBezTo>
                    <a:pt x="2828156" y="1702955"/>
                    <a:pt x="2825153" y="1696941"/>
                    <a:pt x="2825153" y="1693934"/>
                  </a:cubicBezTo>
                  <a:cubicBezTo>
                    <a:pt x="2801124" y="1684912"/>
                    <a:pt x="2777094" y="1669876"/>
                    <a:pt x="2762076" y="1651834"/>
                  </a:cubicBezTo>
                  <a:cubicBezTo>
                    <a:pt x="2762076" y="1651834"/>
                    <a:pt x="2762076" y="1654841"/>
                    <a:pt x="2762076" y="1654841"/>
                  </a:cubicBezTo>
                  <a:cubicBezTo>
                    <a:pt x="2762076" y="1657848"/>
                    <a:pt x="2762076" y="1660855"/>
                    <a:pt x="2762076" y="1663862"/>
                  </a:cubicBezTo>
                  <a:cubicBezTo>
                    <a:pt x="2762076" y="1666869"/>
                    <a:pt x="2759072" y="1672884"/>
                    <a:pt x="2753065" y="1672884"/>
                  </a:cubicBezTo>
                  <a:cubicBezTo>
                    <a:pt x="2753065" y="1672884"/>
                    <a:pt x="2753065" y="1669876"/>
                    <a:pt x="2753065" y="1669876"/>
                  </a:cubicBezTo>
                  <a:cubicBezTo>
                    <a:pt x="2756069" y="1669876"/>
                    <a:pt x="2759072" y="1666869"/>
                    <a:pt x="2759072" y="1663862"/>
                  </a:cubicBezTo>
                  <a:cubicBezTo>
                    <a:pt x="2759072" y="1660855"/>
                    <a:pt x="2759072" y="1657848"/>
                    <a:pt x="2759072" y="1654841"/>
                  </a:cubicBezTo>
                  <a:cubicBezTo>
                    <a:pt x="2759072" y="1654841"/>
                    <a:pt x="2759072" y="1654841"/>
                    <a:pt x="2759072" y="1651834"/>
                  </a:cubicBezTo>
                  <a:cubicBezTo>
                    <a:pt x="2759072" y="1651834"/>
                    <a:pt x="2759072" y="1648827"/>
                    <a:pt x="2759072" y="1648827"/>
                  </a:cubicBezTo>
                  <a:cubicBezTo>
                    <a:pt x="2753065" y="1642812"/>
                    <a:pt x="2747058" y="1633791"/>
                    <a:pt x="2741050" y="1627777"/>
                  </a:cubicBezTo>
                  <a:cubicBezTo>
                    <a:pt x="2735043" y="1612741"/>
                    <a:pt x="2729036" y="1597705"/>
                    <a:pt x="2729036" y="1582670"/>
                  </a:cubicBezTo>
                  <a:cubicBezTo>
                    <a:pt x="2729036" y="1564627"/>
                    <a:pt x="2738047" y="1552598"/>
                    <a:pt x="2747058" y="1537563"/>
                  </a:cubicBezTo>
                  <a:cubicBezTo>
                    <a:pt x="2747058" y="1534555"/>
                    <a:pt x="2750061" y="1534555"/>
                    <a:pt x="2750061" y="1531548"/>
                  </a:cubicBezTo>
                  <a:cubicBezTo>
                    <a:pt x="2747058" y="1528541"/>
                    <a:pt x="2747058" y="1525534"/>
                    <a:pt x="2744054" y="1525534"/>
                  </a:cubicBezTo>
                  <a:cubicBezTo>
                    <a:pt x="2738047" y="1522527"/>
                    <a:pt x="2732039" y="1525534"/>
                    <a:pt x="2726032" y="1528541"/>
                  </a:cubicBezTo>
                  <a:cubicBezTo>
                    <a:pt x="2726032" y="1528541"/>
                    <a:pt x="2723028" y="1528541"/>
                    <a:pt x="2723028" y="1525534"/>
                  </a:cubicBezTo>
                  <a:cubicBezTo>
                    <a:pt x="2723028" y="1525534"/>
                    <a:pt x="2723028" y="1525534"/>
                    <a:pt x="2726032" y="1525534"/>
                  </a:cubicBezTo>
                  <a:cubicBezTo>
                    <a:pt x="2732039" y="1522527"/>
                    <a:pt x="2738047" y="1519520"/>
                    <a:pt x="2747058" y="1522527"/>
                  </a:cubicBezTo>
                  <a:cubicBezTo>
                    <a:pt x="2747058" y="1522527"/>
                    <a:pt x="2750061" y="1525534"/>
                    <a:pt x="2753065" y="1528541"/>
                  </a:cubicBezTo>
                  <a:cubicBezTo>
                    <a:pt x="2762076" y="1510498"/>
                    <a:pt x="2774091" y="1495463"/>
                    <a:pt x="2786105" y="1480427"/>
                  </a:cubicBezTo>
                  <a:cubicBezTo>
                    <a:pt x="2792113" y="1477420"/>
                    <a:pt x="2795116" y="1471406"/>
                    <a:pt x="2801124" y="1468398"/>
                  </a:cubicBezTo>
                  <a:cubicBezTo>
                    <a:pt x="2801124" y="1468398"/>
                    <a:pt x="2798120" y="1468398"/>
                    <a:pt x="2798120" y="1465391"/>
                  </a:cubicBezTo>
                  <a:cubicBezTo>
                    <a:pt x="2792113" y="1462384"/>
                    <a:pt x="2786105" y="1465391"/>
                    <a:pt x="2780098" y="1465391"/>
                  </a:cubicBezTo>
                  <a:cubicBezTo>
                    <a:pt x="2777094" y="1465391"/>
                    <a:pt x="2780098" y="1462384"/>
                    <a:pt x="2780098" y="1462384"/>
                  </a:cubicBezTo>
                  <a:cubicBezTo>
                    <a:pt x="2786105" y="1462384"/>
                    <a:pt x="2795116" y="1459377"/>
                    <a:pt x="2801124" y="1462384"/>
                  </a:cubicBezTo>
                  <a:cubicBezTo>
                    <a:pt x="2801124" y="1465391"/>
                    <a:pt x="2804127" y="1465391"/>
                    <a:pt x="2804127" y="1468398"/>
                  </a:cubicBezTo>
                  <a:cubicBezTo>
                    <a:pt x="2813138" y="1459377"/>
                    <a:pt x="2822149" y="1453363"/>
                    <a:pt x="2834164" y="1450356"/>
                  </a:cubicBezTo>
                  <a:cubicBezTo>
                    <a:pt x="2840171" y="1447348"/>
                    <a:pt x="2846178" y="1447348"/>
                    <a:pt x="2852186" y="1444341"/>
                  </a:cubicBezTo>
                  <a:cubicBezTo>
                    <a:pt x="2849182" y="1438327"/>
                    <a:pt x="2849182" y="1432313"/>
                    <a:pt x="2852186" y="1426298"/>
                  </a:cubicBezTo>
                  <a:close/>
                  <a:moveTo>
                    <a:pt x="2912259" y="1399234"/>
                  </a:moveTo>
                  <a:cubicBezTo>
                    <a:pt x="2912259" y="1396227"/>
                    <a:pt x="2915263" y="1396227"/>
                    <a:pt x="2915263" y="1399234"/>
                  </a:cubicBezTo>
                  <a:cubicBezTo>
                    <a:pt x="2906252" y="1405249"/>
                    <a:pt x="2900244" y="1411263"/>
                    <a:pt x="2897241" y="1420284"/>
                  </a:cubicBezTo>
                  <a:cubicBezTo>
                    <a:pt x="2897241" y="1423291"/>
                    <a:pt x="2900244" y="1426298"/>
                    <a:pt x="2900244" y="1432313"/>
                  </a:cubicBezTo>
                  <a:cubicBezTo>
                    <a:pt x="2900244" y="1432313"/>
                    <a:pt x="2900244" y="1435320"/>
                    <a:pt x="2900244" y="1438327"/>
                  </a:cubicBezTo>
                  <a:cubicBezTo>
                    <a:pt x="2900244" y="1438327"/>
                    <a:pt x="2897241" y="1438327"/>
                    <a:pt x="2897241" y="1438327"/>
                  </a:cubicBezTo>
                  <a:cubicBezTo>
                    <a:pt x="2897241" y="1435320"/>
                    <a:pt x="2897241" y="1435320"/>
                    <a:pt x="2897241" y="1432313"/>
                  </a:cubicBezTo>
                  <a:cubicBezTo>
                    <a:pt x="2897241" y="1429306"/>
                    <a:pt x="2894237" y="1423291"/>
                    <a:pt x="2894237" y="1420284"/>
                  </a:cubicBezTo>
                  <a:cubicBezTo>
                    <a:pt x="2897241" y="1411263"/>
                    <a:pt x="2903248" y="1405249"/>
                    <a:pt x="2912259" y="1399234"/>
                  </a:cubicBezTo>
                  <a:close/>
                  <a:moveTo>
                    <a:pt x="627624" y="789717"/>
                  </a:moveTo>
                  <a:cubicBezTo>
                    <a:pt x="627624" y="789717"/>
                    <a:pt x="630617" y="789717"/>
                    <a:pt x="630617" y="792719"/>
                  </a:cubicBezTo>
                  <a:cubicBezTo>
                    <a:pt x="630617" y="792719"/>
                    <a:pt x="630617" y="795722"/>
                    <a:pt x="627624" y="795722"/>
                  </a:cubicBezTo>
                  <a:cubicBezTo>
                    <a:pt x="627624" y="795722"/>
                    <a:pt x="627624" y="792719"/>
                    <a:pt x="627624" y="792719"/>
                  </a:cubicBezTo>
                  <a:cubicBezTo>
                    <a:pt x="627624" y="792719"/>
                    <a:pt x="627624" y="789717"/>
                    <a:pt x="627624" y="789717"/>
                  </a:cubicBezTo>
                  <a:close/>
                  <a:moveTo>
                    <a:pt x="627624" y="753689"/>
                  </a:moveTo>
                  <a:cubicBezTo>
                    <a:pt x="627624" y="753689"/>
                    <a:pt x="630617" y="753689"/>
                    <a:pt x="630617" y="753689"/>
                  </a:cubicBezTo>
                  <a:cubicBezTo>
                    <a:pt x="630617" y="756692"/>
                    <a:pt x="627624" y="756692"/>
                    <a:pt x="627624" y="759694"/>
                  </a:cubicBezTo>
                  <a:cubicBezTo>
                    <a:pt x="624632" y="759694"/>
                    <a:pt x="624632" y="762696"/>
                    <a:pt x="621639" y="762696"/>
                  </a:cubicBezTo>
                  <a:cubicBezTo>
                    <a:pt x="618647" y="762696"/>
                    <a:pt x="618647" y="759694"/>
                    <a:pt x="615654" y="759694"/>
                  </a:cubicBezTo>
                  <a:cubicBezTo>
                    <a:pt x="618647" y="759694"/>
                    <a:pt x="618647" y="759694"/>
                    <a:pt x="621639" y="759694"/>
                  </a:cubicBezTo>
                  <a:cubicBezTo>
                    <a:pt x="621639" y="759694"/>
                    <a:pt x="624632" y="759694"/>
                    <a:pt x="624632" y="756692"/>
                  </a:cubicBezTo>
                  <a:cubicBezTo>
                    <a:pt x="627624" y="756692"/>
                    <a:pt x="627624" y="756692"/>
                    <a:pt x="627624" y="753689"/>
                  </a:cubicBezTo>
                  <a:close/>
                  <a:moveTo>
                    <a:pt x="579744" y="696645"/>
                  </a:moveTo>
                  <a:cubicBezTo>
                    <a:pt x="579744" y="699648"/>
                    <a:pt x="576752" y="702650"/>
                    <a:pt x="576752" y="702650"/>
                  </a:cubicBezTo>
                  <a:cubicBezTo>
                    <a:pt x="576752" y="702650"/>
                    <a:pt x="573759" y="702650"/>
                    <a:pt x="573759" y="702650"/>
                  </a:cubicBezTo>
                  <a:cubicBezTo>
                    <a:pt x="573759" y="702650"/>
                    <a:pt x="573759" y="699648"/>
                    <a:pt x="573759" y="699648"/>
                  </a:cubicBezTo>
                  <a:cubicBezTo>
                    <a:pt x="576752" y="699648"/>
                    <a:pt x="576752" y="696645"/>
                    <a:pt x="579744" y="696645"/>
                  </a:cubicBezTo>
                  <a:close/>
                  <a:moveTo>
                    <a:pt x="576752" y="690641"/>
                  </a:moveTo>
                  <a:cubicBezTo>
                    <a:pt x="579744" y="690641"/>
                    <a:pt x="579744" y="690641"/>
                    <a:pt x="579744" y="693643"/>
                  </a:cubicBezTo>
                  <a:cubicBezTo>
                    <a:pt x="576752" y="693643"/>
                    <a:pt x="576752" y="693643"/>
                    <a:pt x="576752" y="693643"/>
                  </a:cubicBezTo>
                  <a:cubicBezTo>
                    <a:pt x="576752" y="693643"/>
                    <a:pt x="576752" y="690641"/>
                    <a:pt x="576752" y="690641"/>
                  </a:cubicBezTo>
                  <a:close/>
                  <a:moveTo>
                    <a:pt x="510917" y="657615"/>
                  </a:moveTo>
                  <a:cubicBezTo>
                    <a:pt x="513909" y="657615"/>
                    <a:pt x="516902" y="657615"/>
                    <a:pt x="516902" y="660617"/>
                  </a:cubicBezTo>
                  <a:cubicBezTo>
                    <a:pt x="519894" y="663620"/>
                    <a:pt x="519894" y="666622"/>
                    <a:pt x="519894" y="669624"/>
                  </a:cubicBezTo>
                  <a:cubicBezTo>
                    <a:pt x="519894" y="669624"/>
                    <a:pt x="519894" y="669624"/>
                    <a:pt x="519894" y="675629"/>
                  </a:cubicBezTo>
                  <a:cubicBezTo>
                    <a:pt x="534857" y="681634"/>
                    <a:pt x="549819" y="690641"/>
                    <a:pt x="561789" y="699648"/>
                  </a:cubicBezTo>
                  <a:cubicBezTo>
                    <a:pt x="564782" y="702650"/>
                    <a:pt x="567774" y="705652"/>
                    <a:pt x="567774" y="705652"/>
                  </a:cubicBezTo>
                  <a:cubicBezTo>
                    <a:pt x="570767" y="702650"/>
                    <a:pt x="570767" y="702650"/>
                    <a:pt x="573759" y="702650"/>
                  </a:cubicBezTo>
                  <a:cubicBezTo>
                    <a:pt x="573759" y="705652"/>
                    <a:pt x="570767" y="705652"/>
                    <a:pt x="570767" y="705652"/>
                  </a:cubicBezTo>
                  <a:cubicBezTo>
                    <a:pt x="570767" y="705652"/>
                    <a:pt x="570767" y="705652"/>
                    <a:pt x="570767" y="708655"/>
                  </a:cubicBezTo>
                  <a:cubicBezTo>
                    <a:pt x="579744" y="717661"/>
                    <a:pt x="585729" y="726668"/>
                    <a:pt x="591714" y="738678"/>
                  </a:cubicBezTo>
                  <a:cubicBezTo>
                    <a:pt x="594707" y="735675"/>
                    <a:pt x="594707" y="735675"/>
                    <a:pt x="594707" y="735675"/>
                  </a:cubicBezTo>
                  <a:cubicBezTo>
                    <a:pt x="597699" y="735675"/>
                    <a:pt x="597699" y="735675"/>
                    <a:pt x="597699" y="735675"/>
                  </a:cubicBezTo>
                  <a:cubicBezTo>
                    <a:pt x="600692" y="735675"/>
                    <a:pt x="603684" y="735675"/>
                    <a:pt x="603684" y="735675"/>
                  </a:cubicBezTo>
                  <a:cubicBezTo>
                    <a:pt x="606677" y="735675"/>
                    <a:pt x="606677" y="735675"/>
                    <a:pt x="606677" y="732673"/>
                  </a:cubicBezTo>
                  <a:cubicBezTo>
                    <a:pt x="606677" y="732673"/>
                    <a:pt x="606677" y="732673"/>
                    <a:pt x="606677" y="729671"/>
                  </a:cubicBezTo>
                  <a:cubicBezTo>
                    <a:pt x="606677" y="729671"/>
                    <a:pt x="609669" y="729671"/>
                    <a:pt x="609669" y="729671"/>
                  </a:cubicBezTo>
                  <a:cubicBezTo>
                    <a:pt x="609669" y="729671"/>
                    <a:pt x="609669" y="732673"/>
                    <a:pt x="609669" y="732673"/>
                  </a:cubicBezTo>
                  <a:cubicBezTo>
                    <a:pt x="609669" y="735675"/>
                    <a:pt x="606677" y="738678"/>
                    <a:pt x="603684" y="738678"/>
                  </a:cubicBezTo>
                  <a:cubicBezTo>
                    <a:pt x="603684" y="738678"/>
                    <a:pt x="600692" y="738678"/>
                    <a:pt x="597699" y="738678"/>
                  </a:cubicBezTo>
                  <a:cubicBezTo>
                    <a:pt x="594707" y="738678"/>
                    <a:pt x="594707" y="738678"/>
                    <a:pt x="594707" y="738678"/>
                  </a:cubicBezTo>
                  <a:cubicBezTo>
                    <a:pt x="597699" y="744682"/>
                    <a:pt x="600692" y="753689"/>
                    <a:pt x="603684" y="759694"/>
                  </a:cubicBezTo>
                  <a:cubicBezTo>
                    <a:pt x="606677" y="759694"/>
                    <a:pt x="606677" y="756692"/>
                    <a:pt x="609669" y="756692"/>
                  </a:cubicBezTo>
                  <a:cubicBezTo>
                    <a:pt x="612662" y="756692"/>
                    <a:pt x="615654" y="756692"/>
                    <a:pt x="615654" y="759694"/>
                  </a:cubicBezTo>
                  <a:cubicBezTo>
                    <a:pt x="612662" y="759694"/>
                    <a:pt x="612662" y="759694"/>
                    <a:pt x="609669" y="759694"/>
                  </a:cubicBezTo>
                  <a:cubicBezTo>
                    <a:pt x="606677" y="759694"/>
                    <a:pt x="606677" y="759694"/>
                    <a:pt x="603684" y="762696"/>
                  </a:cubicBezTo>
                  <a:cubicBezTo>
                    <a:pt x="606677" y="774706"/>
                    <a:pt x="609669" y="786715"/>
                    <a:pt x="606677" y="798724"/>
                  </a:cubicBezTo>
                  <a:cubicBezTo>
                    <a:pt x="609669" y="798724"/>
                    <a:pt x="612662" y="798724"/>
                    <a:pt x="612662" y="798724"/>
                  </a:cubicBezTo>
                  <a:cubicBezTo>
                    <a:pt x="615654" y="798724"/>
                    <a:pt x="618647" y="798724"/>
                    <a:pt x="621639" y="798724"/>
                  </a:cubicBezTo>
                  <a:cubicBezTo>
                    <a:pt x="621639" y="798724"/>
                    <a:pt x="624632" y="798724"/>
                    <a:pt x="627624" y="795722"/>
                  </a:cubicBezTo>
                  <a:cubicBezTo>
                    <a:pt x="627624" y="798724"/>
                    <a:pt x="624632" y="801726"/>
                    <a:pt x="621639" y="801726"/>
                  </a:cubicBezTo>
                  <a:cubicBezTo>
                    <a:pt x="618647" y="801726"/>
                    <a:pt x="615654" y="801726"/>
                    <a:pt x="612662" y="801726"/>
                  </a:cubicBezTo>
                  <a:cubicBezTo>
                    <a:pt x="612662" y="801726"/>
                    <a:pt x="609669" y="801726"/>
                    <a:pt x="609669" y="801726"/>
                  </a:cubicBezTo>
                  <a:cubicBezTo>
                    <a:pt x="606677" y="801726"/>
                    <a:pt x="606677" y="801726"/>
                    <a:pt x="606677" y="801726"/>
                  </a:cubicBezTo>
                  <a:cubicBezTo>
                    <a:pt x="606677" y="810733"/>
                    <a:pt x="603684" y="819740"/>
                    <a:pt x="600692" y="828747"/>
                  </a:cubicBezTo>
                  <a:cubicBezTo>
                    <a:pt x="603684" y="831750"/>
                    <a:pt x="606677" y="834752"/>
                    <a:pt x="609669" y="837754"/>
                  </a:cubicBezTo>
                  <a:cubicBezTo>
                    <a:pt x="609669" y="840757"/>
                    <a:pt x="609669" y="846761"/>
                    <a:pt x="609669" y="849763"/>
                  </a:cubicBezTo>
                  <a:cubicBezTo>
                    <a:pt x="609669" y="852766"/>
                    <a:pt x="609669" y="852766"/>
                    <a:pt x="609669" y="852766"/>
                  </a:cubicBezTo>
                  <a:cubicBezTo>
                    <a:pt x="606677" y="852766"/>
                    <a:pt x="606677" y="852766"/>
                    <a:pt x="606677" y="849763"/>
                  </a:cubicBezTo>
                  <a:cubicBezTo>
                    <a:pt x="606677" y="846761"/>
                    <a:pt x="606677" y="843759"/>
                    <a:pt x="606677" y="837754"/>
                  </a:cubicBezTo>
                  <a:cubicBezTo>
                    <a:pt x="603684" y="834752"/>
                    <a:pt x="603684" y="831750"/>
                    <a:pt x="600692" y="831750"/>
                  </a:cubicBezTo>
                  <a:cubicBezTo>
                    <a:pt x="600692" y="831750"/>
                    <a:pt x="597699" y="831750"/>
                    <a:pt x="597699" y="834752"/>
                  </a:cubicBezTo>
                  <a:cubicBezTo>
                    <a:pt x="591714" y="849763"/>
                    <a:pt x="576752" y="861773"/>
                    <a:pt x="561789" y="873782"/>
                  </a:cubicBezTo>
                  <a:cubicBezTo>
                    <a:pt x="564782" y="873782"/>
                    <a:pt x="567774" y="873782"/>
                    <a:pt x="570767" y="873782"/>
                  </a:cubicBezTo>
                  <a:cubicBezTo>
                    <a:pt x="573759" y="876784"/>
                    <a:pt x="573759" y="879787"/>
                    <a:pt x="576752" y="879787"/>
                  </a:cubicBezTo>
                  <a:cubicBezTo>
                    <a:pt x="576752" y="882789"/>
                    <a:pt x="576752" y="885791"/>
                    <a:pt x="579744" y="885791"/>
                  </a:cubicBezTo>
                  <a:cubicBezTo>
                    <a:pt x="582737" y="885791"/>
                    <a:pt x="588722" y="885791"/>
                    <a:pt x="591714" y="882789"/>
                  </a:cubicBezTo>
                  <a:cubicBezTo>
                    <a:pt x="588722" y="885791"/>
                    <a:pt x="585729" y="888794"/>
                    <a:pt x="579744" y="888794"/>
                  </a:cubicBezTo>
                  <a:cubicBezTo>
                    <a:pt x="576752" y="885791"/>
                    <a:pt x="573759" y="882789"/>
                    <a:pt x="573759" y="882789"/>
                  </a:cubicBezTo>
                  <a:cubicBezTo>
                    <a:pt x="570767" y="879787"/>
                    <a:pt x="570767" y="876784"/>
                    <a:pt x="570767" y="876784"/>
                  </a:cubicBezTo>
                  <a:cubicBezTo>
                    <a:pt x="567774" y="873782"/>
                    <a:pt x="561789" y="876784"/>
                    <a:pt x="558797" y="876784"/>
                  </a:cubicBezTo>
                  <a:cubicBezTo>
                    <a:pt x="555804" y="876784"/>
                    <a:pt x="555804" y="876784"/>
                    <a:pt x="555804" y="876784"/>
                  </a:cubicBezTo>
                  <a:cubicBezTo>
                    <a:pt x="552812" y="879787"/>
                    <a:pt x="549819" y="879787"/>
                    <a:pt x="546827" y="882789"/>
                  </a:cubicBezTo>
                  <a:cubicBezTo>
                    <a:pt x="537849" y="885791"/>
                    <a:pt x="528872" y="891796"/>
                    <a:pt x="519894" y="894798"/>
                  </a:cubicBezTo>
                  <a:cubicBezTo>
                    <a:pt x="522887" y="894798"/>
                    <a:pt x="525879" y="894798"/>
                    <a:pt x="528872" y="894798"/>
                  </a:cubicBezTo>
                  <a:cubicBezTo>
                    <a:pt x="531864" y="897801"/>
                    <a:pt x="534857" y="897801"/>
                    <a:pt x="537849" y="900803"/>
                  </a:cubicBezTo>
                  <a:cubicBezTo>
                    <a:pt x="537849" y="900803"/>
                    <a:pt x="540842" y="903805"/>
                    <a:pt x="540842" y="906808"/>
                  </a:cubicBezTo>
                  <a:cubicBezTo>
                    <a:pt x="540842" y="906808"/>
                    <a:pt x="540842" y="909810"/>
                    <a:pt x="540842" y="909810"/>
                  </a:cubicBezTo>
                  <a:cubicBezTo>
                    <a:pt x="537849" y="909810"/>
                    <a:pt x="537849" y="906808"/>
                    <a:pt x="537849" y="906808"/>
                  </a:cubicBezTo>
                  <a:cubicBezTo>
                    <a:pt x="537849" y="906808"/>
                    <a:pt x="537849" y="903805"/>
                    <a:pt x="534857" y="900803"/>
                  </a:cubicBezTo>
                  <a:cubicBezTo>
                    <a:pt x="531864" y="900803"/>
                    <a:pt x="528872" y="897801"/>
                    <a:pt x="525879" y="897801"/>
                  </a:cubicBezTo>
                  <a:cubicBezTo>
                    <a:pt x="522887" y="897801"/>
                    <a:pt x="519894" y="897801"/>
                    <a:pt x="516902" y="894798"/>
                  </a:cubicBezTo>
                  <a:cubicBezTo>
                    <a:pt x="498947" y="900803"/>
                    <a:pt x="478000" y="906808"/>
                    <a:pt x="460045" y="903805"/>
                  </a:cubicBezTo>
                  <a:cubicBezTo>
                    <a:pt x="460045" y="906808"/>
                    <a:pt x="460045" y="906808"/>
                    <a:pt x="463037" y="906808"/>
                  </a:cubicBezTo>
                  <a:cubicBezTo>
                    <a:pt x="463037" y="906808"/>
                    <a:pt x="466030" y="909810"/>
                    <a:pt x="466030" y="909810"/>
                  </a:cubicBezTo>
                  <a:cubicBezTo>
                    <a:pt x="469022" y="912812"/>
                    <a:pt x="469022" y="918817"/>
                    <a:pt x="466030" y="918817"/>
                  </a:cubicBezTo>
                  <a:cubicBezTo>
                    <a:pt x="463037" y="918817"/>
                    <a:pt x="463037" y="918817"/>
                    <a:pt x="463037" y="918817"/>
                  </a:cubicBezTo>
                  <a:cubicBezTo>
                    <a:pt x="466030" y="915814"/>
                    <a:pt x="466030" y="912812"/>
                    <a:pt x="463037" y="912812"/>
                  </a:cubicBezTo>
                  <a:cubicBezTo>
                    <a:pt x="463037" y="909810"/>
                    <a:pt x="463037" y="909810"/>
                    <a:pt x="460045" y="906808"/>
                  </a:cubicBezTo>
                  <a:cubicBezTo>
                    <a:pt x="460045" y="906808"/>
                    <a:pt x="460045" y="906808"/>
                    <a:pt x="457052" y="906808"/>
                  </a:cubicBezTo>
                  <a:cubicBezTo>
                    <a:pt x="457052" y="906808"/>
                    <a:pt x="457052" y="903805"/>
                    <a:pt x="457052" y="903805"/>
                  </a:cubicBezTo>
                  <a:cubicBezTo>
                    <a:pt x="448075" y="903805"/>
                    <a:pt x="442090" y="903805"/>
                    <a:pt x="436105" y="900803"/>
                  </a:cubicBezTo>
                  <a:cubicBezTo>
                    <a:pt x="424135" y="897801"/>
                    <a:pt x="412165" y="891796"/>
                    <a:pt x="403187" y="882789"/>
                  </a:cubicBezTo>
                  <a:cubicBezTo>
                    <a:pt x="397202" y="873782"/>
                    <a:pt x="394210" y="858770"/>
                    <a:pt x="391217" y="846761"/>
                  </a:cubicBezTo>
                  <a:cubicBezTo>
                    <a:pt x="391217" y="846761"/>
                    <a:pt x="391217" y="843759"/>
                    <a:pt x="391217" y="843759"/>
                  </a:cubicBezTo>
                  <a:cubicBezTo>
                    <a:pt x="388225" y="840757"/>
                    <a:pt x="385232" y="840757"/>
                    <a:pt x="382240" y="840757"/>
                  </a:cubicBezTo>
                  <a:cubicBezTo>
                    <a:pt x="385232" y="837754"/>
                    <a:pt x="388225" y="840757"/>
                    <a:pt x="388225" y="840757"/>
                  </a:cubicBezTo>
                  <a:cubicBezTo>
                    <a:pt x="385232" y="825745"/>
                    <a:pt x="382240" y="810733"/>
                    <a:pt x="385232" y="792719"/>
                  </a:cubicBezTo>
                  <a:cubicBezTo>
                    <a:pt x="385232" y="789717"/>
                    <a:pt x="385232" y="783712"/>
                    <a:pt x="385232" y="780710"/>
                  </a:cubicBezTo>
                  <a:cubicBezTo>
                    <a:pt x="385232" y="780710"/>
                    <a:pt x="382240" y="780710"/>
                    <a:pt x="382240" y="780710"/>
                  </a:cubicBezTo>
                  <a:cubicBezTo>
                    <a:pt x="379247" y="780710"/>
                    <a:pt x="376255" y="783712"/>
                    <a:pt x="373262" y="789717"/>
                  </a:cubicBezTo>
                  <a:cubicBezTo>
                    <a:pt x="373262" y="789717"/>
                    <a:pt x="373262" y="789717"/>
                    <a:pt x="370270" y="789717"/>
                  </a:cubicBezTo>
                  <a:cubicBezTo>
                    <a:pt x="370270" y="789717"/>
                    <a:pt x="370270" y="789717"/>
                    <a:pt x="370270" y="786715"/>
                  </a:cubicBezTo>
                  <a:cubicBezTo>
                    <a:pt x="373262" y="783712"/>
                    <a:pt x="376255" y="777708"/>
                    <a:pt x="382240" y="777708"/>
                  </a:cubicBezTo>
                  <a:cubicBezTo>
                    <a:pt x="382240" y="777708"/>
                    <a:pt x="385232" y="777708"/>
                    <a:pt x="385232" y="777708"/>
                  </a:cubicBezTo>
                  <a:cubicBezTo>
                    <a:pt x="388225" y="768701"/>
                    <a:pt x="391217" y="759694"/>
                    <a:pt x="394210" y="750687"/>
                  </a:cubicBezTo>
                  <a:cubicBezTo>
                    <a:pt x="397202" y="747685"/>
                    <a:pt x="400195" y="744682"/>
                    <a:pt x="400195" y="738678"/>
                  </a:cubicBezTo>
                  <a:cubicBezTo>
                    <a:pt x="397202" y="735675"/>
                    <a:pt x="391217" y="732673"/>
                    <a:pt x="391217" y="729671"/>
                  </a:cubicBezTo>
                  <a:cubicBezTo>
                    <a:pt x="391217" y="729671"/>
                    <a:pt x="391217" y="729671"/>
                    <a:pt x="391217" y="726668"/>
                  </a:cubicBezTo>
                  <a:cubicBezTo>
                    <a:pt x="391217" y="726668"/>
                    <a:pt x="394210" y="729671"/>
                    <a:pt x="394210" y="729671"/>
                  </a:cubicBezTo>
                  <a:cubicBezTo>
                    <a:pt x="394210" y="732673"/>
                    <a:pt x="397202" y="735675"/>
                    <a:pt x="403187" y="738678"/>
                  </a:cubicBezTo>
                  <a:cubicBezTo>
                    <a:pt x="409172" y="726668"/>
                    <a:pt x="415157" y="720664"/>
                    <a:pt x="424135" y="711657"/>
                  </a:cubicBezTo>
                  <a:cubicBezTo>
                    <a:pt x="424135" y="708655"/>
                    <a:pt x="421142" y="708655"/>
                    <a:pt x="421142" y="708655"/>
                  </a:cubicBezTo>
                  <a:cubicBezTo>
                    <a:pt x="418150" y="705652"/>
                    <a:pt x="415157" y="705652"/>
                    <a:pt x="412165" y="702650"/>
                  </a:cubicBezTo>
                  <a:cubicBezTo>
                    <a:pt x="409172" y="696645"/>
                    <a:pt x="409172" y="687638"/>
                    <a:pt x="412165" y="681634"/>
                  </a:cubicBezTo>
                  <a:cubicBezTo>
                    <a:pt x="412165" y="687638"/>
                    <a:pt x="412165" y="696645"/>
                    <a:pt x="415157" y="699648"/>
                  </a:cubicBezTo>
                  <a:cubicBezTo>
                    <a:pt x="415157" y="702650"/>
                    <a:pt x="418150" y="705652"/>
                    <a:pt x="421142" y="705652"/>
                  </a:cubicBezTo>
                  <a:cubicBezTo>
                    <a:pt x="424135" y="708655"/>
                    <a:pt x="424135" y="708655"/>
                    <a:pt x="424135" y="708655"/>
                  </a:cubicBezTo>
                  <a:cubicBezTo>
                    <a:pt x="427127" y="708655"/>
                    <a:pt x="427127" y="708655"/>
                    <a:pt x="427127" y="708655"/>
                  </a:cubicBezTo>
                  <a:cubicBezTo>
                    <a:pt x="433112" y="705652"/>
                    <a:pt x="439097" y="699648"/>
                    <a:pt x="445082" y="696645"/>
                  </a:cubicBezTo>
                  <a:cubicBezTo>
                    <a:pt x="448075" y="693643"/>
                    <a:pt x="451067" y="693643"/>
                    <a:pt x="454060" y="693643"/>
                  </a:cubicBezTo>
                  <a:cubicBezTo>
                    <a:pt x="454060" y="690641"/>
                    <a:pt x="454060" y="690641"/>
                    <a:pt x="451067" y="687638"/>
                  </a:cubicBezTo>
                  <a:cubicBezTo>
                    <a:pt x="451067" y="684636"/>
                    <a:pt x="451067" y="678631"/>
                    <a:pt x="454060" y="678631"/>
                  </a:cubicBezTo>
                  <a:cubicBezTo>
                    <a:pt x="457052" y="678631"/>
                    <a:pt x="457052" y="678631"/>
                    <a:pt x="457052" y="678631"/>
                  </a:cubicBezTo>
                  <a:cubicBezTo>
                    <a:pt x="454060" y="681634"/>
                    <a:pt x="454060" y="684636"/>
                    <a:pt x="454060" y="687638"/>
                  </a:cubicBezTo>
                  <a:cubicBezTo>
                    <a:pt x="454060" y="690641"/>
                    <a:pt x="454060" y="690641"/>
                    <a:pt x="457052" y="690641"/>
                  </a:cubicBezTo>
                  <a:cubicBezTo>
                    <a:pt x="466030" y="684636"/>
                    <a:pt x="475007" y="681634"/>
                    <a:pt x="486977" y="678631"/>
                  </a:cubicBezTo>
                  <a:cubicBezTo>
                    <a:pt x="483985" y="672627"/>
                    <a:pt x="483985" y="666622"/>
                    <a:pt x="480992" y="660617"/>
                  </a:cubicBezTo>
                  <a:cubicBezTo>
                    <a:pt x="483985" y="663620"/>
                    <a:pt x="486977" y="669624"/>
                    <a:pt x="486977" y="675629"/>
                  </a:cubicBezTo>
                  <a:cubicBezTo>
                    <a:pt x="495955" y="675629"/>
                    <a:pt x="504932" y="672627"/>
                    <a:pt x="516902" y="675629"/>
                  </a:cubicBezTo>
                  <a:cubicBezTo>
                    <a:pt x="516902" y="675629"/>
                    <a:pt x="516902" y="675629"/>
                    <a:pt x="516902" y="669624"/>
                  </a:cubicBezTo>
                  <a:cubicBezTo>
                    <a:pt x="516902" y="666622"/>
                    <a:pt x="516902" y="663620"/>
                    <a:pt x="516902" y="663620"/>
                  </a:cubicBezTo>
                  <a:cubicBezTo>
                    <a:pt x="513909" y="660617"/>
                    <a:pt x="513909" y="660617"/>
                    <a:pt x="510917" y="660617"/>
                  </a:cubicBezTo>
                  <a:cubicBezTo>
                    <a:pt x="507924" y="657615"/>
                    <a:pt x="510917" y="657615"/>
                    <a:pt x="510917" y="657615"/>
                  </a:cubicBezTo>
                  <a:close/>
                  <a:moveTo>
                    <a:pt x="1503184" y="560231"/>
                  </a:moveTo>
                  <a:cubicBezTo>
                    <a:pt x="1514468" y="561732"/>
                    <a:pt x="1525752" y="566987"/>
                    <a:pt x="1534779" y="574492"/>
                  </a:cubicBezTo>
                  <a:cubicBezTo>
                    <a:pt x="1546816" y="586502"/>
                    <a:pt x="1555843" y="607518"/>
                    <a:pt x="1561861" y="622529"/>
                  </a:cubicBezTo>
                  <a:cubicBezTo>
                    <a:pt x="1561861" y="622529"/>
                    <a:pt x="1561861" y="622529"/>
                    <a:pt x="1576907" y="673569"/>
                  </a:cubicBezTo>
                  <a:cubicBezTo>
                    <a:pt x="1691253" y="670566"/>
                    <a:pt x="1805599" y="703592"/>
                    <a:pt x="1907909" y="751629"/>
                  </a:cubicBezTo>
                  <a:cubicBezTo>
                    <a:pt x="1922955" y="757633"/>
                    <a:pt x="1938000" y="766640"/>
                    <a:pt x="1956055" y="772645"/>
                  </a:cubicBezTo>
                  <a:cubicBezTo>
                    <a:pt x="1956055" y="769642"/>
                    <a:pt x="1956055" y="766640"/>
                    <a:pt x="1959064" y="763638"/>
                  </a:cubicBezTo>
                  <a:cubicBezTo>
                    <a:pt x="1965082" y="751629"/>
                    <a:pt x="1974109" y="742622"/>
                    <a:pt x="1980128" y="733615"/>
                  </a:cubicBezTo>
                  <a:cubicBezTo>
                    <a:pt x="1983137" y="730612"/>
                    <a:pt x="1986146" y="727610"/>
                    <a:pt x="1989155" y="724608"/>
                  </a:cubicBezTo>
                  <a:cubicBezTo>
                    <a:pt x="2001191" y="712599"/>
                    <a:pt x="2004201" y="700589"/>
                    <a:pt x="2007210" y="688580"/>
                  </a:cubicBezTo>
                  <a:cubicBezTo>
                    <a:pt x="2007210" y="682575"/>
                    <a:pt x="2004201" y="676571"/>
                    <a:pt x="1998182" y="673569"/>
                  </a:cubicBezTo>
                  <a:cubicBezTo>
                    <a:pt x="1995173" y="670566"/>
                    <a:pt x="1992164" y="667564"/>
                    <a:pt x="1989155" y="667564"/>
                  </a:cubicBezTo>
                  <a:cubicBezTo>
                    <a:pt x="1983137" y="667564"/>
                    <a:pt x="1980128" y="664562"/>
                    <a:pt x="1980128" y="658557"/>
                  </a:cubicBezTo>
                  <a:cubicBezTo>
                    <a:pt x="1980128" y="655555"/>
                    <a:pt x="1983137" y="652552"/>
                    <a:pt x="1986146" y="652552"/>
                  </a:cubicBezTo>
                  <a:cubicBezTo>
                    <a:pt x="1995173" y="649550"/>
                    <a:pt x="2004201" y="655555"/>
                    <a:pt x="2010219" y="661559"/>
                  </a:cubicBezTo>
                  <a:cubicBezTo>
                    <a:pt x="2019246" y="667564"/>
                    <a:pt x="2022255" y="679573"/>
                    <a:pt x="2022255" y="691582"/>
                  </a:cubicBezTo>
                  <a:cubicBezTo>
                    <a:pt x="2022255" y="709596"/>
                    <a:pt x="2010219" y="724608"/>
                    <a:pt x="2001191" y="736617"/>
                  </a:cubicBezTo>
                  <a:cubicBezTo>
                    <a:pt x="1998182" y="739619"/>
                    <a:pt x="1995173" y="742622"/>
                    <a:pt x="1992164" y="742622"/>
                  </a:cubicBezTo>
                  <a:cubicBezTo>
                    <a:pt x="1986146" y="751629"/>
                    <a:pt x="1977119" y="760636"/>
                    <a:pt x="1974109" y="769642"/>
                  </a:cubicBezTo>
                  <a:cubicBezTo>
                    <a:pt x="1971100" y="772645"/>
                    <a:pt x="1971100" y="775647"/>
                    <a:pt x="1968091" y="781652"/>
                  </a:cubicBezTo>
                  <a:cubicBezTo>
                    <a:pt x="2046328" y="820682"/>
                    <a:pt x="2118547" y="871721"/>
                    <a:pt x="2181738" y="931767"/>
                  </a:cubicBezTo>
                  <a:cubicBezTo>
                    <a:pt x="2187756" y="928765"/>
                    <a:pt x="2193774" y="925763"/>
                    <a:pt x="2202802" y="922760"/>
                  </a:cubicBezTo>
                  <a:cubicBezTo>
                    <a:pt x="2208820" y="919758"/>
                    <a:pt x="2214838" y="916756"/>
                    <a:pt x="2220856" y="916756"/>
                  </a:cubicBezTo>
                  <a:cubicBezTo>
                    <a:pt x="2232893" y="910751"/>
                    <a:pt x="2244929" y="907749"/>
                    <a:pt x="2253957" y="901744"/>
                  </a:cubicBezTo>
                  <a:cubicBezTo>
                    <a:pt x="2262984" y="895739"/>
                    <a:pt x="2269002" y="886733"/>
                    <a:pt x="2269002" y="874723"/>
                  </a:cubicBezTo>
                  <a:cubicBezTo>
                    <a:pt x="2269002" y="871721"/>
                    <a:pt x="2269002" y="865716"/>
                    <a:pt x="2262984" y="862714"/>
                  </a:cubicBezTo>
                  <a:cubicBezTo>
                    <a:pt x="2259975" y="859712"/>
                    <a:pt x="2259975" y="853707"/>
                    <a:pt x="2262984" y="850705"/>
                  </a:cubicBezTo>
                  <a:cubicBezTo>
                    <a:pt x="2265993" y="847703"/>
                    <a:pt x="2272011" y="847703"/>
                    <a:pt x="2275020" y="850705"/>
                  </a:cubicBezTo>
                  <a:cubicBezTo>
                    <a:pt x="2284048" y="856709"/>
                    <a:pt x="2287057" y="865716"/>
                    <a:pt x="2284048" y="877726"/>
                  </a:cubicBezTo>
                  <a:cubicBezTo>
                    <a:pt x="2284048" y="889735"/>
                    <a:pt x="2278030" y="904746"/>
                    <a:pt x="2265993" y="913753"/>
                  </a:cubicBezTo>
                  <a:cubicBezTo>
                    <a:pt x="2253957" y="922760"/>
                    <a:pt x="2238911" y="925763"/>
                    <a:pt x="2226875" y="931767"/>
                  </a:cubicBezTo>
                  <a:cubicBezTo>
                    <a:pt x="2220856" y="931767"/>
                    <a:pt x="2214838" y="934770"/>
                    <a:pt x="2208820" y="937772"/>
                  </a:cubicBezTo>
                  <a:cubicBezTo>
                    <a:pt x="2202802" y="937772"/>
                    <a:pt x="2196784" y="940774"/>
                    <a:pt x="2193774" y="943776"/>
                  </a:cubicBezTo>
                  <a:cubicBezTo>
                    <a:pt x="2229884" y="979804"/>
                    <a:pt x="2265993" y="1021837"/>
                    <a:pt x="2296084" y="1063869"/>
                  </a:cubicBezTo>
                  <a:cubicBezTo>
                    <a:pt x="2305112" y="1048857"/>
                    <a:pt x="2323166" y="1036848"/>
                    <a:pt x="2338212" y="1033846"/>
                  </a:cubicBezTo>
                  <a:cubicBezTo>
                    <a:pt x="2353257" y="1027841"/>
                    <a:pt x="2365294" y="1027841"/>
                    <a:pt x="2377330" y="1027841"/>
                  </a:cubicBezTo>
                  <a:cubicBezTo>
                    <a:pt x="2389367" y="1027841"/>
                    <a:pt x="2401403" y="1024839"/>
                    <a:pt x="2413440" y="1024839"/>
                  </a:cubicBezTo>
                  <a:cubicBezTo>
                    <a:pt x="2425476" y="1018834"/>
                    <a:pt x="2437512" y="1009827"/>
                    <a:pt x="2443531" y="1000820"/>
                  </a:cubicBezTo>
                  <a:cubicBezTo>
                    <a:pt x="2446540" y="994816"/>
                    <a:pt x="2446540" y="988811"/>
                    <a:pt x="2446540" y="982806"/>
                  </a:cubicBezTo>
                  <a:cubicBezTo>
                    <a:pt x="2443531" y="976802"/>
                    <a:pt x="2446540" y="973800"/>
                    <a:pt x="2449549" y="970797"/>
                  </a:cubicBezTo>
                  <a:cubicBezTo>
                    <a:pt x="2455567" y="970797"/>
                    <a:pt x="2458576" y="973800"/>
                    <a:pt x="2461585" y="976802"/>
                  </a:cubicBezTo>
                  <a:cubicBezTo>
                    <a:pt x="2464594" y="985809"/>
                    <a:pt x="2461585" y="997818"/>
                    <a:pt x="2458576" y="1006825"/>
                  </a:cubicBezTo>
                  <a:cubicBezTo>
                    <a:pt x="2449549" y="1021837"/>
                    <a:pt x="2434503" y="1033846"/>
                    <a:pt x="2416449" y="1039850"/>
                  </a:cubicBezTo>
                  <a:cubicBezTo>
                    <a:pt x="2404412" y="1042853"/>
                    <a:pt x="2392376" y="1042853"/>
                    <a:pt x="2380339" y="1042853"/>
                  </a:cubicBezTo>
                  <a:cubicBezTo>
                    <a:pt x="2368303" y="1045855"/>
                    <a:pt x="2356266" y="1045855"/>
                    <a:pt x="2344230" y="1048857"/>
                  </a:cubicBezTo>
                  <a:cubicBezTo>
                    <a:pt x="2329184" y="1051860"/>
                    <a:pt x="2314139" y="1063869"/>
                    <a:pt x="2305112" y="1078880"/>
                  </a:cubicBezTo>
                  <a:cubicBezTo>
                    <a:pt x="2350248" y="1147934"/>
                    <a:pt x="2383348" y="1225994"/>
                    <a:pt x="2404412" y="1307056"/>
                  </a:cubicBezTo>
                  <a:cubicBezTo>
                    <a:pt x="2416449" y="1304054"/>
                    <a:pt x="2428485" y="1301051"/>
                    <a:pt x="2443531" y="1298049"/>
                  </a:cubicBezTo>
                  <a:cubicBezTo>
                    <a:pt x="2458576" y="1295047"/>
                    <a:pt x="2473622" y="1295047"/>
                    <a:pt x="2488667" y="1289042"/>
                  </a:cubicBezTo>
                  <a:cubicBezTo>
                    <a:pt x="2503713" y="1280035"/>
                    <a:pt x="2515749" y="1268026"/>
                    <a:pt x="2518758" y="1253014"/>
                  </a:cubicBezTo>
                  <a:cubicBezTo>
                    <a:pt x="2521768" y="1244007"/>
                    <a:pt x="2521768" y="1238003"/>
                    <a:pt x="2518758" y="1228996"/>
                  </a:cubicBezTo>
                  <a:cubicBezTo>
                    <a:pt x="2515749" y="1225994"/>
                    <a:pt x="2518758" y="1219989"/>
                    <a:pt x="2521768" y="1219989"/>
                  </a:cubicBezTo>
                  <a:cubicBezTo>
                    <a:pt x="2524777" y="1216987"/>
                    <a:pt x="2530795" y="1216987"/>
                    <a:pt x="2533804" y="1222991"/>
                  </a:cubicBezTo>
                  <a:cubicBezTo>
                    <a:pt x="2539822" y="1231998"/>
                    <a:pt x="2539822" y="1247010"/>
                    <a:pt x="2536813" y="1259019"/>
                  </a:cubicBezTo>
                  <a:cubicBezTo>
                    <a:pt x="2527786" y="1277033"/>
                    <a:pt x="2512740" y="1295047"/>
                    <a:pt x="2494686" y="1301051"/>
                  </a:cubicBezTo>
                  <a:cubicBezTo>
                    <a:pt x="2479640" y="1310058"/>
                    <a:pt x="2461585" y="1313061"/>
                    <a:pt x="2446540" y="1316063"/>
                  </a:cubicBezTo>
                  <a:cubicBezTo>
                    <a:pt x="2431494" y="1316063"/>
                    <a:pt x="2419458" y="1319065"/>
                    <a:pt x="2410430" y="1322068"/>
                  </a:cubicBezTo>
                  <a:cubicBezTo>
                    <a:pt x="2407421" y="1322068"/>
                    <a:pt x="2407421" y="1325070"/>
                    <a:pt x="2407421" y="1325070"/>
                  </a:cubicBezTo>
                  <a:cubicBezTo>
                    <a:pt x="2419458" y="1391121"/>
                    <a:pt x="2425476" y="1460174"/>
                    <a:pt x="2416449" y="1529227"/>
                  </a:cubicBezTo>
                  <a:cubicBezTo>
                    <a:pt x="2440522" y="1532229"/>
                    <a:pt x="2464594" y="1547241"/>
                    <a:pt x="2482649" y="1571259"/>
                  </a:cubicBezTo>
                  <a:cubicBezTo>
                    <a:pt x="2500704" y="1595278"/>
                    <a:pt x="2509731" y="1625301"/>
                    <a:pt x="2518758" y="1655324"/>
                  </a:cubicBezTo>
                  <a:cubicBezTo>
                    <a:pt x="2521768" y="1661329"/>
                    <a:pt x="2518758" y="1664331"/>
                    <a:pt x="2512740" y="1667333"/>
                  </a:cubicBezTo>
                  <a:cubicBezTo>
                    <a:pt x="2506722" y="1667333"/>
                    <a:pt x="2503713" y="1664331"/>
                    <a:pt x="2503713" y="1661329"/>
                  </a:cubicBezTo>
                  <a:cubicBezTo>
                    <a:pt x="2494686" y="1631306"/>
                    <a:pt x="2485658" y="1604285"/>
                    <a:pt x="2470613" y="1580266"/>
                  </a:cubicBezTo>
                  <a:cubicBezTo>
                    <a:pt x="2458576" y="1565255"/>
                    <a:pt x="2437512" y="1547241"/>
                    <a:pt x="2413440" y="1544238"/>
                  </a:cubicBezTo>
                  <a:cubicBezTo>
                    <a:pt x="2410430" y="1550243"/>
                    <a:pt x="2410430" y="1556248"/>
                    <a:pt x="2410430" y="1559250"/>
                  </a:cubicBezTo>
                  <a:cubicBezTo>
                    <a:pt x="2386358" y="1685347"/>
                    <a:pt x="2320157" y="1799435"/>
                    <a:pt x="2238911" y="1898511"/>
                  </a:cubicBezTo>
                  <a:cubicBezTo>
                    <a:pt x="2259975" y="1889504"/>
                    <a:pt x="2284048" y="1883500"/>
                    <a:pt x="2305112" y="1892506"/>
                  </a:cubicBezTo>
                  <a:cubicBezTo>
                    <a:pt x="2323166" y="1895509"/>
                    <a:pt x="2335203" y="1907518"/>
                    <a:pt x="2347239" y="1919527"/>
                  </a:cubicBezTo>
                  <a:cubicBezTo>
                    <a:pt x="2359276" y="1931537"/>
                    <a:pt x="2374321" y="1943546"/>
                    <a:pt x="2389367" y="1943546"/>
                  </a:cubicBezTo>
                  <a:cubicBezTo>
                    <a:pt x="2416449" y="1946548"/>
                    <a:pt x="2437512" y="1922530"/>
                    <a:pt x="2458576" y="1898511"/>
                  </a:cubicBezTo>
                  <a:cubicBezTo>
                    <a:pt x="2461585" y="1895509"/>
                    <a:pt x="2464594" y="1895509"/>
                    <a:pt x="2470613" y="1898511"/>
                  </a:cubicBezTo>
                  <a:cubicBezTo>
                    <a:pt x="2473622" y="1901513"/>
                    <a:pt x="2473622" y="1904516"/>
                    <a:pt x="2470613" y="1910520"/>
                  </a:cubicBezTo>
                  <a:cubicBezTo>
                    <a:pt x="2449549" y="1934539"/>
                    <a:pt x="2425476" y="1961560"/>
                    <a:pt x="2395385" y="1961560"/>
                  </a:cubicBezTo>
                  <a:cubicBezTo>
                    <a:pt x="2392376" y="1961560"/>
                    <a:pt x="2389367" y="1961560"/>
                    <a:pt x="2386358" y="1961560"/>
                  </a:cubicBezTo>
                  <a:cubicBezTo>
                    <a:pt x="2365294" y="1958557"/>
                    <a:pt x="2350248" y="1943546"/>
                    <a:pt x="2335203" y="1931537"/>
                  </a:cubicBezTo>
                  <a:cubicBezTo>
                    <a:pt x="2326175" y="1919527"/>
                    <a:pt x="2314139" y="1910520"/>
                    <a:pt x="2302102" y="1907518"/>
                  </a:cubicBezTo>
                  <a:cubicBezTo>
                    <a:pt x="2278030" y="1898511"/>
                    <a:pt x="2247938" y="1910520"/>
                    <a:pt x="2223866" y="1922530"/>
                  </a:cubicBezTo>
                  <a:cubicBezTo>
                    <a:pt x="2223866" y="1922530"/>
                    <a:pt x="2223866" y="1922530"/>
                    <a:pt x="2220856" y="1925532"/>
                  </a:cubicBezTo>
                  <a:cubicBezTo>
                    <a:pt x="2217847" y="1928534"/>
                    <a:pt x="2214838" y="1928534"/>
                    <a:pt x="2208820" y="1931537"/>
                  </a:cubicBezTo>
                  <a:cubicBezTo>
                    <a:pt x="2193774" y="1949550"/>
                    <a:pt x="2178729" y="1967564"/>
                    <a:pt x="2160674" y="1985578"/>
                  </a:cubicBezTo>
                  <a:cubicBezTo>
                    <a:pt x="2115538" y="2030613"/>
                    <a:pt x="2064383" y="2075647"/>
                    <a:pt x="2013228" y="2114677"/>
                  </a:cubicBezTo>
                  <a:cubicBezTo>
                    <a:pt x="2028273" y="2117680"/>
                    <a:pt x="2043319" y="2117680"/>
                    <a:pt x="2058365" y="2114677"/>
                  </a:cubicBezTo>
                  <a:cubicBezTo>
                    <a:pt x="2082437" y="2114677"/>
                    <a:pt x="2106510" y="2114677"/>
                    <a:pt x="2127574" y="2123684"/>
                  </a:cubicBezTo>
                  <a:cubicBezTo>
                    <a:pt x="2145629" y="2132691"/>
                    <a:pt x="2160674" y="2147703"/>
                    <a:pt x="2169702" y="2165717"/>
                  </a:cubicBezTo>
                  <a:cubicBezTo>
                    <a:pt x="2172711" y="2168719"/>
                    <a:pt x="2169702" y="2174724"/>
                    <a:pt x="2166693" y="2174724"/>
                  </a:cubicBezTo>
                  <a:cubicBezTo>
                    <a:pt x="2163683" y="2174724"/>
                    <a:pt x="2163683" y="2177726"/>
                    <a:pt x="2163683" y="2177726"/>
                  </a:cubicBezTo>
                  <a:cubicBezTo>
                    <a:pt x="2160674" y="2177726"/>
                    <a:pt x="2157665" y="2174724"/>
                    <a:pt x="2154656" y="2171721"/>
                  </a:cubicBezTo>
                  <a:cubicBezTo>
                    <a:pt x="2148638" y="2156710"/>
                    <a:pt x="2136601" y="2144701"/>
                    <a:pt x="2121556" y="2138696"/>
                  </a:cubicBezTo>
                  <a:cubicBezTo>
                    <a:pt x="2103501" y="2129689"/>
                    <a:pt x="2079428" y="2129689"/>
                    <a:pt x="2058365" y="2132691"/>
                  </a:cubicBezTo>
                  <a:cubicBezTo>
                    <a:pt x="2037301" y="2132691"/>
                    <a:pt x="2013228" y="2132691"/>
                    <a:pt x="1992164" y="2129689"/>
                  </a:cubicBezTo>
                  <a:cubicBezTo>
                    <a:pt x="1877818" y="2210751"/>
                    <a:pt x="1751435" y="2276802"/>
                    <a:pt x="1619034" y="2306825"/>
                  </a:cubicBezTo>
                  <a:cubicBezTo>
                    <a:pt x="1619034" y="2306825"/>
                    <a:pt x="1622044" y="2306825"/>
                    <a:pt x="1622044" y="2309828"/>
                  </a:cubicBezTo>
                  <a:cubicBezTo>
                    <a:pt x="1628062" y="2309828"/>
                    <a:pt x="1634080" y="2312830"/>
                    <a:pt x="1637089" y="2315832"/>
                  </a:cubicBezTo>
                  <a:cubicBezTo>
                    <a:pt x="1652135" y="2321837"/>
                    <a:pt x="1664171" y="2324839"/>
                    <a:pt x="1676208" y="2333846"/>
                  </a:cubicBezTo>
                  <a:cubicBezTo>
                    <a:pt x="1694262" y="2348858"/>
                    <a:pt x="1706299" y="2378881"/>
                    <a:pt x="1691253" y="2399897"/>
                  </a:cubicBezTo>
                  <a:cubicBezTo>
                    <a:pt x="1691253" y="2399897"/>
                    <a:pt x="1688244" y="2402899"/>
                    <a:pt x="1685235" y="2402899"/>
                  </a:cubicBezTo>
                  <a:cubicBezTo>
                    <a:pt x="1682226" y="2402899"/>
                    <a:pt x="1682226" y="2399897"/>
                    <a:pt x="1679217" y="2399897"/>
                  </a:cubicBezTo>
                  <a:cubicBezTo>
                    <a:pt x="1676208" y="2396895"/>
                    <a:pt x="1676208" y="2393892"/>
                    <a:pt x="1679217" y="2387888"/>
                  </a:cubicBezTo>
                  <a:cubicBezTo>
                    <a:pt x="1688244" y="2375878"/>
                    <a:pt x="1679217" y="2357865"/>
                    <a:pt x="1667180" y="2348858"/>
                  </a:cubicBezTo>
                  <a:cubicBezTo>
                    <a:pt x="1658153" y="2339851"/>
                    <a:pt x="1646116" y="2333846"/>
                    <a:pt x="1631071" y="2330844"/>
                  </a:cubicBezTo>
                  <a:cubicBezTo>
                    <a:pt x="1628062" y="2327841"/>
                    <a:pt x="1622044" y="2324839"/>
                    <a:pt x="1616025" y="2324839"/>
                  </a:cubicBezTo>
                  <a:cubicBezTo>
                    <a:pt x="1606998" y="2318835"/>
                    <a:pt x="1600980" y="2315832"/>
                    <a:pt x="1594962" y="2312830"/>
                  </a:cubicBezTo>
                  <a:cubicBezTo>
                    <a:pt x="1549825" y="2321837"/>
                    <a:pt x="1504688" y="2324839"/>
                    <a:pt x="1456542" y="2327841"/>
                  </a:cubicBezTo>
                  <a:cubicBezTo>
                    <a:pt x="1369278" y="2330844"/>
                    <a:pt x="1279005" y="2315832"/>
                    <a:pt x="1206786" y="2264793"/>
                  </a:cubicBezTo>
                  <a:cubicBezTo>
                    <a:pt x="1137577" y="2216756"/>
                    <a:pt x="1092440" y="2138696"/>
                    <a:pt x="1053322" y="2063638"/>
                  </a:cubicBezTo>
                  <a:cubicBezTo>
                    <a:pt x="1047304" y="2054631"/>
                    <a:pt x="1041285" y="2042622"/>
                    <a:pt x="1035267" y="2033615"/>
                  </a:cubicBezTo>
                  <a:cubicBezTo>
                    <a:pt x="1017212" y="2033615"/>
                    <a:pt x="999158" y="2033615"/>
                    <a:pt x="987121" y="2042622"/>
                  </a:cubicBezTo>
                  <a:cubicBezTo>
                    <a:pt x="957030" y="2057634"/>
                    <a:pt x="951012" y="2096664"/>
                    <a:pt x="948003" y="2132691"/>
                  </a:cubicBezTo>
                  <a:cubicBezTo>
                    <a:pt x="948003" y="2135694"/>
                    <a:pt x="944994" y="2138696"/>
                    <a:pt x="941985" y="2138696"/>
                  </a:cubicBezTo>
                  <a:cubicBezTo>
                    <a:pt x="938976" y="2138696"/>
                    <a:pt x="938976" y="2138696"/>
                    <a:pt x="938976" y="2138696"/>
                  </a:cubicBezTo>
                  <a:cubicBezTo>
                    <a:pt x="935966" y="2138696"/>
                    <a:pt x="932957" y="2135694"/>
                    <a:pt x="932957" y="2132691"/>
                  </a:cubicBezTo>
                  <a:cubicBezTo>
                    <a:pt x="935966" y="2090659"/>
                    <a:pt x="941985" y="2045624"/>
                    <a:pt x="978094" y="2027610"/>
                  </a:cubicBezTo>
                  <a:cubicBezTo>
                    <a:pt x="993140" y="2018603"/>
                    <a:pt x="1011194" y="2018603"/>
                    <a:pt x="1026240" y="2018603"/>
                  </a:cubicBezTo>
                  <a:cubicBezTo>
                    <a:pt x="975085" y="1922530"/>
                    <a:pt x="926939" y="1826456"/>
                    <a:pt x="899857" y="1721375"/>
                  </a:cubicBezTo>
                  <a:cubicBezTo>
                    <a:pt x="890830" y="1691352"/>
                    <a:pt x="884812" y="1658326"/>
                    <a:pt x="881802" y="1625301"/>
                  </a:cubicBezTo>
                  <a:cubicBezTo>
                    <a:pt x="875784" y="1625301"/>
                    <a:pt x="866757" y="1628303"/>
                    <a:pt x="860739" y="1631306"/>
                  </a:cubicBezTo>
                  <a:cubicBezTo>
                    <a:pt x="833657" y="1646317"/>
                    <a:pt x="821620" y="1679342"/>
                    <a:pt x="812593" y="1712368"/>
                  </a:cubicBezTo>
                  <a:cubicBezTo>
                    <a:pt x="812593" y="1718372"/>
                    <a:pt x="806575" y="1718372"/>
                    <a:pt x="803566" y="1718372"/>
                  </a:cubicBezTo>
                  <a:cubicBezTo>
                    <a:pt x="797547" y="1718372"/>
                    <a:pt x="794538" y="1712368"/>
                    <a:pt x="797547" y="1709366"/>
                  </a:cubicBezTo>
                  <a:cubicBezTo>
                    <a:pt x="806575" y="1673338"/>
                    <a:pt x="818611" y="1634308"/>
                    <a:pt x="854720" y="1616294"/>
                  </a:cubicBezTo>
                  <a:cubicBezTo>
                    <a:pt x="860739" y="1613292"/>
                    <a:pt x="869766" y="1610289"/>
                    <a:pt x="878793" y="1607287"/>
                  </a:cubicBezTo>
                  <a:cubicBezTo>
                    <a:pt x="872775" y="1547241"/>
                    <a:pt x="875784" y="1481190"/>
                    <a:pt x="884812" y="1421144"/>
                  </a:cubicBezTo>
                  <a:cubicBezTo>
                    <a:pt x="890830" y="1388118"/>
                    <a:pt x="896848" y="1358095"/>
                    <a:pt x="905875" y="1328072"/>
                  </a:cubicBezTo>
                  <a:cubicBezTo>
                    <a:pt x="905875" y="1328072"/>
                    <a:pt x="905875" y="1325070"/>
                    <a:pt x="902866" y="1325070"/>
                  </a:cubicBezTo>
                  <a:cubicBezTo>
                    <a:pt x="869766" y="1319065"/>
                    <a:pt x="836666" y="1307056"/>
                    <a:pt x="818611" y="1277033"/>
                  </a:cubicBezTo>
                  <a:cubicBezTo>
                    <a:pt x="815602" y="1274031"/>
                    <a:pt x="815602" y="1271028"/>
                    <a:pt x="821620" y="1268026"/>
                  </a:cubicBezTo>
                  <a:cubicBezTo>
                    <a:pt x="824629" y="1265024"/>
                    <a:pt x="830648" y="1265024"/>
                    <a:pt x="830648" y="1271028"/>
                  </a:cubicBezTo>
                  <a:cubicBezTo>
                    <a:pt x="845693" y="1295047"/>
                    <a:pt x="875784" y="1304054"/>
                    <a:pt x="905875" y="1310058"/>
                  </a:cubicBezTo>
                  <a:cubicBezTo>
                    <a:pt x="908884" y="1310058"/>
                    <a:pt x="908884" y="1310058"/>
                    <a:pt x="911894" y="1310058"/>
                  </a:cubicBezTo>
                  <a:cubicBezTo>
                    <a:pt x="932957" y="1235001"/>
                    <a:pt x="969067" y="1159943"/>
                    <a:pt x="1011194" y="1090890"/>
                  </a:cubicBezTo>
                  <a:cubicBezTo>
                    <a:pt x="1008185" y="1090890"/>
                    <a:pt x="1005176" y="1087887"/>
                    <a:pt x="999158" y="1087887"/>
                  </a:cubicBezTo>
                  <a:cubicBezTo>
                    <a:pt x="993140" y="1084885"/>
                    <a:pt x="984112" y="1081883"/>
                    <a:pt x="975085" y="1078880"/>
                  </a:cubicBezTo>
                  <a:cubicBezTo>
                    <a:pt x="954021" y="1072876"/>
                    <a:pt x="929948" y="1066871"/>
                    <a:pt x="908884" y="1051860"/>
                  </a:cubicBezTo>
                  <a:cubicBezTo>
                    <a:pt x="869766" y="1021837"/>
                    <a:pt x="860739" y="970797"/>
                    <a:pt x="854720" y="916756"/>
                  </a:cubicBezTo>
                  <a:cubicBezTo>
                    <a:pt x="854720" y="913753"/>
                    <a:pt x="857730" y="907749"/>
                    <a:pt x="860739" y="907749"/>
                  </a:cubicBezTo>
                  <a:cubicBezTo>
                    <a:pt x="866757" y="907749"/>
                    <a:pt x="869766" y="910751"/>
                    <a:pt x="869766" y="916756"/>
                  </a:cubicBezTo>
                  <a:cubicBezTo>
                    <a:pt x="875784" y="964793"/>
                    <a:pt x="884812" y="1012830"/>
                    <a:pt x="917912" y="1039850"/>
                  </a:cubicBezTo>
                  <a:cubicBezTo>
                    <a:pt x="935966" y="1051860"/>
                    <a:pt x="957030" y="1057864"/>
                    <a:pt x="981103" y="1063869"/>
                  </a:cubicBezTo>
                  <a:cubicBezTo>
                    <a:pt x="987121" y="1066871"/>
                    <a:pt x="996149" y="1069873"/>
                    <a:pt x="1005176" y="1072876"/>
                  </a:cubicBezTo>
                  <a:cubicBezTo>
                    <a:pt x="1011194" y="1072876"/>
                    <a:pt x="1014203" y="1075878"/>
                    <a:pt x="1020222" y="1078880"/>
                  </a:cubicBezTo>
                  <a:cubicBezTo>
                    <a:pt x="1050313" y="1030843"/>
                    <a:pt x="1083413" y="988811"/>
                    <a:pt x="1122531" y="949781"/>
                  </a:cubicBezTo>
                  <a:cubicBezTo>
                    <a:pt x="1137577" y="934770"/>
                    <a:pt x="1149613" y="922760"/>
                    <a:pt x="1164659" y="907749"/>
                  </a:cubicBezTo>
                  <a:cubicBezTo>
                    <a:pt x="1158641" y="901744"/>
                    <a:pt x="1152622" y="895739"/>
                    <a:pt x="1146604" y="889735"/>
                  </a:cubicBezTo>
                  <a:cubicBezTo>
                    <a:pt x="1128549" y="865716"/>
                    <a:pt x="1122531" y="829689"/>
                    <a:pt x="1146604" y="808672"/>
                  </a:cubicBezTo>
                  <a:cubicBezTo>
                    <a:pt x="1149613" y="805670"/>
                    <a:pt x="1155631" y="805670"/>
                    <a:pt x="1158641" y="811675"/>
                  </a:cubicBezTo>
                  <a:cubicBezTo>
                    <a:pt x="1161650" y="814677"/>
                    <a:pt x="1158641" y="817679"/>
                    <a:pt x="1155631" y="820682"/>
                  </a:cubicBezTo>
                  <a:cubicBezTo>
                    <a:pt x="1140586" y="835693"/>
                    <a:pt x="1146604" y="862714"/>
                    <a:pt x="1158641" y="880728"/>
                  </a:cubicBezTo>
                  <a:cubicBezTo>
                    <a:pt x="1164659" y="886733"/>
                    <a:pt x="1170677" y="889735"/>
                    <a:pt x="1176695" y="895739"/>
                  </a:cubicBezTo>
                  <a:cubicBezTo>
                    <a:pt x="1230859" y="838696"/>
                    <a:pt x="1285023" y="784654"/>
                    <a:pt x="1348215" y="745624"/>
                  </a:cubicBezTo>
                  <a:cubicBezTo>
                    <a:pt x="1333169" y="709596"/>
                    <a:pt x="1309096" y="676571"/>
                    <a:pt x="1275996" y="652552"/>
                  </a:cubicBezTo>
                  <a:cubicBezTo>
                    <a:pt x="1272987" y="649550"/>
                    <a:pt x="1272987" y="646548"/>
                    <a:pt x="1275996" y="643545"/>
                  </a:cubicBezTo>
                  <a:cubicBezTo>
                    <a:pt x="1279005" y="637541"/>
                    <a:pt x="1282014" y="637541"/>
                    <a:pt x="1288032" y="640543"/>
                  </a:cubicBezTo>
                  <a:cubicBezTo>
                    <a:pt x="1321133" y="664562"/>
                    <a:pt x="1345205" y="697587"/>
                    <a:pt x="1360251" y="736617"/>
                  </a:cubicBezTo>
                  <a:cubicBezTo>
                    <a:pt x="1417424" y="703592"/>
                    <a:pt x="1477606" y="679573"/>
                    <a:pt x="1546816" y="673569"/>
                  </a:cubicBezTo>
                  <a:cubicBezTo>
                    <a:pt x="1552834" y="673569"/>
                    <a:pt x="1555843" y="673569"/>
                    <a:pt x="1558852" y="673569"/>
                  </a:cubicBezTo>
                  <a:cubicBezTo>
                    <a:pt x="1558852" y="673569"/>
                    <a:pt x="1558852" y="673569"/>
                    <a:pt x="1543807" y="628534"/>
                  </a:cubicBezTo>
                  <a:cubicBezTo>
                    <a:pt x="1540798" y="613522"/>
                    <a:pt x="1534779" y="595508"/>
                    <a:pt x="1522743" y="583499"/>
                  </a:cubicBezTo>
                  <a:cubicBezTo>
                    <a:pt x="1510706" y="574492"/>
                    <a:pt x="1492652" y="571490"/>
                    <a:pt x="1483624" y="580497"/>
                  </a:cubicBezTo>
                  <a:cubicBezTo>
                    <a:pt x="1480615" y="583499"/>
                    <a:pt x="1474597" y="583499"/>
                    <a:pt x="1471588" y="577495"/>
                  </a:cubicBezTo>
                  <a:cubicBezTo>
                    <a:pt x="1468579" y="574492"/>
                    <a:pt x="1468579" y="571490"/>
                    <a:pt x="1471588" y="568488"/>
                  </a:cubicBezTo>
                  <a:cubicBezTo>
                    <a:pt x="1480616" y="560982"/>
                    <a:pt x="1491900" y="558730"/>
                    <a:pt x="1503184" y="560231"/>
                  </a:cubicBezTo>
                  <a:close/>
                  <a:moveTo>
                    <a:pt x="2229501" y="0"/>
                  </a:moveTo>
                  <a:cubicBezTo>
                    <a:pt x="2229501" y="0"/>
                    <a:pt x="2232520" y="0"/>
                    <a:pt x="2232520" y="0"/>
                  </a:cubicBezTo>
                  <a:cubicBezTo>
                    <a:pt x="2232520" y="0"/>
                    <a:pt x="2232520" y="3002"/>
                    <a:pt x="2232520" y="3002"/>
                  </a:cubicBezTo>
                  <a:cubicBezTo>
                    <a:pt x="2223462" y="12009"/>
                    <a:pt x="2214403" y="24018"/>
                    <a:pt x="2214403" y="36028"/>
                  </a:cubicBezTo>
                  <a:cubicBezTo>
                    <a:pt x="2214403" y="42032"/>
                    <a:pt x="2217423" y="48037"/>
                    <a:pt x="2217423" y="54041"/>
                  </a:cubicBezTo>
                  <a:cubicBezTo>
                    <a:pt x="2220442" y="54041"/>
                    <a:pt x="2220442" y="57044"/>
                    <a:pt x="2220442" y="60046"/>
                  </a:cubicBezTo>
                  <a:cubicBezTo>
                    <a:pt x="2223462" y="60046"/>
                    <a:pt x="2223462" y="63048"/>
                    <a:pt x="2223462" y="63048"/>
                  </a:cubicBezTo>
                  <a:cubicBezTo>
                    <a:pt x="2238559" y="63048"/>
                    <a:pt x="2253656" y="63048"/>
                    <a:pt x="2268754" y="63048"/>
                  </a:cubicBezTo>
                  <a:cubicBezTo>
                    <a:pt x="2274793" y="66051"/>
                    <a:pt x="2280831" y="66051"/>
                    <a:pt x="2286870" y="66051"/>
                  </a:cubicBezTo>
                  <a:cubicBezTo>
                    <a:pt x="2286870" y="63048"/>
                    <a:pt x="2286870" y="60046"/>
                    <a:pt x="2286870" y="60046"/>
                  </a:cubicBezTo>
                  <a:cubicBezTo>
                    <a:pt x="2289890" y="51039"/>
                    <a:pt x="2295929" y="42032"/>
                    <a:pt x="2304987" y="45035"/>
                  </a:cubicBezTo>
                  <a:cubicBezTo>
                    <a:pt x="2304987" y="45035"/>
                    <a:pt x="2308007" y="45035"/>
                    <a:pt x="2304987" y="48037"/>
                  </a:cubicBezTo>
                  <a:cubicBezTo>
                    <a:pt x="2298948" y="48037"/>
                    <a:pt x="2292909" y="54041"/>
                    <a:pt x="2289890" y="60046"/>
                  </a:cubicBezTo>
                  <a:cubicBezTo>
                    <a:pt x="2289890" y="63048"/>
                    <a:pt x="2289890" y="63048"/>
                    <a:pt x="2289890" y="66051"/>
                  </a:cubicBezTo>
                  <a:cubicBezTo>
                    <a:pt x="2314046" y="69053"/>
                    <a:pt x="2335182" y="72055"/>
                    <a:pt x="2353299" y="78060"/>
                  </a:cubicBezTo>
                  <a:cubicBezTo>
                    <a:pt x="2359337" y="69053"/>
                    <a:pt x="2362357" y="57044"/>
                    <a:pt x="2362357" y="45035"/>
                  </a:cubicBezTo>
                  <a:cubicBezTo>
                    <a:pt x="2362357" y="45035"/>
                    <a:pt x="2362357" y="42032"/>
                    <a:pt x="2365376" y="42032"/>
                  </a:cubicBezTo>
                  <a:cubicBezTo>
                    <a:pt x="2365376" y="42032"/>
                    <a:pt x="2368396" y="45035"/>
                    <a:pt x="2368396" y="45035"/>
                  </a:cubicBezTo>
                  <a:cubicBezTo>
                    <a:pt x="2368396" y="57044"/>
                    <a:pt x="2365376" y="69053"/>
                    <a:pt x="2359337" y="78060"/>
                  </a:cubicBezTo>
                  <a:cubicBezTo>
                    <a:pt x="2377454" y="84064"/>
                    <a:pt x="2392552" y="93071"/>
                    <a:pt x="2404629" y="108083"/>
                  </a:cubicBezTo>
                  <a:cubicBezTo>
                    <a:pt x="2407649" y="108083"/>
                    <a:pt x="2407649" y="111085"/>
                    <a:pt x="2407649" y="111085"/>
                  </a:cubicBezTo>
                  <a:cubicBezTo>
                    <a:pt x="2407649" y="111085"/>
                    <a:pt x="2407649" y="111085"/>
                    <a:pt x="2416707" y="99076"/>
                  </a:cubicBezTo>
                  <a:cubicBezTo>
                    <a:pt x="2416707" y="96074"/>
                    <a:pt x="2419727" y="93071"/>
                    <a:pt x="2419727" y="87067"/>
                  </a:cubicBezTo>
                  <a:cubicBezTo>
                    <a:pt x="2422746" y="84064"/>
                    <a:pt x="2419727" y="78060"/>
                    <a:pt x="2416707" y="78060"/>
                  </a:cubicBezTo>
                  <a:cubicBezTo>
                    <a:pt x="2413688" y="78060"/>
                    <a:pt x="2413688" y="75058"/>
                    <a:pt x="2413688" y="75058"/>
                  </a:cubicBezTo>
                  <a:cubicBezTo>
                    <a:pt x="2413688" y="75058"/>
                    <a:pt x="2413688" y="72055"/>
                    <a:pt x="2416707" y="72055"/>
                  </a:cubicBezTo>
                  <a:cubicBezTo>
                    <a:pt x="2422746" y="75058"/>
                    <a:pt x="2425766" y="81062"/>
                    <a:pt x="2425766" y="87067"/>
                  </a:cubicBezTo>
                  <a:cubicBezTo>
                    <a:pt x="2425766" y="93071"/>
                    <a:pt x="2422746" y="99076"/>
                    <a:pt x="2419727" y="102078"/>
                  </a:cubicBezTo>
                  <a:cubicBezTo>
                    <a:pt x="2419727" y="102078"/>
                    <a:pt x="2419727" y="102078"/>
                    <a:pt x="2410668" y="114088"/>
                  </a:cubicBezTo>
                  <a:cubicBezTo>
                    <a:pt x="2431805" y="138106"/>
                    <a:pt x="2443882" y="171131"/>
                    <a:pt x="2452941" y="201154"/>
                  </a:cubicBezTo>
                  <a:cubicBezTo>
                    <a:pt x="2452941" y="207159"/>
                    <a:pt x="2455960" y="210161"/>
                    <a:pt x="2455960" y="216166"/>
                  </a:cubicBezTo>
                  <a:cubicBezTo>
                    <a:pt x="2455960" y="216166"/>
                    <a:pt x="2458980" y="216166"/>
                    <a:pt x="2458980" y="213164"/>
                  </a:cubicBezTo>
                  <a:cubicBezTo>
                    <a:pt x="2461999" y="213164"/>
                    <a:pt x="2465019" y="213164"/>
                    <a:pt x="2471058" y="213164"/>
                  </a:cubicBezTo>
                  <a:cubicBezTo>
                    <a:pt x="2471058" y="213164"/>
                    <a:pt x="2471058" y="213164"/>
                    <a:pt x="2474077" y="213164"/>
                  </a:cubicBezTo>
                  <a:cubicBezTo>
                    <a:pt x="2477097" y="213164"/>
                    <a:pt x="2480116" y="213164"/>
                    <a:pt x="2483135" y="213164"/>
                  </a:cubicBezTo>
                  <a:cubicBezTo>
                    <a:pt x="2486155" y="210161"/>
                    <a:pt x="2486155" y="210161"/>
                    <a:pt x="2486155" y="207159"/>
                  </a:cubicBezTo>
                  <a:cubicBezTo>
                    <a:pt x="2486155" y="207159"/>
                    <a:pt x="2486155" y="204157"/>
                    <a:pt x="2486155" y="204157"/>
                  </a:cubicBezTo>
                  <a:cubicBezTo>
                    <a:pt x="2486155" y="204157"/>
                    <a:pt x="2486155" y="201154"/>
                    <a:pt x="2486155" y="201154"/>
                  </a:cubicBezTo>
                  <a:cubicBezTo>
                    <a:pt x="2486155" y="201154"/>
                    <a:pt x="2489174" y="201154"/>
                    <a:pt x="2489174" y="201154"/>
                  </a:cubicBezTo>
                  <a:cubicBezTo>
                    <a:pt x="2489174" y="204157"/>
                    <a:pt x="2492194" y="204157"/>
                    <a:pt x="2492194" y="207159"/>
                  </a:cubicBezTo>
                  <a:cubicBezTo>
                    <a:pt x="2489174" y="210161"/>
                    <a:pt x="2489174" y="213164"/>
                    <a:pt x="2486155" y="216166"/>
                  </a:cubicBezTo>
                  <a:cubicBezTo>
                    <a:pt x="2483135" y="219168"/>
                    <a:pt x="2477097" y="219168"/>
                    <a:pt x="2474077" y="219168"/>
                  </a:cubicBezTo>
                  <a:cubicBezTo>
                    <a:pt x="2471058" y="219168"/>
                    <a:pt x="2471058" y="219168"/>
                    <a:pt x="2468038" y="219168"/>
                  </a:cubicBezTo>
                  <a:cubicBezTo>
                    <a:pt x="2465019" y="219168"/>
                    <a:pt x="2461999" y="219168"/>
                    <a:pt x="2458980" y="219168"/>
                  </a:cubicBezTo>
                  <a:cubicBezTo>
                    <a:pt x="2458980" y="219168"/>
                    <a:pt x="2458980" y="219168"/>
                    <a:pt x="2455960" y="219168"/>
                  </a:cubicBezTo>
                  <a:cubicBezTo>
                    <a:pt x="2461999" y="243187"/>
                    <a:pt x="2461999" y="270207"/>
                    <a:pt x="2461999" y="294226"/>
                  </a:cubicBezTo>
                  <a:cubicBezTo>
                    <a:pt x="2461999" y="294226"/>
                    <a:pt x="2465019" y="294226"/>
                    <a:pt x="2468038" y="297228"/>
                  </a:cubicBezTo>
                  <a:cubicBezTo>
                    <a:pt x="2468038" y="297228"/>
                    <a:pt x="2471058" y="297228"/>
                    <a:pt x="2471058" y="300231"/>
                  </a:cubicBezTo>
                  <a:cubicBezTo>
                    <a:pt x="2474077" y="300231"/>
                    <a:pt x="2477097" y="303233"/>
                    <a:pt x="2480116" y="303233"/>
                  </a:cubicBezTo>
                  <a:cubicBezTo>
                    <a:pt x="2483135" y="306235"/>
                    <a:pt x="2486155" y="303233"/>
                    <a:pt x="2489174" y="303233"/>
                  </a:cubicBezTo>
                  <a:cubicBezTo>
                    <a:pt x="2489174" y="303233"/>
                    <a:pt x="2492194" y="300231"/>
                    <a:pt x="2492194" y="300231"/>
                  </a:cubicBezTo>
                  <a:cubicBezTo>
                    <a:pt x="2492194" y="297228"/>
                    <a:pt x="2492194" y="297228"/>
                    <a:pt x="2495213" y="297228"/>
                  </a:cubicBezTo>
                  <a:cubicBezTo>
                    <a:pt x="2495213" y="297228"/>
                    <a:pt x="2495213" y="297228"/>
                    <a:pt x="2495213" y="300231"/>
                  </a:cubicBezTo>
                  <a:cubicBezTo>
                    <a:pt x="2495213" y="303233"/>
                    <a:pt x="2495213" y="306235"/>
                    <a:pt x="2492194" y="306235"/>
                  </a:cubicBezTo>
                  <a:cubicBezTo>
                    <a:pt x="2489174" y="309237"/>
                    <a:pt x="2483135" y="309237"/>
                    <a:pt x="2480116" y="309237"/>
                  </a:cubicBezTo>
                  <a:cubicBezTo>
                    <a:pt x="2477097" y="306235"/>
                    <a:pt x="2474077" y="306235"/>
                    <a:pt x="2468038" y="303233"/>
                  </a:cubicBezTo>
                  <a:cubicBezTo>
                    <a:pt x="2468038" y="303233"/>
                    <a:pt x="2465019" y="300231"/>
                    <a:pt x="2465019" y="300231"/>
                  </a:cubicBezTo>
                  <a:cubicBezTo>
                    <a:pt x="2465019" y="300231"/>
                    <a:pt x="2461999" y="297228"/>
                    <a:pt x="2461999" y="297228"/>
                  </a:cubicBezTo>
                  <a:cubicBezTo>
                    <a:pt x="2458980" y="312240"/>
                    <a:pt x="2455960" y="327251"/>
                    <a:pt x="2452941" y="342263"/>
                  </a:cubicBezTo>
                  <a:cubicBezTo>
                    <a:pt x="2458980" y="342263"/>
                    <a:pt x="2461999" y="342263"/>
                    <a:pt x="2468038" y="345265"/>
                  </a:cubicBezTo>
                  <a:cubicBezTo>
                    <a:pt x="2471058" y="348267"/>
                    <a:pt x="2474077" y="351270"/>
                    <a:pt x="2474077" y="354272"/>
                  </a:cubicBezTo>
                  <a:cubicBezTo>
                    <a:pt x="2477097" y="357274"/>
                    <a:pt x="2480116" y="357274"/>
                    <a:pt x="2483135" y="360277"/>
                  </a:cubicBezTo>
                  <a:cubicBezTo>
                    <a:pt x="2486155" y="363279"/>
                    <a:pt x="2489174" y="363279"/>
                    <a:pt x="2492194" y="363279"/>
                  </a:cubicBezTo>
                  <a:cubicBezTo>
                    <a:pt x="2495213" y="363279"/>
                    <a:pt x="2495213" y="360277"/>
                    <a:pt x="2498233" y="360277"/>
                  </a:cubicBezTo>
                  <a:cubicBezTo>
                    <a:pt x="2498233" y="360277"/>
                    <a:pt x="2498233" y="360277"/>
                    <a:pt x="2501252" y="360277"/>
                  </a:cubicBezTo>
                  <a:cubicBezTo>
                    <a:pt x="2501252" y="360277"/>
                    <a:pt x="2501252" y="360277"/>
                    <a:pt x="2501252" y="363279"/>
                  </a:cubicBezTo>
                  <a:cubicBezTo>
                    <a:pt x="2498233" y="366281"/>
                    <a:pt x="2495213" y="366281"/>
                    <a:pt x="2492194" y="366281"/>
                  </a:cubicBezTo>
                  <a:cubicBezTo>
                    <a:pt x="2489174" y="369284"/>
                    <a:pt x="2483135" y="366281"/>
                    <a:pt x="2480116" y="363279"/>
                  </a:cubicBezTo>
                  <a:cubicBezTo>
                    <a:pt x="2477097" y="360277"/>
                    <a:pt x="2474077" y="360277"/>
                    <a:pt x="2471058" y="357274"/>
                  </a:cubicBezTo>
                  <a:cubicBezTo>
                    <a:pt x="2468038" y="354272"/>
                    <a:pt x="2468038" y="351270"/>
                    <a:pt x="2465019" y="348267"/>
                  </a:cubicBezTo>
                  <a:cubicBezTo>
                    <a:pt x="2461999" y="348267"/>
                    <a:pt x="2455960" y="345265"/>
                    <a:pt x="2449921" y="345265"/>
                  </a:cubicBezTo>
                  <a:cubicBezTo>
                    <a:pt x="2443882" y="369284"/>
                    <a:pt x="2431805" y="390300"/>
                    <a:pt x="2416707" y="408314"/>
                  </a:cubicBezTo>
                  <a:cubicBezTo>
                    <a:pt x="2419727" y="411316"/>
                    <a:pt x="2422746" y="414318"/>
                    <a:pt x="2425766" y="414318"/>
                  </a:cubicBezTo>
                  <a:cubicBezTo>
                    <a:pt x="2428785" y="417321"/>
                    <a:pt x="2431805" y="420323"/>
                    <a:pt x="2437844" y="423325"/>
                  </a:cubicBezTo>
                  <a:cubicBezTo>
                    <a:pt x="2440863" y="426327"/>
                    <a:pt x="2446902" y="426327"/>
                    <a:pt x="2449921" y="423325"/>
                  </a:cubicBezTo>
                  <a:cubicBezTo>
                    <a:pt x="2452941" y="423325"/>
                    <a:pt x="2452941" y="423325"/>
                    <a:pt x="2455960" y="420323"/>
                  </a:cubicBezTo>
                  <a:cubicBezTo>
                    <a:pt x="2455960" y="420323"/>
                    <a:pt x="2455960" y="417321"/>
                    <a:pt x="2458980" y="420323"/>
                  </a:cubicBezTo>
                  <a:cubicBezTo>
                    <a:pt x="2458980" y="420323"/>
                    <a:pt x="2458980" y="420323"/>
                    <a:pt x="2458980" y="423325"/>
                  </a:cubicBezTo>
                  <a:cubicBezTo>
                    <a:pt x="2458980" y="426327"/>
                    <a:pt x="2455960" y="426327"/>
                    <a:pt x="2452941" y="429330"/>
                  </a:cubicBezTo>
                  <a:cubicBezTo>
                    <a:pt x="2446902" y="429330"/>
                    <a:pt x="2440863" y="429330"/>
                    <a:pt x="2434824" y="426327"/>
                  </a:cubicBezTo>
                  <a:cubicBezTo>
                    <a:pt x="2431805" y="426327"/>
                    <a:pt x="2425766" y="423325"/>
                    <a:pt x="2422746" y="420323"/>
                  </a:cubicBezTo>
                  <a:cubicBezTo>
                    <a:pt x="2419727" y="417321"/>
                    <a:pt x="2416707" y="414318"/>
                    <a:pt x="2413688" y="411316"/>
                  </a:cubicBezTo>
                  <a:cubicBezTo>
                    <a:pt x="2401610" y="426327"/>
                    <a:pt x="2386513" y="441339"/>
                    <a:pt x="2371415" y="450346"/>
                  </a:cubicBezTo>
                  <a:cubicBezTo>
                    <a:pt x="2374435" y="456350"/>
                    <a:pt x="2374435" y="465357"/>
                    <a:pt x="2374435" y="471362"/>
                  </a:cubicBezTo>
                  <a:cubicBezTo>
                    <a:pt x="2371415" y="480369"/>
                    <a:pt x="2365376" y="489376"/>
                    <a:pt x="2362357" y="495380"/>
                  </a:cubicBezTo>
                  <a:cubicBezTo>
                    <a:pt x="2359337" y="495380"/>
                    <a:pt x="2359337" y="495380"/>
                    <a:pt x="2356318" y="495380"/>
                  </a:cubicBezTo>
                  <a:cubicBezTo>
                    <a:pt x="2356318" y="495380"/>
                    <a:pt x="2356318" y="492378"/>
                    <a:pt x="2356318" y="492378"/>
                  </a:cubicBezTo>
                  <a:cubicBezTo>
                    <a:pt x="2362357" y="486374"/>
                    <a:pt x="2365376" y="480369"/>
                    <a:pt x="2368396" y="471362"/>
                  </a:cubicBezTo>
                  <a:cubicBezTo>
                    <a:pt x="2371415" y="465357"/>
                    <a:pt x="2371415" y="459353"/>
                    <a:pt x="2365376" y="453348"/>
                  </a:cubicBezTo>
                  <a:cubicBezTo>
                    <a:pt x="2365376" y="453348"/>
                    <a:pt x="2365376" y="453348"/>
                    <a:pt x="2362357" y="453348"/>
                  </a:cubicBezTo>
                  <a:cubicBezTo>
                    <a:pt x="2332162" y="471362"/>
                    <a:pt x="2292909" y="477367"/>
                    <a:pt x="2256676" y="477367"/>
                  </a:cubicBezTo>
                  <a:cubicBezTo>
                    <a:pt x="2262715" y="480369"/>
                    <a:pt x="2268754" y="483371"/>
                    <a:pt x="2271773" y="489376"/>
                  </a:cubicBezTo>
                  <a:cubicBezTo>
                    <a:pt x="2271773" y="495380"/>
                    <a:pt x="2271773" y="498383"/>
                    <a:pt x="2271773" y="504387"/>
                  </a:cubicBezTo>
                  <a:cubicBezTo>
                    <a:pt x="2271773" y="510392"/>
                    <a:pt x="2271773" y="513394"/>
                    <a:pt x="2274793" y="519399"/>
                  </a:cubicBezTo>
                  <a:cubicBezTo>
                    <a:pt x="2277812" y="525404"/>
                    <a:pt x="2286870" y="525404"/>
                    <a:pt x="2295929" y="525404"/>
                  </a:cubicBezTo>
                  <a:cubicBezTo>
                    <a:pt x="2298948" y="525404"/>
                    <a:pt x="2298948" y="525404"/>
                    <a:pt x="2298948" y="528406"/>
                  </a:cubicBezTo>
                  <a:cubicBezTo>
                    <a:pt x="2298948" y="528406"/>
                    <a:pt x="2298948" y="528406"/>
                    <a:pt x="2295929" y="528406"/>
                  </a:cubicBezTo>
                  <a:cubicBezTo>
                    <a:pt x="2286870" y="528406"/>
                    <a:pt x="2277812" y="528406"/>
                    <a:pt x="2271773" y="522401"/>
                  </a:cubicBezTo>
                  <a:cubicBezTo>
                    <a:pt x="2271773" y="522401"/>
                    <a:pt x="2271773" y="522401"/>
                    <a:pt x="2268754" y="519399"/>
                  </a:cubicBezTo>
                  <a:cubicBezTo>
                    <a:pt x="2265734" y="516397"/>
                    <a:pt x="2268754" y="510392"/>
                    <a:pt x="2268754" y="504387"/>
                  </a:cubicBezTo>
                  <a:cubicBezTo>
                    <a:pt x="2268754" y="498383"/>
                    <a:pt x="2268754" y="495380"/>
                    <a:pt x="2265734" y="492378"/>
                  </a:cubicBezTo>
                  <a:cubicBezTo>
                    <a:pt x="2265734" y="486374"/>
                    <a:pt x="2256676" y="480369"/>
                    <a:pt x="2250637" y="477367"/>
                  </a:cubicBezTo>
                  <a:cubicBezTo>
                    <a:pt x="2250637" y="477367"/>
                    <a:pt x="2250637" y="477367"/>
                    <a:pt x="2247617" y="477367"/>
                  </a:cubicBezTo>
                  <a:cubicBezTo>
                    <a:pt x="2247617" y="477367"/>
                    <a:pt x="2247617" y="477367"/>
                    <a:pt x="2244598" y="477367"/>
                  </a:cubicBezTo>
                  <a:cubicBezTo>
                    <a:pt x="2238559" y="477367"/>
                    <a:pt x="2232520" y="474364"/>
                    <a:pt x="2223462" y="474364"/>
                  </a:cubicBezTo>
                  <a:cubicBezTo>
                    <a:pt x="2205345" y="474364"/>
                    <a:pt x="2187228" y="471362"/>
                    <a:pt x="2169111" y="465357"/>
                  </a:cubicBezTo>
                  <a:cubicBezTo>
                    <a:pt x="2172131" y="468360"/>
                    <a:pt x="2175150" y="471362"/>
                    <a:pt x="2178170" y="474364"/>
                  </a:cubicBezTo>
                  <a:cubicBezTo>
                    <a:pt x="2181189" y="480369"/>
                    <a:pt x="2187228" y="486374"/>
                    <a:pt x="2187228" y="492378"/>
                  </a:cubicBezTo>
                  <a:cubicBezTo>
                    <a:pt x="2190248" y="498383"/>
                    <a:pt x="2190248" y="504387"/>
                    <a:pt x="2187228" y="507390"/>
                  </a:cubicBezTo>
                  <a:cubicBezTo>
                    <a:pt x="2187228" y="510392"/>
                    <a:pt x="2184209" y="510392"/>
                    <a:pt x="2184209" y="510392"/>
                  </a:cubicBezTo>
                  <a:cubicBezTo>
                    <a:pt x="2184209" y="510392"/>
                    <a:pt x="2184209" y="510392"/>
                    <a:pt x="2181189" y="510392"/>
                  </a:cubicBezTo>
                  <a:cubicBezTo>
                    <a:pt x="2181189" y="507390"/>
                    <a:pt x="2181189" y="507390"/>
                    <a:pt x="2181189" y="507390"/>
                  </a:cubicBezTo>
                  <a:cubicBezTo>
                    <a:pt x="2184209" y="501385"/>
                    <a:pt x="2184209" y="498383"/>
                    <a:pt x="2184209" y="492378"/>
                  </a:cubicBezTo>
                  <a:cubicBezTo>
                    <a:pt x="2181189" y="489376"/>
                    <a:pt x="2178170" y="483371"/>
                    <a:pt x="2175150" y="477367"/>
                  </a:cubicBezTo>
                  <a:cubicBezTo>
                    <a:pt x="2169111" y="474364"/>
                    <a:pt x="2166092" y="468360"/>
                    <a:pt x="2163072" y="462355"/>
                  </a:cubicBezTo>
                  <a:cubicBezTo>
                    <a:pt x="2123819" y="453348"/>
                    <a:pt x="2087586" y="435334"/>
                    <a:pt x="2057391" y="411316"/>
                  </a:cubicBezTo>
                  <a:cubicBezTo>
                    <a:pt x="2057391" y="414318"/>
                    <a:pt x="2057391" y="414318"/>
                    <a:pt x="2057391" y="414318"/>
                  </a:cubicBezTo>
                  <a:cubicBezTo>
                    <a:pt x="2057391" y="414318"/>
                    <a:pt x="2057391" y="417321"/>
                    <a:pt x="2057391" y="417321"/>
                  </a:cubicBezTo>
                  <a:cubicBezTo>
                    <a:pt x="2060411" y="423325"/>
                    <a:pt x="2060411" y="426327"/>
                    <a:pt x="2060411" y="432332"/>
                  </a:cubicBezTo>
                  <a:cubicBezTo>
                    <a:pt x="2060411" y="438337"/>
                    <a:pt x="2057391" y="444341"/>
                    <a:pt x="2051352" y="444341"/>
                  </a:cubicBezTo>
                  <a:cubicBezTo>
                    <a:pt x="2048333" y="444341"/>
                    <a:pt x="2048333" y="444341"/>
                    <a:pt x="2048333" y="444341"/>
                  </a:cubicBezTo>
                  <a:cubicBezTo>
                    <a:pt x="2048333" y="441339"/>
                    <a:pt x="2048333" y="441339"/>
                    <a:pt x="2048333" y="441339"/>
                  </a:cubicBezTo>
                  <a:cubicBezTo>
                    <a:pt x="2054372" y="441339"/>
                    <a:pt x="2057391" y="435334"/>
                    <a:pt x="2057391" y="429330"/>
                  </a:cubicBezTo>
                  <a:cubicBezTo>
                    <a:pt x="2057391" y="426327"/>
                    <a:pt x="2054372" y="423325"/>
                    <a:pt x="2054372" y="420323"/>
                  </a:cubicBezTo>
                  <a:cubicBezTo>
                    <a:pt x="2054372" y="417321"/>
                    <a:pt x="2054372" y="417321"/>
                    <a:pt x="2054372" y="414318"/>
                  </a:cubicBezTo>
                  <a:cubicBezTo>
                    <a:pt x="2051352" y="414318"/>
                    <a:pt x="2051352" y="411316"/>
                    <a:pt x="2051352" y="408314"/>
                  </a:cubicBezTo>
                  <a:cubicBezTo>
                    <a:pt x="2042294" y="399307"/>
                    <a:pt x="2033236" y="390300"/>
                    <a:pt x="2024177" y="381293"/>
                  </a:cubicBezTo>
                  <a:cubicBezTo>
                    <a:pt x="2009080" y="363279"/>
                    <a:pt x="1993982" y="339261"/>
                    <a:pt x="1993982" y="315242"/>
                  </a:cubicBezTo>
                  <a:cubicBezTo>
                    <a:pt x="1990963" y="291224"/>
                    <a:pt x="2000021" y="267205"/>
                    <a:pt x="2009080" y="246189"/>
                  </a:cubicBezTo>
                  <a:cubicBezTo>
                    <a:pt x="2012099" y="243187"/>
                    <a:pt x="2012099" y="240184"/>
                    <a:pt x="2015119" y="237182"/>
                  </a:cubicBezTo>
                  <a:cubicBezTo>
                    <a:pt x="2012099" y="231177"/>
                    <a:pt x="2009080" y="228175"/>
                    <a:pt x="2003041" y="228175"/>
                  </a:cubicBezTo>
                  <a:cubicBezTo>
                    <a:pt x="1993982" y="222171"/>
                    <a:pt x="1984924" y="228175"/>
                    <a:pt x="1975866" y="234180"/>
                  </a:cubicBezTo>
                  <a:cubicBezTo>
                    <a:pt x="1975866" y="237182"/>
                    <a:pt x="1975866" y="234180"/>
                    <a:pt x="1972846" y="234180"/>
                  </a:cubicBezTo>
                  <a:cubicBezTo>
                    <a:pt x="1972846" y="234180"/>
                    <a:pt x="1972846" y="231177"/>
                    <a:pt x="1972846" y="231177"/>
                  </a:cubicBezTo>
                  <a:cubicBezTo>
                    <a:pt x="1984924" y="225173"/>
                    <a:pt x="1993982" y="219168"/>
                    <a:pt x="2006060" y="222171"/>
                  </a:cubicBezTo>
                  <a:cubicBezTo>
                    <a:pt x="2009080" y="225173"/>
                    <a:pt x="2012099" y="228175"/>
                    <a:pt x="2015119" y="231177"/>
                  </a:cubicBezTo>
                  <a:cubicBezTo>
                    <a:pt x="2027197" y="204157"/>
                    <a:pt x="2039274" y="177136"/>
                    <a:pt x="2057391" y="150115"/>
                  </a:cubicBezTo>
                  <a:cubicBezTo>
                    <a:pt x="2063430" y="144111"/>
                    <a:pt x="2069469" y="138106"/>
                    <a:pt x="2078527" y="129099"/>
                  </a:cubicBezTo>
                  <a:cubicBezTo>
                    <a:pt x="2075508" y="129099"/>
                    <a:pt x="2075508" y="129099"/>
                    <a:pt x="2072489" y="126097"/>
                  </a:cubicBezTo>
                  <a:cubicBezTo>
                    <a:pt x="2063430" y="123094"/>
                    <a:pt x="2054372" y="126097"/>
                    <a:pt x="2045313" y="132101"/>
                  </a:cubicBezTo>
                  <a:cubicBezTo>
                    <a:pt x="2045313" y="132101"/>
                    <a:pt x="2042294" y="132101"/>
                    <a:pt x="2042294" y="129099"/>
                  </a:cubicBezTo>
                  <a:cubicBezTo>
                    <a:pt x="2042294" y="129099"/>
                    <a:pt x="2042294" y="126097"/>
                    <a:pt x="2042294" y="126097"/>
                  </a:cubicBezTo>
                  <a:cubicBezTo>
                    <a:pt x="2054372" y="123094"/>
                    <a:pt x="2063430" y="117090"/>
                    <a:pt x="2075508" y="123094"/>
                  </a:cubicBezTo>
                  <a:cubicBezTo>
                    <a:pt x="2075508" y="123094"/>
                    <a:pt x="2078527" y="126097"/>
                    <a:pt x="2081547" y="126097"/>
                  </a:cubicBezTo>
                  <a:cubicBezTo>
                    <a:pt x="2093625" y="114088"/>
                    <a:pt x="2108722" y="105081"/>
                    <a:pt x="2123819" y="96074"/>
                  </a:cubicBezTo>
                  <a:cubicBezTo>
                    <a:pt x="2129858" y="90069"/>
                    <a:pt x="2138917" y="87067"/>
                    <a:pt x="2147975" y="84064"/>
                  </a:cubicBezTo>
                  <a:cubicBezTo>
                    <a:pt x="2141936" y="75058"/>
                    <a:pt x="2138917" y="63048"/>
                    <a:pt x="2141936" y="54041"/>
                  </a:cubicBezTo>
                  <a:cubicBezTo>
                    <a:pt x="2141936" y="54041"/>
                    <a:pt x="2144956" y="54041"/>
                    <a:pt x="2144956" y="54041"/>
                  </a:cubicBezTo>
                  <a:cubicBezTo>
                    <a:pt x="2147975" y="54041"/>
                    <a:pt x="2147975" y="57044"/>
                    <a:pt x="2147975" y="57044"/>
                  </a:cubicBezTo>
                  <a:cubicBezTo>
                    <a:pt x="2144956" y="63048"/>
                    <a:pt x="2147975" y="72055"/>
                    <a:pt x="2150995" y="81062"/>
                  </a:cubicBezTo>
                  <a:cubicBezTo>
                    <a:pt x="2172131" y="72055"/>
                    <a:pt x="2196286" y="66051"/>
                    <a:pt x="2217423" y="66051"/>
                  </a:cubicBezTo>
                  <a:cubicBezTo>
                    <a:pt x="2217423" y="63048"/>
                    <a:pt x="2217423" y="63048"/>
                    <a:pt x="2217423" y="63048"/>
                  </a:cubicBezTo>
                  <a:cubicBezTo>
                    <a:pt x="2217423" y="60046"/>
                    <a:pt x="2214403" y="57044"/>
                    <a:pt x="2214403" y="54041"/>
                  </a:cubicBezTo>
                  <a:cubicBezTo>
                    <a:pt x="2211384" y="48037"/>
                    <a:pt x="2208364" y="42032"/>
                    <a:pt x="2208364" y="36028"/>
                  </a:cubicBezTo>
                  <a:cubicBezTo>
                    <a:pt x="2208364" y="21016"/>
                    <a:pt x="2217423" y="9007"/>
                    <a:pt x="2229501" y="0"/>
                  </a:cubicBezTo>
                  <a:close/>
                </a:path>
              </a:pathLst>
            </a:custGeom>
            <a:solidFill>
              <a:srgbClr val="F58470"/>
            </a:solidFill>
            <a:ln>
              <a:noFill/>
            </a:ln>
          </p:spPr>
          <p:txBody>
            <a:bodyPr anchor="ctr" wrap="square">
              <a:noAutofit/>
            </a:bodyPr>
            <a:p>
              <a:pPr algn="ctr"/>
              <a:endParaRPr>
                <a:cs typeface="+mn-ea"/>
                <a:sym typeface="+mn-lt"/>
              </a:endParaRPr>
            </a:p>
          </p:txBody>
        </p:sp>
        <p:sp>
          <p:nvSpPr>
            <p:cNvPr id="1049001" name="iṧḻíďè"/>
            <p:cNvSpPr/>
            <p:nvPr/>
          </p:nvSpPr>
          <p:spPr bwMode="auto">
            <a:xfrm>
              <a:off x="1610684" y="1518149"/>
              <a:ext cx="3387046" cy="3761933"/>
            </a:xfrm>
            <a:custGeom>
              <a:avLst/>
              <a:gdLst>
                <a:gd name="connsiteX0" fmla="*/ 1299527 w 2979516"/>
                <a:gd name="connsiteY0" fmla="*/ 3266871 h 3309298"/>
                <a:gd name="connsiteX1" fmla="*/ 1305588 w 2979516"/>
                <a:gd name="connsiteY1" fmla="*/ 3266871 h 3309298"/>
                <a:gd name="connsiteX2" fmla="*/ 1317710 w 2979516"/>
                <a:gd name="connsiteY2" fmla="*/ 3269902 h 3309298"/>
                <a:gd name="connsiteX3" fmla="*/ 1320740 w 2979516"/>
                <a:gd name="connsiteY3" fmla="*/ 3272932 h 3309298"/>
                <a:gd name="connsiteX4" fmla="*/ 1323771 w 2979516"/>
                <a:gd name="connsiteY4" fmla="*/ 3278993 h 3309298"/>
                <a:gd name="connsiteX5" fmla="*/ 1326801 w 2979516"/>
                <a:gd name="connsiteY5" fmla="*/ 3288085 h 3309298"/>
                <a:gd name="connsiteX6" fmla="*/ 1323771 w 2979516"/>
                <a:gd name="connsiteY6" fmla="*/ 3297176 h 3309298"/>
                <a:gd name="connsiteX7" fmla="*/ 1320740 w 2979516"/>
                <a:gd name="connsiteY7" fmla="*/ 3303237 h 3309298"/>
                <a:gd name="connsiteX8" fmla="*/ 1317710 w 2979516"/>
                <a:gd name="connsiteY8" fmla="*/ 3303237 h 3309298"/>
                <a:gd name="connsiteX9" fmla="*/ 1308618 w 2979516"/>
                <a:gd name="connsiteY9" fmla="*/ 3309298 h 3309298"/>
                <a:gd name="connsiteX10" fmla="*/ 1302557 w 2979516"/>
                <a:gd name="connsiteY10" fmla="*/ 3309298 h 3309298"/>
                <a:gd name="connsiteX11" fmla="*/ 1293466 w 2979516"/>
                <a:gd name="connsiteY11" fmla="*/ 3306268 h 3309298"/>
                <a:gd name="connsiteX12" fmla="*/ 1290435 w 2979516"/>
                <a:gd name="connsiteY12" fmla="*/ 3303237 h 3309298"/>
                <a:gd name="connsiteX13" fmla="*/ 1284374 w 2979516"/>
                <a:gd name="connsiteY13" fmla="*/ 3297176 h 3309298"/>
                <a:gd name="connsiteX14" fmla="*/ 1284374 w 2979516"/>
                <a:gd name="connsiteY14" fmla="*/ 3288085 h 3309298"/>
                <a:gd name="connsiteX15" fmla="*/ 1284374 w 2979516"/>
                <a:gd name="connsiteY15" fmla="*/ 3282024 h 3309298"/>
                <a:gd name="connsiteX16" fmla="*/ 1290435 w 2979516"/>
                <a:gd name="connsiteY16" fmla="*/ 3275963 h 3309298"/>
                <a:gd name="connsiteX17" fmla="*/ 1290435 w 2979516"/>
                <a:gd name="connsiteY17" fmla="*/ 3272932 h 3309298"/>
                <a:gd name="connsiteX18" fmla="*/ 1299527 w 2979516"/>
                <a:gd name="connsiteY18" fmla="*/ 3266871 h 3309298"/>
                <a:gd name="connsiteX19" fmla="*/ 1558220 w 2979516"/>
                <a:gd name="connsiteY19" fmla="*/ 3245657 h 3309298"/>
                <a:gd name="connsiteX20" fmla="*/ 1564006 w 2979516"/>
                <a:gd name="connsiteY20" fmla="*/ 3245657 h 3309298"/>
                <a:gd name="connsiteX21" fmla="*/ 1566898 w 2979516"/>
                <a:gd name="connsiteY21" fmla="*/ 3248657 h 3309298"/>
                <a:gd name="connsiteX22" fmla="*/ 1569791 w 2979516"/>
                <a:gd name="connsiteY22" fmla="*/ 3251657 h 3309298"/>
                <a:gd name="connsiteX23" fmla="*/ 1569791 w 2979516"/>
                <a:gd name="connsiteY23" fmla="*/ 3257657 h 3309298"/>
                <a:gd name="connsiteX24" fmla="*/ 1569791 w 2979516"/>
                <a:gd name="connsiteY24" fmla="*/ 3260657 h 3309298"/>
                <a:gd name="connsiteX25" fmla="*/ 1569791 w 2979516"/>
                <a:gd name="connsiteY25" fmla="*/ 3263657 h 3309298"/>
                <a:gd name="connsiteX26" fmla="*/ 1566898 w 2979516"/>
                <a:gd name="connsiteY26" fmla="*/ 3269656 h 3309298"/>
                <a:gd name="connsiteX27" fmla="*/ 1564006 w 2979516"/>
                <a:gd name="connsiteY27" fmla="*/ 3269656 h 3309298"/>
                <a:gd name="connsiteX28" fmla="*/ 1558220 w 2979516"/>
                <a:gd name="connsiteY28" fmla="*/ 3272656 h 3309298"/>
                <a:gd name="connsiteX29" fmla="*/ 1555327 w 2979516"/>
                <a:gd name="connsiteY29" fmla="*/ 3269656 h 3309298"/>
                <a:gd name="connsiteX30" fmla="*/ 1552435 w 2979516"/>
                <a:gd name="connsiteY30" fmla="*/ 3269656 h 3309298"/>
                <a:gd name="connsiteX31" fmla="*/ 1549542 w 2979516"/>
                <a:gd name="connsiteY31" fmla="*/ 3263657 h 3309298"/>
                <a:gd name="connsiteX32" fmla="*/ 1546649 w 2979516"/>
                <a:gd name="connsiteY32" fmla="*/ 3260657 h 3309298"/>
                <a:gd name="connsiteX33" fmla="*/ 1546649 w 2979516"/>
                <a:gd name="connsiteY33" fmla="*/ 3254657 h 3309298"/>
                <a:gd name="connsiteX34" fmla="*/ 1549542 w 2979516"/>
                <a:gd name="connsiteY34" fmla="*/ 3254657 h 3309298"/>
                <a:gd name="connsiteX35" fmla="*/ 1552435 w 2979516"/>
                <a:gd name="connsiteY35" fmla="*/ 3248657 h 3309298"/>
                <a:gd name="connsiteX36" fmla="*/ 1558220 w 2979516"/>
                <a:gd name="connsiteY36" fmla="*/ 3245657 h 3309298"/>
                <a:gd name="connsiteX37" fmla="*/ 1443887 w 2979516"/>
                <a:gd name="connsiteY37" fmla="*/ 3234086 h 3309298"/>
                <a:gd name="connsiteX38" fmla="*/ 1455642 w 2979516"/>
                <a:gd name="connsiteY38" fmla="*/ 3234086 h 3309298"/>
                <a:gd name="connsiteX39" fmla="*/ 1458581 w 2979516"/>
                <a:gd name="connsiteY39" fmla="*/ 3234086 h 3309298"/>
                <a:gd name="connsiteX40" fmla="*/ 1473274 w 2979516"/>
                <a:gd name="connsiteY40" fmla="*/ 3243178 h 3309298"/>
                <a:gd name="connsiteX41" fmla="*/ 1476213 w 2979516"/>
                <a:gd name="connsiteY41" fmla="*/ 3249239 h 3309298"/>
                <a:gd name="connsiteX42" fmla="*/ 1479151 w 2979516"/>
                <a:gd name="connsiteY42" fmla="*/ 3267422 h 3309298"/>
                <a:gd name="connsiteX43" fmla="*/ 1479151 w 2979516"/>
                <a:gd name="connsiteY43" fmla="*/ 3273483 h 3309298"/>
                <a:gd name="connsiteX44" fmla="*/ 1473274 w 2979516"/>
                <a:gd name="connsiteY44" fmla="*/ 3285605 h 3309298"/>
                <a:gd name="connsiteX45" fmla="*/ 1464458 w 2979516"/>
                <a:gd name="connsiteY45" fmla="*/ 3294697 h 3309298"/>
                <a:gd name="connsiteX46" fmla="*/ 1452703 w 2979516"/>
                <a:gd name="connsiteY46" fmla="*/ 3297727 h 3309298"/>
                <a:gd name="connsiteX47" fmla="*/ 1440949 w 2979516"/>
                <a:gd name="connsiteY47" fmla="*/ 3294697 h 3309298"/>
                <a:gd name="connsiteX48" fmla="*/ 1438010 w 2979516"/>
                <a:gd name="connsiteY48" fmla="*/ 3294697 h 3309298"/>
                <a:gd name="connsiteX49" fmla="*/ 1426255 w 2979516"/>
                <a:gd name="connsiteY49" fmla="*/ 3285605 h 3309298"/>
                <a:gd name="connsiteX50" fmla="*/ 1420378 w 2979516"/>
                <a:gd name="connsiteY50" fmla="*/ 3279544 h 3309298"/>
                <a:gd name="connsiteX51" fmla="*/ 1417439 w 2979516"/>
                <a:gd name="connsiteY51" fmla="*/ 3264391 h 3309298"/>
                <a:gd name="connsiteX52" fmla="*/ 1417439 w 2979516"/>
                <a:gd name="connsiteY52" fmla="*/ 3255300 h 3309298"/>
                <a:gd name="connsiteX53" fmla="*/ 1423317 w 2979516"/>
                <a:gd name="connsiteY53" fmla="*/ 3246208 h 3309298"/>
                <a:gd name="connsiteX54" fmla="*/ 1432133 w 2979516"/>
                <a:gd name="connsiteY54" fmla="*/ 3237117 h 3309298"/>
                <a:gd name="connsiteX55" fmla="*/ 1443887 w 2979516"/>
                <a:gd name="connsiteY55" fmla="*/ 3234086 h 3309298"/>
                <a:gd name="connsiteX56" fmla="*/ 1276232 w 2979516"/>
                <a:gd name="connsiteY56" fmla="*/ 3185821 h 3309298"/>
                <a:gd name="connsiteX57" fmla="*/ 1279232 w 2979516"/>
                <a:gd name="connsiteY57" fmla="*/ 3186946 h 3309298"/>
                <a:gd name="connsiteX58" fmla="*/ 1285231 w 2979516"/>
                <a:gd name="connsiteY58" fmla="*/ 3189946 h 3309298"/>
                <a:gd name="connsiteX59" fmla="*/ 1285231 w 2979516"/>
                <a:gd name="connsiteY59" fmla="*/ 3192946 h 3309298"/>
                <a:gd name="connsiteX60" fmla="*/ 1288231 w 2979516"/>
                <a:gd name="connsiteY60" fmla="*/ 3198946 h 3309298"/>
                <a:gd name="connsiteX61" fmla="*/ 1288231 w 2979516"/>
                <a:gd name="connsiteY61" fmla="*/ 3201946 h 3309298"/>
                <a:gd name="connsiteX62" fmla="*/ 1285231 w 2979516"/>
                <a:gd name="connsiteY62" fmla="*/ 3204945 h 3309298"/>
                <a:gd name="connsiteX63" fmla="*/ 1282231 w 2979516"/>
                <a:gd name="connsiteY63" fmla="*/ 3207945 h 3309298"/>
                <a:gd name="connsiteX64" fmla="*/ 1276232 w 2979516"/>
                <a:gd name="connsiteY64" fmla="*/ 3210945 h 3309298"/>
                <a:gd name="connsiteX65" fmla="*/ 1273232 w 2979516"/>
                <a:gd name="connsiteY65" fmla="*/ 3210945 h 3309298"/>
                <a:gd name="connsiteX66" fmla="*/ 1270232 w 2979516"/>
                <a:gd name="connsiteY66" fmla="*/ 3207945 h 3309298"/>
                <a:gd name="connsiteX67" fmla="*/ 1267232 w 2979516"/>
                <a:gd name="connsiteY67" fmla="*/ 3204945 h 3309298"/>
                <a:gd name="connsiteX68" fmla="*/ 1264232 w 2979516"/>
                <a:gd name="connsiteY68" fmla="*/ 3204945 h 3309298"/>
                <a:gd name="connsiteX69" fmla="*/ 1261232 w 2979516"/>
                <a:gd name="connsiteY69" fmla="*/ 3198946 h 3309298"/>
                <a:gd name="connsiteX70" fmla="*/ 1264232 w 2979516"/>
                <a:gd name="connsiteY70" fmla="*/ 3192946 h 3309298"/>
                <a:gd name="connsiteX71" fmla="*/ 1264232 w 2979516"/>
                <a:gd name="connsiteY71" fmla="*/ 3189946 h 3309298"/>
                <a:gd name="connsiteX72" fmla="*/ 1270232 w 2979516"/>
                <a:gd name="connsiteY72" fmla="*/ 3186946 h 3309298"/>
                <a:gd name="connsiteX73" fmla="*/ 1273232 w 2979516"/>
                <a:gd name="connsiteY73" fmla="*/ 3186946 h 3309298"/>
                <a:gd name="connsiteX74" fmla="*/ 1276232 w 2979516"/>
                <a:gd name="connsiteY74" fmla="*/ 3185821 h 3309298"/>
                <a:gd name="connsiteX75" fmla="*/ 1543385 w 2979516"/>
                <a:gd name="connsiteY75" fmla="*/ 3168518 h 3309298"/>
                <a:gd name="connsiteX76" fmla="*/ 1549616 w 2979516"/>
                <a:gd name="connsiteY76" fmla="*/ 3171549 h 3309298"/>
                <a:gd name="connsiteX77" fmla="*/ 1555847 w 2979516"/>
                <a:gd name="connsiteY77" fmla="*/ 3174579 h 3309298"/>
                <a:gd name="connsiteX78" fmla="*/ 1562077 w 2979516"/>
                <a:gd name="connsiteY78" fmla="*/ 3180640 h 3309298"/>
                <a:gd name="connsiteX79" fmla="*/ 1562077 w 2979516"/>
                <a:gd name="connsiteY79" fmla="*/ 3186701 h 3309298"/>
                <a:gd name="connsiteX80" fmla="*/ 1562077 w 2979516"/>
                <a:gd name="connsiteY80" fmla="*/ 3195793 h 3309298"/>
                <a:gd name="connsiteX81" fmla="*/ 1555847 w 2979516"/>
                <a:gd name="connsiteY81" fmla="*/ 3204884 h 3309298"/>
                <a:gd name="connsiteX82" fmla="*/ 1552731 w 2979516"/>
                <a:gd name="connsiteY82" fmla="*/ 3207915 h 3309298"/>
                <a:gd name="connsiteX83" fmla="*/ 1540270 w 2979516"/>
                <a:gd name="connsiteY83" fmla="*/ 3210945 h 3309298"/>
                <a:gd name="connsiteX84" fmla="*/ 1537155 w 2979516"/>
                <a:gd name="connsiteY84" fmla="*/ 3210945 h 3309298"/>
                <a:gd name="connsiteX85" fmla="*/ 1527809 w 2979516"/>
                <a:gd name="connsiteY85" fmla="*/ 3207915 h 3309298"/>
                <a:gd name="connsiteX86" fmla="*/ 1524694 w 2979516"/>
                <a:gd name="connsiteY86" fmla="*/ 3201854 h 3309298"/>
                <a:gd name="connsiteX87" fmla="*/ 1521578 w 2979516"/>
                <a:gd name="connsiteY87" fmla="*/ 3192762 h 3309298"/>
                <a:gd name="connsiteX88" fmla="*/ 1521578 w 2979516"/>
                <a:gd name="connsiteY88" fmla="*/ 3183671 h 3309298"/>
                <a:gd name="connsiteX89" fmla="*/ 1527809 w 2979516"/>
                <a:gd name="connsiteY89" fmla="*/ 3174579 h 3309298"/>
                <a:gd name="connsiteX90" fmla="*/ 1530924 w 2979516"/>
                <a:gd name="connsiteY90" fmla="*/ 3171549 h 3309298"/>
                <a:gd name="connsiteX91" fmla="*/ 1543385 w 2979516"/>
                <a:gd name="connsiteY91" fmla="*/ 3168518 h 3309298"/>
                <a:gd name="connsiteX92" fmla="*/ 1414409 w 2979516"/>
                <a:gd name="connsiteY92" fmla="*/ 3156947 h 3309298"/>
                <a:gd name="connsiteX93" fmla="*/ 1420470 w 2979516"/>
                <a:gd name="connsiteY93" fmla="*/ 3156947 h 3309298"/>
                <a:gd name="connsiteX94" fmla="*/ 1423501 w 2979516"/>
                <a:gd name="connsiteY94" fmla="*/ 3156947 h 3309298"/>
                <a:gd name="connsiteX95" fmla="*/ 1432592 w 2979516"/>
                <a:gd name="connsiteY95" fmla="*/ 3163008 h 3309298"/>
                <a:gd name="connsiteX96" fmla="*/ 1435623 w 2979516"/>
                <a:gd name="connsiteY96" fmla="*/ 3166039 h 3309298"/>
                <a:gd name="connsiteX97" fmla="*/ 1435623 w 2979516"/>
                <a:gd name="connsiteY97" fmla="*/ 3178161 h 3309298"/>
                <a:gd name="connsiteX98" fmla="*/ 1435623 w 2979516"/>
                <a:gd name="connsiteY98" fmla="*/ 3184222 h 3309298"/>
                <a:gd name="connsiteX99" fmla="*/ 1432592 w 2979516"/>
                <a:gd name="connsiteY99" fmla="*/ 3190283 h 3309298"/>
                <a:gd name="connsiteX100" fmla="*/ 1426531 w 2979516"/>
                <a:gd name="connsiteY100" fmla="*/ 3196344 h 3309298"/>
                <a:gd name="connsiteX101" fmla="*/ 1417440 w 2979516"/>
                <a:gd name="connsiteY101" fmla="*/ 3196344 h 3309298"/>
                <a:gd name="connsiteX102" fmla="*/ 1411379 w 2979516"/>
                <a:gd name="connsiteY102" fmla="*/ 3196344 h 3309298"/>
                <a:gd name="connsiteX103" fmla="*/ 1408348 w 2979516"/>
                <a:gd name="connsiteY103" fmla="*/ 3196344 h 3309298"/>
                <a:gd name="connsiteX104" fmla="*/ 1399257 w 2979516"/>
                <a:gd name="connsiteY104" fmla="*/ 3190283 h 3309298"/>
                <a:gd name="connsiteX105" fmla="*/ 1396226 w 2979516"/>
                <a:gd name="connsiteY105" fmla="*/ 3187252 h 3309298"/>
                <a:gd name="connsiteX106" fmla="*/ 1396226 w 2979516"/>
                <a:gd name="connsiteY106" fmla="*/ 3175130 h 3309298"/>
                <a:gd name="connsiteX107" fmla="*/ 1396226 w 2979516"/>
                <a:gd name="connsiteY107" fmla="*/ 3172100 h 3309298"/>
                <a:gd name="connsiteX108" fmla="*/ 1399257 w 2979516"/>
                <a:gd name="connsiteY108" fmla="*/ 3163008 h 3309298"/>
                <a:gd name="connsiteX109" fmla="*/ 1405318 w 2979516"/>
                <a:gd name="connsiteY109" fmla="*/ 3159978 h 3309298"/>
                <a:gd name="connsiteX110" fmla="*/ 1414409 w 2979516"/>
                <a:gd name="connsiteY110" fmla="*/ 3156947 h 3309298"/>
                <a:gd name="connsiteX111" fmla="*/ 1332587 w 2979516"/>
                <a:gd name="connsiteY111" fmla="*/ 3141519 h 3309298"/>
                <a:gd name="connsiteX112" fmla="*/ 1335480 w 2979516"/>
                <a:gd name="connsiteY112" fmla="*/ 3141519 h 3309298"/>
                <a:gd name="connsiteX113" fmla="*/ 1338373 w 2979516"/>
                <a:gd name="connsiteY113" fmla="*/ 3141519 h 3309298"/>
                <a:gd name="connsiteX114" fmla="*/ 1341265 w 2979516"/>
                <a:gd name="connsiteY114" fmla="*/ 3144412 h 3309298"/>
                <a:gd name="connsiteX115" fmla="*/ 1341265 w 2979516"/>
                <a:gd name="connsiteY115" fmla="*/ 3147305 h 3309298"/>
                <a:gd name="connsiteX116" fmla="*/ 1344158 w 2979516"/>
                <a:gd name="connsiteY116" fmla="*/ 3150198 h 3309298"/>
                <a:gd name="connsiteX117" fmla="*/ 1341265 w 2979516"/>
                <a:gd name="connsiteY117" fmla="*/ 3153091 h 3309298"/>
                <a:gd name="connsiteX118" fmla="*/ 1341265 w 2979516"/>
                <a:gd name="connsiteY118" fmla="*/ 3155983 h 3309298"/>
                <a:gd name="connsiteX119" fmla="*/ 1338373 w 2979516"/>
                <a:gd name="connsiteY119" fmla="*/ 3155983 h 3309298"/>
                <a:gd name="connsiteX120" fmla="*/ 1332587 w 2979516"/>
                <a:gd name="connsiteY120" fmla="*/ 3158876 h 3309298"/>
                <a:gd name="connsiteX121" fmla="*/ 1326801 w 2979516"/>
                <a:gd name="connsiteY121" fmla="*/ 3155983 h 3309298"/>
                <a:gd name="connsiteX122" fmla="*/ 1326801 w 2979516"/>
                <a:gd name="connsiteY122" fmla="*/ 3153091 h 3309298"/>
                <a:gd name="connsiteX123" fmla="*/ 1326801 w 2979516"/>
                <a:gd name="connsiteY123" fmla="*/ 3150198 h 3309298"/>
                <a:gd name="connsiteX124" fmla="*/ 1326801 w 2979516"/>
                <a:gd name="connsiteY124" fmla="*/ 3147305 h 3309298"/>
                <a:gd name="connsiteX125" fmla="*/ 1326801 w 2979516"/>
                <a:gd name="connsiteY125" fmla="*/ 3144412 h 3309298"/>
                <a:gd name="connsiteX126" fmla="*/ 1329694 w 2979516"/>
                <a:gd name="connsiteY126" fmla="*/ 3144412 h 3309298"/>
                <a:gd name="connsiteX127" fmla="*/ 1332587 w 2979516"/>
                <a:gd name="connsiteY127" fmla="*/ 3141519 h 3309298"/>
                <a:gd name="connsiteX128" fmla="*/ 1607025 w 2979516"/>
                <a:gd name="connsiteY128" fmla="*/ 3126267 h 3309298"/>
                <a:gd name="connsiteX129" fmla="*/ 1598124 w 2979516"/>
                <a:gd name="connsiteY129" fmla="*/ 3150111 h 3309298"/>
                <a:gd name="connsiteX130" fmla="*/ 1607025 w 2979516"/>
                <a:gd name="connsiteY130" fmla="*/ 3126267 h 3309298"/>
                <a:gd name="connsiteX131" fmla="*/ 1512900 w 2979516"/>
                <a:gd name="connsiteY131" fmla="*/ 3072093 h 3309298"/>
                <a:gd name="connsiteX132" fmla="*/ 1518686 w 2979516"/>
                <a:gd name="connsiteY132" fmla="*/ 3072093 h 3309298"/>
                <a:gd name="connsiteX133" fmla="*/ 1521579 w 2979516"/>
                <a:gd name="connsiteY133" fmla="*/ 3072093 h 3309298"/>
                <a:gd name="connsiteX134" fmla="*/ 1524471 w 2979516"/>
                <a:gd name="connsiteY134" fmla="*/ 3074986 h 3309298"/>
                <a:gd name="connsiteX135" fmla="*/ 1527364 w 2979516"/>
                <a:gd name="connsiteY135" fmla="*/ 3074986 h 3309298"/>
                <a:gd name="connsiteX136" fmla="*/ 1527364 w 2979516"/>
                <a:gd name="connsiteY136" fmla="*/ 3080772 h 3309298"/>
                <a:gd name="connsiteX137" fmla="*/ 1527364 w 2979516"/>
                <a:gd name="connsiteY137" fmla="*/ 3083665 h 3309298"/>
                <a:gd name="connsiteX138" fmla="*/ 1527364 w 2979516"/>
                <a:gd name="connsiteY138" fmla="*/ 3086557 h 3309298"/>
                <a:gd name="connsiteX139" fmla="*/ 1524471 w 2979516"/>
                <a:gd name="connsiteY139" fmla="*/ 3089450 h 3309298"/>
                <a:gd name="connsiteX140" fmla="*/ 1518686 w 2979516"/>
                <a:gd name="connsiteY140" fmla="*/ 3089450 h 3309298"/>
                <a:gd name="connsiteX141" fmla="*/ 1515793 w 2979516"/>
                <a:gd name="connsiteY141" fmla="*/ 3089450 h 3309298"/>
                <a:gd name="connsiteX142" fmla="*/ 1512900 w 2979516"/>
                <a:gd name="connsiteY142" fmla="*/ 3086557 h 3309298"/>
                <a:gd name="connsiteX143" fmla="*/ 1510007 w 2979516"/>
                <a:gd name="connsiteY143" fmla="*/ 3083665 h 3309298"/>
                <a:gd name="connsiteX144" fmla="*/ 1510007 w 2979516"/>
                <a:gd name="connsiteY144" fmla="*/ 3080772 h 3309298"/>
                <a:gd name="connsiteX145" fmla="*/ 1510007 w 2979516"/>
                <a:gd name="connsiteY145" fmla="*/ 3077879 h 3309298"/>
                <a:gd name="connsiteX146" fmla="*/ 1510007 w 2979516"/>
                <a:gd name="connsiteY146" fmla="*/ 3074986 h 3309298"/>
                <a:gd name="connsiteX147" fmla="*/ 1512900 w 2979516"/>
                <a:gd name="connsiteY147" fmla="*/ 3072093 h 3309298"/>
                <a:gd name="connsiteX148" fmla="*/ 1338097 w 2979516"/>
                <a:gd name="connsiteY148" fmla="*/ 3008667 h 3309298"/>
                <a:gd name="connsiteX149" fmla="*/ 1325974 w 2979516"/>
                <a:gd name="connsiteY149" fmla="*/ 3047666 h 3309298"/>
                <a:gd name="connsiteX150" fmla="*/ 1338097 w 2979516"/>
                <a:gd name="connsiteY150" fmla="*/ 3008667 h 3309298"/>
                <a:gd name="connsiteX151" fmla="*/ 1491549 w 2979516"/>
                <a:gd name="connsiteY151" fmla="*/ 2979526 h 3309298"/>
                <a:gd name="connsiteX152" fmla="*/ 1500641 w 2979516"/>
                <a:gd name="connsiteY152" fmla="*/ 2979526 h 3309298"/>
                <a:gd name="connsiteX153" fmla="*/ 1506702 w 2979516"/>
                <a:gd name="connsiteY153" fmla="*/ 2985587 h 3309298"/>
                <a:gd name="connsiteX154" fmla="*/ 1512763 w 2979516"/>
                <a:gd name="connsiteY154" fmla="*/ 2991648 h 3309298"/>
                <a:gd name="connsiteX155" fmla="*/ 1515793 w 2979516"/>
                <a:gd name="connsiteY155" fmla="*/ 3000740 h 3309298"/>
                <a:gd name="connsiteX156" fmla="*/ 1515793 w 2979516"/>
                <a:gd name="connsiteY156" fmla="*/ 3006801 h 3309298"/>
                <a:gd name="connsiteX157" fmla="*/ 1509732 w 2979516"/>
                <a:gd name="connsiteY157" fmla="*/ 3015892 h 3309298"/>
                <a:gd name="connsiteX158" fmla="*/ 1506702 w 2979516"/>
                <a:gd name="connsiteY158" fmla="*/ 3018923 h 3309298"/>
                <a:gd name="connsiteX159" fmla="*/ 1497610 w 2979516"/>
                <a:gd name="connsiteY159" fmla="*/ 3021953 h 3309298"/>
                <a:gd name="connsiteX160" fmla="*/ 1488519 w 2979516"/>
                <a:gd name="connsiteY160" fmla="*/ 3021953 h 3309298"/>
                <a:gd name="connsiteX161" fmla="*/ 1482458 w 2979516"/>
                <a:gd name="connsiteY161" fmla="*/ 3015892 h 3309298"/>
                <a:gd name="connsiteX162" fmla="*/ 1476397 w 2979516"/>
                <a:gd name="connsiteY162" fmla="*/ 3012862 h 3309298"/>
                <a:gd name="connsiteX163" fmla="*/ 1476397 w 2979516"/>
                <a:gd name="connsiteY163" fmla="*/ 3009831 h 3309298"/>
                <a:gd name="connsiteX164" fmla="*/ 1473366 w 2979516"/>
                <a:gd name="connsiteY164" fmla="*/ 3000740 h 3309298"/>
                <a:gd name="connsiteX165" fmla="*/ 1476397 w 2979516"/>
                <a:gd name="connsiteY165" fmla="*/ 2994679 h 3309298"/>
                <a:gd name="connsiteX166" fmla="*/ 1482458 w 2979516"/>
                <a:gd name="connsiteY166" fmla="*/ 2985587 h 3309298"/>
                <a:gd name="connsiteX167" fmla="*/ 1485488 w 2979516"/>
                <a:gd name="connsiteY167" fmla="*/ 2982557 h 3309298"/>
                <a:gd name="connsiteX168" fmla="*/ 1491549 w 2979516"/>
                <a:gd name="connsiteY168" fmla="*/ 2979526 h 3309298"/>
                <a:gd name="connsiteX169" fmla="*/ 2439379 w 2979516"/>
                <a:gd name="connsiteY169" fmla="*/ 2655539 h 3309298"/>
                <a:gd name="connsiteX170" fmla="*/ 2445486 w 2979516"/>
                <a:gd name="connsiteY170" fmla="*/ 2655539 h 3309298"/>
                <a:gd name="connsiteX171" fmla="*/ 2454646 w 2979516"/>
                <a:gd name="connsiteY171" fmla="*/ 2658506 h 3309298"/>
                <a:gd name="connsiteX172" fmla="*/ 2457700 w 2979516"/>
                <a:gd name="connsiteY172" fmla="*/ 2661473 h 3309298"/>
                <a:gd name="connsiteX173" fmla="*/ 2460753 w 2979516"/>
                <a:gd name="connsiteY173" fmla="*/ 2667407 h 3309298"/>
                <a:gd name="connsiteX174" fmla="*/ 2460753 w 2979516"/>
                <a:gd name="connsiteY174" fmla="*/ 2676308 h 3309298"/>
                <a:gd name="connsiteX175" fmla="*/ 2460753 w 2979516"/>
                <a:gd name="connsiteY175" fmla="*/ 2682242 h 3309298"/>
                <a:gd name="connsiteX176" fmla="*/ 2454646 w 2979516"/>
                <a:gd name="connsiteY176" fmla="*/ 2688175 h 3309298"/>
                <a:gd name="connsiteX177" fmla="*/ 2445486 w 2979516"/>
                <a:gd name="connsiteY177" fmla="*/ 2694109 h 3309298"/>
                <a:gd name="connsiteX178" fmla="*/ 2439379 w 2979516"/>
                <a:gd name="connsiteY178" fmla="*/ 2694109 h 3309298"/>
                <a:gd name="connsiteX179" fmla="*/ 2430218 w 2979516"/>
                <a:gd name="connsiteY179" fmla="*/ 2688175 h 3309298"/>
                <a:gd name="connsiteX180" fmla="*/ 2427165 w 2979516"/>
                <a:gd name="connsiteY180" fmla="*/ 2685208 h 3309298"/>
                <a:gd name="connsiteX181" fmla="*/ 2424111 w 2979516"/>
                <a:gd name="connsiteY181" fmla="*/ 2679275 h 3309298"/>
                <a:gd name="connsiteX182" fmla="*/ 2424111 w 2979516"/>
                <a:gd name="connsiteY182" fmla="*/ 2673341 h 3309298"/>
                <a:gd name="connsiteX183" fmla="*/ 2424111 w 2979516"/>
                <a:gd name="connsiteY183" fmla="*/ 2667407 h 3309298"/>
                <a:gd name="connsiteX184" fmla="*/ 2430218 w 2979516"/>
                <a:gd name="connsiteY184" fmla="*/ 2661473 h 3309298"/>
                <a:gd name="connsiteX185" fmla="*/ 2430218 w 2979516"/>
                <a:gd name="connsiteY185" fmla="*/ 2658506 h 3309298"/>
                <a:gd name="connsiteX186" fmla="*/ 2439379 w 2979516"/>
                <a:gd name="connsiteY186" fmla="*/ 2655539 h 3309298"/>
                <a:gd name="connsiteX187" fmla="*/ 2479487 w 2979516"/>
                <a:gd name="connsiteY187" fmla="*/ 2541759 h 3309298"/>
                <a:gd name="connsiteX188" fmla="*/ 2485549 w 2979516"/>
                <a:gd name="connsiteY188" fmla="*/ 2541759 h 3309298"/>
                <a:gd name="connsiteX189" fmla="*/ 2500701 w 2979516"/>
                <a:gd name="connsiteY189" fmla="*/ 2547637 h 3309298"/>
                <a:gd name="connsiteX190" fmla="*/ 2506762 w 2979516"/>
                <a:gd name="connsiteY190" fmla="*/ 2553514 h 3309298"/>
                <a:gd name="connsiteX191" fmla="*/ 2512823 w 2979516"/>
                <a:gd name="connsiteY191" fmla="*/ 2565269 h 3309298"/>
                <a:gd name="connsiteX192" fmla="*/ 2512823 w 2979516"/>
                <a:gd name="connsiteY192" fmla="*/ 2577023 h 3309298"/>
                <a:gd name="connsiteX193" fmla="*/ 2509793 w 2979516"/>
                <a:gd name="connsiteY193" fmla="*/ 2585839 h 3309298"/>
                <a:gd name="connsiteX194" fmla="*/ 2500701 w 2979516"/>
                <a:gd name="connsiteY194" fmla="*/ 2594655 h 3309298"/>
                <a:gd name="connsiteX195" fmla="*/ 2500701 w 2979516"/>
                <a:gd name="connsiteY195" fmla="*/ 2597594 h 3309298"/>
                <a:gd name="connsiteX196" fmla="*/ 2485549 w 2979516"/>
                <a:gd name="connsiteY196" fmla="*/ 2603471 h 3309298"/>
                <a:gd name="connsiteX197" fmla="*/ 2479487 w 2979516"/>
                <a:gd name="connsiteY197" fmla="*/ 2603471 h 3309298"/>
                <a:gd name="connsiteX198" fmla="*/ 2464335 w 2979516"/>
                <a:gd name="connsiteY198" fmla="*/ 2597594 h 3309298"/>
                <a:gd name="connsiteX199" fmla="*/ 2458274 w 2979516"/>
                <a:gd name="connsiteY199" fmla="*/ 2591717 h 3309298"/>
                <a:gd name="connsiteX200" fmla="*/ 2452213 w 2979516"/>
                <a:gd name="connsiteY200" fmla="*/ 2582901 h 3309298"/>
                <a:gd name="connsiteX201" fmla="*/ 2449182 w 2979516"/>
                <a:gd name="connsiteY201" fmla="*/ 2571146 h 3309298"/>
                <a:gd name="connsiteX202" fmla="*/ 2455243 w 2979516"/>
                <a:gd name="connsiteY202" fmla="*/ 2559391 h 3309298"/>
                <a:gd name="connsiteX203" fmla="*/ 2461304 w 2979516"/>
                <a:gd name="connsiteY203" fmla="*/ 2550575 h 3309298"/>
                <a:gd name="connsiteX204" fmla="*/ 2464335 w 2979516"/>
                <a:gd name="connsiteY204" fmla="*/ 2547637 h 3309298"/>
                <a:gd name="connsiteX205" fmla="*/ 2479487 w 2979516"/>
                <a:gd name="connsiteY205" fmla="*/ 2541759 h 3309298"/>
                <a:gd name="connsiteX206" fmla="*/ 2602389 w 2979516"/>
                <a:gd name="connsiteY206" fmla="*/ 2540216 h 3309298"/>
                <a:gd name="connsiteX207" fmla="*/ 2615235 w 2979516"/>
                <a:gd name="connsiteY207" fmla="*/ 2546773 h 3309298"/>
                <a:gd name="connsiteX208" fmla="*/ 2587830 w 2979516"/>
                <a:gd name="connsiteY208" fmla="*/ 2571458 h 3309298"/>
                <a:gd name="connsiteX209" fmla="*/ 2602389 w 2979516"/>
                <a:gd name="connsiteY209" fmla="*/ 2540216 h 3309298"/>
                <a:gd name="connsiteX210" fmla="*/ 2304606 w 2979516"/>
                <a:gd name="connsiteY210" fmla="*/ 2537902 h 3309298"/>
                <a:gd name="connsiteX211" fmla="*/ 2322324 w 2979516"/>
                <a:gd name="connsiteY211" fmla="*/ 2543929 h 3309298"/>
                <a:gd name="connsiteX212" fmla="*/ 2337089 w 2979516"/>
                <a:gd name="connsiteY212" fmla="*/ 2555982 h 3309298"/>
                <a:gd name="connsiteX213" fmla="*/ 2337089 w 2979516"/>
                <a:gd name="connsiteY213" fmla="*/ 2558995 h 3309298"/>
                <a:gd name="connsiteX214" fmla="*/ 2348901 w 2979516"/>
                <a:gd name="connsiteY214" fmla="*/ 2580088 h 3309298"/>
                <a:gd name="connsiteX215" fmla="*/ 2348901 w 2979516"/>
                <a:gd name="connsiteY215" fmla="*/ 2592141 h 3309298"/>
                <a:gd name="connsiteX216" fmla="*/ 2340042 w 2979516"/>
                <a:gd name="connsiteY216" fmla="*/ 2616248 h 3309298"/>
                <a:gd name="connsiteX217" fmla="*/ 2331183 w 2979516"/>
                <a:gd name="connsiteY217" fmla="*/ 2625287 h 3309298"/>
                <a:gd name="connsiteX218" fmla="*/ 2313465 w 2979516"/>
                <a:gd name="connsiteY218" fmla="*/ 2631314 h 3309298"/>
                <a:gd name="connsiteX219" fmla="*/ 2295747 w 2979516"/>
                <a:gd name="connsiteY219" fmla="*/ 2634327 h 3309298"/>
                <a:gd name="connsiteX220" fmla="*/ 2280982 w 2979516"/>
                <a:gd name="connsiteY220" fmla="*/ 2628301 h 3309298"/>
                <a:gd name="connsiteX221" fmla="*/ 2266216 w 2979516"/>
                <a:gd name="connsiteY221" fmla="*/ 2616248 h 3309298"/>
                <a:gd name="connsiteX222" fmla="*/ 2263263 w 2979516"/>
                <a:gd name="connsiteY222" fmla="*/ 2616248 h 3309298"/>
                <a:gd name="connsiteX223" fmla="*/ 2254404 w 2979516"/>
                <a:gd name="connsiteY223" fmla="*/ 2592141 h 3309298"/>
                <a:gd name="connsiteX224" fmla="*/ 2254404 w 2979516"/>
                <a:gd name="connsiteY224" fmla="*/ 2580088 h 3309298"/>
                <a:gd name="connsiteX225" fmla="*/ 2263263 w 2979516"/>
                <a:gd name="connsiteY225" fmla="*/ 2558995 h 3309298"/>
                <a:gd name="connsiteX226" fmla="*/ 2272122 w 2979516"/>
                <a:gd name="connsiteY226" fmla="*/ 2549955 h 3309298"/>
                <a:gd name="connsiteX227" fmla="*/ 2286888 w 2979516"/>
                <a:gd name="connsiteY227" fmla="*/ 2540916 h 3309298"/>
                <a:gd name="connsiteX228" fmla="*/ 2304606 w 2979516"/>
                <a:gd name="connsiteY228" fmla="*/ 2537902 h 3309298"/>
                <a:gd name="connsiteX229" fmla="*/ 2099574 w 2979516"/>
                <a:gd name="connsiteY229" fmla="*/ 2460762 h 3309298"/>
                <a:gd name="connsiteX230" fmla="*/ 2114727 w 2979516"/>
                <a:gd name="connsiteY230" fmla="*/ 2463701 h 3309298"/>
                <a:gd name="connsiteX231" fmla="*/ 2120788 w 2979516"/>
                <a:gd name="connsiteY231" fmla="*/ 2466640 h 3309298"/>
                <a:gd name="connsiteX232" fmla="*/ 2132910 w 2979516"/>
                <a:gd name="connsiteY232" fmla="*/ 2478394 h 3309298"/>
                <a:gd name="connsiteX233" fmla="*/ 2132910 w 2979516"/>
                <a:gd name="connsiteY233" fmla="*/ 2487210 h 3309298"/>
                <a:gd name="connsiteX234" fmla="*/ 2132910 w 2979516"/>
                <a:gd name="connsiteY234" fmla="*/ 2498965 h 3309298"/>
                <a:gd name="connsiteX235" fmla="*/ 2126849 w 2979516"/>
                <a:gd name="connsiteY235" fmla="*/ 2507781 h 3309298"/>
                <a:gd name="connsiteX236" fmla="*/ 2117758 w 2979516"/>
                <a:gd name="connsiteY236" fmla="*/ 2516597 h 3309298"/>
                <a:gd name="connsiteX237" fmla="*/ 2108666 w 2979516"/>
                <a:gd name="connsiteY237" fmla="*/ 2522474 h 3309298"/>
                <a:gd name="connsiteX238" fmla="*/ 2105636 w 2979516"/>
                <a:gd name="connsiteY238" fmla="*/ 2522474 h 3309298"/>
                <a:gd name="connsiteX239" fmla="*/ 2087452 w 2979516"/>
                <a:gd name="connsiteY239" fmla="*/ 2519536 h 3309298"/>
                <a:gd name="connsiteX240" fmla="*/ 2081391 w 2979516"/>
                <a:gd name="connsiteY240" fmla="*/ 2516597 h 3309298"/>
                <a:gd name="connsiteX241" fmla="*/ 2072300 w 2979516"/>
                <a:gd name="connsiteY241" fmla="*/ 2504842 h 3309298"/>
                <a:gd name="connsiteX242" fmla="*/ 2069269 w 2979516"/>
                <a:gd name="connsiteY242" fmla="*/ 2496026 h 3309298"/>
                <a:gd name="connsiteX243" fmla="*/ 2069269 w 2979516"/>
                <a:gd name="connsiteY243" fmla="*/ 2484272 h 3309298"/>
                <a:gd name="connsiteX244" fmla="*/ 2075330 w 2979516"/>
                <a:gd name="connsiteY244" fmla="*/ 2475456 h 3309298"/>
                <a:gd name="connsiteX245" fmla="*/ 2084422 w 2979516"/>
                <a:gd name="connsiteY245" fmla="*/ 2466640 h 3309298"/>
                <a:gd name="connsiteX246" fmla="*/ 2096544 w 2979516"/>
                <a:gd name="connsiteY246" fmla="*/ 2463701 h 3309298"/>
                <a:gd name="connsiteX247" fmla="*/ 2099574 w 2979516"/>
                <a:gd name="connsiteY247" fmla="*/ 2460762 h 3309298"/>
                <a:gd name="connsiteX248" fmla="*/ 2337881 w 2979516"/>
                <a:gd name="connsiteY248" fmla="*/ 2414479 h 3309298"/>
                <a:gd name="connsiteX249" fmla="*/ 2350003 w 2979516"/>
                <a:gd name="connsiteY249" fmla="*/ 2420540 h 3309298"/>
                <a:gd name="connsiteX250" fmla="*/ 2359095 w 2979516"/>
                <a:gd name="connsiteY250" fmla="*/ 2426601 h 3309298"/>
                <a:gd name="connsiteX251" fmla="*/ 2362125 w 2979516"/>
                <a:gd name="connsiteY251" fmla="*/ 2429632 h 3309298"/>
                <a:gd name="connsiteX252" fmla="*/ 2368186 w 2979516"/>
                <a:gd name="connsiteY252" fmla="*/ 2441754 h 3309298"/>
                <a:gd name="connsiteX253" fmla="*/ 2368186 w 2979516"/>
                <a:gd name="connsiteY253" fmla="*/ 2450846 h 3309298"/>
                <a:gd name="connsiteX254" fmla="*/ 2362125 w 2979516"/>
                <a:gd name="connsiteY254" fmla="*/ 2465998 h 3309298"/>
                <a:gd name="connsiteX255" fmla="*/ 2356064 w 2979516"/>
                <a:gd name="connsiteY255" fmla="*/ 2472059 h 3309298"/>
                <a:gd name="connsiteX256" fmla="*/ 2343942 w 2979516"/>
                <a:gd name="connsiteY256" fmla="*/ 2478120 h 3309298"/>
                <a:gd name="connsiteX257" fmla="*/ 2334850 w 2979516"/>
                <a:gd name="connsiteY257" fmla="*/ 2478120 h 3309298"/>
                <a:gd name="connsiteX258" fmla="*/ 2322728 w 2979516"/>
                <a:gd name="connsiteY258" fmla="*/ 2475090 h 3309298"/>
                <a:gd name="connsiteX259" fmla="*/ 2313637 w 2979516"/>
                <a:gd name="connsiteY259" fmla="*/ 2465998 h 3309298"/>
                <a:gd name="connsiteX260" fmla="*/ 2310606 w 2979516"/>
                <a:gd name="connsiteY260" fmla="*/ 2465998 h 3309298"/>
                <a:gd name="connsiteX261" fmla="*/ 2304545 w 2979516"/>
                <a:gd name="connsiteY261" fmla="*/ 2450846 h 3309298"/>
                <a:gd name="connsiteX262" fmla="*/ 2304545 w 2979516"/>
                <a:gd name="connsiteY262" fmla="*/ 2441754 h 3309298"/>
                <a:gd name="connsiteX263" fmla="*/ 2310606 w 2979516"/>
                <a:gd name="connsiteY263" fmla="*/ 2429632 h 3309298"/>
                <a:gd name="connsiteX264" fmla="*/ 2316667 w 2979516"/>
                <a:gd name="connsiteY264" fmla="*/ 2423571 h 3309298"/>
                <a:gd name="connsiteX265" fmla="*/ 2328789 w 2979516"/>
                <a:gd name="connsiteY265" fmla="*/ 2417510 h 3309298"/>
                <a:gd name="connsiteX266" fmla="*/ 2337881 w 2979516"/>
                <a:gd name="connsiteY266" fmla="*/ 2414479 h 3309298"/>
                <a:gd name="connsiteX267" fmla="*/ 2542715 w 2979516"/>
                <a:gd name="connsiteY267" fmla="*/ 2402908 h 3309298"/>
                <a:gd name="connsiteX268" fmla="*/ 2548500 w 2979516"/>
                <a:gd name="connsiteY268" fmla="*/ 2402908 h 3309298"/>
                <a:gd name="connsiteX269" fmla="*/ 2554286 w 2979516"/>
                <a:gd name="connsiteY269" fmla="*/ 2405994 h 3309298"/>
                <a:gd name="connsiteX270" fmla="*/ 2557179 w 2979516"/>
                <a:gd name="connsiteY270" fmla="*/ 2409079 h 3309298"/>
                <a:gd name="connsiteX271" fmla="*/ 2560071 w 2979516"/>
                <a:gd name="connsiteY271" fmla="*/ 2409079 h 3309298"/>
                <a:gd name="connsiteX272" fmla="*/ 2562964 w 2979516"/>
                <a:gd name="connsiteY272" fmla="*/ 2415251 h 3309298"/>
                <a:gd name="connsiteX273" fmla="*/ 2562964 w 2979516"/>
                <a:gd name="connsiteY273" fmla="*/ 2421422 h 3309298"/>
                <a:gd name="connsiteX274" fmla="*/ 2560071 w 2979516"/>
                <a:gd name="connsiteY274" fmla="*/ 2427593 h 3309298"/>
                <a:gd name="connsiteX275" fmla="*/ 2557179 w 2979516"/>
                <a:gd name="connsiteY275" fmla="*/ 2430679 h 3309298"/>
                <a:gd name="connsiteX276" fmla="*/ 2551393 w 2979516"/>
                <a:gd name="connsiteY276" fmla="*/ 2433764 h 3309298"/>
                <a:gd name="connsiteX277" fmla="*/ 2545607 w 2979516"/>
                <a:gd name="connsiteY277" fmla="*/ 2433764 h 3309298"/>
                <a:gd name="connsiteX278" fmla="*/ 2542715 w 2979516"/>
                <a:gd name="connsiteY278" fmla="*/ 2430679 h 3309298"/>
                <a:gd name="connsiteX279" fmla="*/ 2536929 w 2979516"/>
                <a:gd name="connsiteY279" fmla="*/ 2427593 h 3309298"/>
                <a:gd name="connsiteX280" fmla="*/ 2534036 w 2979516"/>
                <a:gd name="connsiteY280" fmla="*/ 2421422 h 3309298"/>
                <a:gd name="connsiteX281" fmla="*/ 2534036 w 2979516"/>
                <a:gd name="connsiteY281" fmla="*/ 2415251 h 3309298"/>
                <a:gd name="connsiteX282" fmla="*/ 2536929 w 2979516"/>
                <a:gd name="connsiteY282" fmla="*/ 2409079 h 3309298"/>
                <a:gd name="connsiteX283" fmla="*/ 2539822 w 2979516"/>
                <a:gd name="connsiteY283" fmla="*/ 2405994 h 3309298"/>
                <a:gd name="connsiteX284" fmla="*/ 2542715 w 2979516"/>
                <a:gd name="connsiteY284" fmla="*/ 2402908 h 3309298"/>
                <a:gd name="connsiteX285" fmla="*/ 2253762 w 2979516"/>
                <a:gd name="connsiteY285" fmla="*/ 2333482 h 3309298"/>
                <a:gd name="connsiteX286" fmla="*/ 2259762 w 2979516"/>
                <a:gd name="connsiteY286" fmla="*/ 2333482 h 3309298"/>
                <a:gd name="connsiteX287" fmla="*/ 2265761 w 2979516"/>
                <a:gd name="connsiteY287" fmla="*/ 2336616 h 3309298"/>
                <a:gd name="connsiteX288" fmla="*/ 2268761 w 2979516"/>
                <a:gd name="connsiteY288" fmla="*/ 2336616 h 3309298"/>
                <a:gd name="connsiteX289" fmla="*/ 2271761 w 2979516"/>
                <a:gd name="connsiteY289" fmla="*/ 2342884 h 3309298"/>
                <a:gd name="connsiteX290" fmla="*/ 2271761 w 2979516"/>
                <a:gd name="connsiteY290" fmla="*/ 2346018 h 3309298"/>
                <a:gd name="connsiteX291" fmla="*/ 2271761 w 2979516"/>
                <a:gd name="connsiteY291" fmla="*/ 2352285 h 3309298"/>
                <a:gd name="connsiteX292" fmla="*/ 2265761 w 2979516"/>
                <a:gd name="connsiteY292" fmla="*/ 2355419 h 3309298"/>
                <a:gd name="connsiteX293" fmla="*/ 2262762 w 2979516"/>
                <a:gd name="connsiteY293" fmla="*/ 2358553 h 3309298"/>
                <a:gd name="connsiteX294" fmla="*/ 2256762 w 2979516"/>
                <a:gd name="connsiteY294" fmla="*/ 2358553 h 3309298"/>
                <a:gd name="connsiteX295" fmla="*/ 2250762 w 2979516"/>
                <a:gd name="connsiteY295" fmla="*/ 2355419 h 3309298"/>
                <a:gd name="connsiteX296" fmla="*/ 2247762 w 2979516"/>
                <a:gd name="connsiteY296" fmla="*/ 2352285 h 3309298"/>
                <a:gd name="connsiteX297" fmla="*/ 2244762 w 2979516"/>
                <a:gd name="connsiteY297" fmla="*/ 2346018 h 3309298"/>
                <a:gd name="connsiteX298" fmla="*/ 2244762 w 2979516"/>
                <a:gd name="connsiteY298" fmla="*/ 2342884 h 3309298"/>
                <a:gd name="connsiteX299" fmla="*/ 2247762 w 2979516"/>
                <a:gd name="connsiteY299" fmla="*/ 2339750 h 3309298"/>
                <a:gd name="connsiteX300" fmla="*/ 2250762 w 2979516"/>
                <a:gd name="connsiteY300" fmla="*/ 2336616 h 3309298"/>
                <a:gd name="connsiteX301" fmla="*/ 2253762 w 2979516"/>
                <a:gd name="connsiteY301" fmla="*/ 2333482 h 3309298"/>
                <a:gd name="connsiteX302" fmla="*/ 2135728 w 2979516"/>
                <a:gd name="connsiteY302" fmla="*/ 2333482 h 3309298"/>
                <a:gd name="connsiteX303" fmla="*/ 2145074 w 2979516"/>
                <a:gd name="connsiteY303" fmla="*/ 2333482 h 3309298"/>
                <a:gd name="connsiteX304" fmla="*/ 2151305 w 2979516"/>
                <a:gd name="connsiteY304" fmla="*/ 2336536 h 3309298"/>
                <a:gd name="connsiteX305" fmla="*/ 2157536 w 2979516"/>
                <a:gd name="connsiteY305" fmla="*/ 2339589 h 3309298"/>
                <a:gd name="connsiteX306" fmla="*/ 2163766 w 2979516"/>
                <a:gd name="connsiteY306" fmla="*/ 2348750 h 3309298"/>
                <a:gd name="connsiteX307" fmla="*/ 2163766 w 2979516"/>
                <a:gd name="connsiteY307" fmla="*/ 2354857 h 3309298"/>
                <a:gd name="connsiteX308" fmla="*/ 2157536 w 2979516"/>
                <a:gd name="connsiteY308" fmla="*/ 2364017 h 3309298"/>
                <a:gd name="connsiteX309" fmla="*/ 2154420 w 2979516"/>
                <a:gd name="connsiteY309" fmla="*/ 2367071 h 3309298"/>
                <a:gd name="connsiteX310" fmla="*/ 2148190 w 2979516"/>
                <a:gd name="connsiteY310" fmla="*/ 2370124 h 3309298"/>
                <a:gd name="connsiteX311" fmla="*/ 2141959 w 2979516"/>
                <a:gd name="connsiteY311" fmla="*/ 2370124 h 3309298"/>
                <a:gd name="connsiteX312" fmla="*/ 2135728 w 2979516"/>
                <a:gd name="connsiteY312" fmla="*/ 2370124 h 3309298"/>
                <a:gd name="connsiteX313" fmla="*/ 2129498 w 2979516"/>
                <a:gd name="connsiteY313" fmla="*/ 2364017 h 3309298"/>
                <a:gd name="connsiteX314" fmla="*/ 2126383 w 2979516"/>
                <a:gd name="connsiteY314" fmla="*/ 2364017 h 3309298"/>
                <a:gd name="connsiteX315" fmla="*/ 2123267 w 2979516"/>
                <a:gd name="connsiteY315" fmla="*/ 2354857 h 3309298"/>
                <a:gd name="connsiteX316" fmla="*/ 2123267 w 2979516"/>
                <a:gd name="connsiteY316" fmla="*/ 2348750 h 3309298"/>
                <a:gd name="connsiteX317" fmla="*/ 2126383 w 2979516"/>
                <a:gd name="connsiteY317" fmla="*/ 2339589 h 3309298"/>
                <a:gd name="connsiteX318" fmla="*/ 2129498 w 2979516"/>
                <a:gd name="connsiteY318" fmla="*/ 2336536 h 3309298"/>
                <a:gd name="connsiteX319" fmla="*/ 2135728 w 2979516"/>
                <a:gd name="connsiteY319" fmla="*/ 2333482 h 3309298"/>
                <a:gd name="connsiteX320" fmla="*/ 2584452 w 2979516"/>
                <a:gd name="connsiteY320" fmla="*/ 2264056 h 3309298"/>
                <a:gd name="connsiteX321" fmla="*/ 2590513 w 2979516"/>
                <a:gd name="connsiteY321" fmla="*/ 2264056 h 3309298"/>
                <a:gd name="connsiteX322" fmla="*/ 2602635 w 2979516"/>
                <a:gd name="connsiteY322" fmla="*/ 2270117 h 3309298"/>
                <a:gd name="connsiteX323" fmla="*/ 2611727 w 2979516"/>
                <a:gd name="connsiteY323" fmla="*/ 2276178 h 3309298"/>
                <a:gd name="connsiteX324" fmla="*/ 2617788 w 2979516"/>
                <a:gd name="connsiteY324" fmla="*/ 2288300 h 3309298"/>
                <a:gd name="connsiteX325" fmla="*/ 2617788 w 2979516"/>
                <a:gd name="connsiteY325" fmla="*/ 2300423 h 3309298"/>
                <a:gd name="connsiteX326" fmla="*/ 2611727 w 2979516"/>
                <a:gd name="connsiteY326" fmla="*/ 2315575 h 3309298"/>
                <a:gd name="connsiteX327" fmla="*/ 2605666 w 2979516"/>
                <a:gd name="connsiteY327" fmla="*/ 2321636 h 3309298"/>
                <a:gd name="connsiteX328" fmla="*/ 2593544 w 2979516"/>
                <a:gd name="connsiteY328" fmla="*/ 2327697 h 3309298"/>
                <a:gd name="connsiteX329" fmla="*/ 2584452 w 2979516"/>
                <a:gd name="connsiteY329" fmla="*/ 2327697 h 3309298"/>
                <a:gd name="connsiteX330" fmla="*/ 2572330 w 2979516"/>
                <a:gd name="connsiteY330" fmla="*/ 2324667 h 3309298"/>
                <a:gd name="connsiteX331" fmla="*/ 2563238 w 2979516"/>
                <a:gd name="connsiteY331" fmla="*/ 2318606 h 3309298"/>
                <a:gd name="connsiteX332" fmla="*/ 2557177 w 2979516"/>
                <a:gd name="connsiteY332" fmla="*/ 2306484 h 3309298"/>
                <a:gd name="connsiteX333" fmla="*/ 2557177 w 2979516"/>
                <a:gd name="connsiteY333" fmla="*/ 2294361 h 3309298"/>
                <a:gd name="connsiteX334" fmla="*/ 2557177 w 2979516"/>
                <a:gd name="connsiteY334" fmla="*/ 2291331 h 3309298"/>
                <a:gd name="connsiteX335" fmla="*/ 2563238 w 2979516"/>
                <a:gd name="connsiteY335" fmla="*/ 2279209 h 3309298"/>
                <a:gd name="connsiteX336" fmla="*/ 2569299 w 2979516"/>
                <a:gd name="connsiteY336" fmla="*/ 2273148 h 3309298"/>
                <a:gd name="connsiteX337" fmla="*/ 2584452 w 2979516"/>
                <a:gd name="connsiteY337" fmla="*/ 2264056 h 3309298"/>
                <a:gd name="connsiteX338" fmla="*/ 2365414 w 2979516"/>
                <a:gd name="connsiteY338" fmla="*/ 2163164 h 3309298"/>
                <a:gd name="connsiteX339" fmla="*/ 2386507 w 2979516"/>
                <a:gd name="connsiteY339" fmla="*/ 2174294 h 3309298"/>
                <a:gd name="connsiteX340" fmla="*/ 2338294 w 2979516"/>
                <a:gd name="connsiteY340" fmla="*/ 2213040 h 3309298"/>
                <a:gd name="connsiteX341" fmla="*/ 2365414 w 2979516"/>
                <a:gd name="connsiteY341" fmla="*/ 2163164 h 3309298"/>
                <a:gd name="connsiteX342" fmla="*/ 1275075 w 2979516"/>
                <a:gd name="connsiteY342" fmla="*/ 1970080 h 3309298"/>
                <a:gd name="connsiteX343" fmla="*/ 1317020 w 2979516"/>
                <a:gd name="connsiteY343" fmla="*/ 1970080 h 3309298"/>
                <a:gd name="connsiteX344" fmla="*/ 1334996 w 2979516"/>
                <a:gd name="connsiteY344" fmla="*/ 1979114 h 3309298"/>
                <a:gd name="connsiteX345" fmla="*/ 1358965 w 2979516"/>
                <a:gd name="connsiteY345" fmla="*/ 2000192 h 3309298"/>
                <a:gd name="connsiteX346" fmla="*/ 1373945 w 2979516"/>
                <a:gd name="connsiteY346" fmla="*/ 2027292 h 3309298"/>
                <a:gd name="connsiteX347" fmla="*/ 1373945 w 2979516"/>
                <a:gd name="connsiteY347" fmla="*/ 2060415 h 3309298"/>
                <a:gd name="connsiteX348" fmla="*/ 1364957 w 2979516"/>
                <a:gd name="connsiteY348" fmla="*/ 2090527 h 3309298"/>
                <a:gd name="connsiteX349" fmla="*/ 1361961 w 2979516"/>
                <a:gd name="connsiteY349" fmla="*/ 2099560 h 3309298"/>
                <a:gd name="connsiteX350" fmla="*/ 1332000 w 2979516"/>
                <a:gd name="connsiteY350" fmla="*/ 2126661 h 3309298"/>
                <a:gd name="connsiteX351" fmla="*/ 1314024 w 2979516"/>
                <a:gd name="connsiteY351" fmla="*/ 2135694 h 3309298"/>
                <a:gd name="connsiteX352" fmla="*/ 1269083 w 2979516"/>
                <a:gd name="connsiteY352" fmla="*/ 2135694 h 3309298"/>
                <a:gd name="connsiteX353" fmla="*/ 1251107 w 2979516"/>
                <a:gd name="connsiteY353" fmla="*/ 2126661 h 3309298"/>
                <a:gd name="connsiteX354" fmla="*/ 1227139 w 2979516"/>
                <a:gd name="connsiteY354" fmla="*/ 2105583 h 3309298"/>
                <a:gd name="connsiteX355" fmla="*/ 1215154 w 2979516"/>
                <a:gd name="connsiteY355" fmla="*/ 2078482 h 3309298"/>
                <a:gd name="connsiteX356" fmla="*/ 1212158 w 2979516"/>
                <a:gd name="connsiteY356" fmla="*/ 2048370 h 3309298"/>
                <a:gd name="connsiteX357" fmla="*/ 1221146 w 2979516"/>
                <a:gd name="connsiteY357" fmla="*/ 2018259 h 3309298"/>
                <a:gd name="connsiteX358" fmla="*/ 1227139 w 2979516"/>
                <a:gd name="connsiteY358" fmla="*/ 2009225 h 3309298"/>
                <a:gd name="connsiteX359" fmla="*/ 1254103 w 2979516"/>
                <a:gd name="connsiteY359" fmla="*/ 1979114 h 3309298"/>
                <a:gd name="connsiteX360" fmla="*/ 1275075 w 2979516"/>
                <a:gd name="connsiteY360" fmla="*/ 1970080 h 3309298"/>
                <a:gd name="connsiteX361" fmla="*/ 276201 w 2979516"/>
                <a:gd name="connsiteY361" fmla="*/ 1878358 h 3309298"/>
                <a:gd name="connsiteX362" fmla="*/ 279201 w 2979516"/>
                <a:gd name="connsiteY362" fmla="*/ 1878358 h 3309298"/>
                <a:gd name="connsiteX363" fmla="*/ 285201 w 2979516"/>
                <a:gd name="connsiteY363" fmla="*/ 1881251 h 3309298"/>
                <a:gd name="connsiteX364" fmla="*/ 288201 w 2979516"/>
                <a:gd name="connsiteY364" fmla="*/ 1884144 h 3309298"/>
                <a:gd name="connsiteX365" fmla="*/ 291201 w 2979516"/>
                <a:gd name="connsiteY365" fmla="*/ 1889929 h 3309298"/>
                <a:gd name="connsiteX366" fmla="*/ 291201 w 2979516"/>
                <a:gd name="connsiteY366" fmla="*/ 1892822 h 3309298"/>
                <a:gd name="connsiteX367" fmla="*/ 291201 w 2979516"/>
                <a:gd name="connsiteY367" fmla="*/ 1898608 h 3309298"/>
                <a:gd name="connsiteX368" fmla="*/ 288201 w 2979516"/>
                <a:gd name="connsiteY368" fmla="*/ 1901501 h 3309298"/>
                <a:gd name="connsiteX369" fmla="*/ 285201 w 2979516"/>
                <a:gd name="connsiteY369" fmla="*/ 1904393 h 3309298"/>
                <a:gd name="connsiteX370" fmla="*/ 279201 w 2979516"/>
                <a:gd name="connsiteY370" fmla="*/ 1904393 h 3309298"/>
                <a:gd name="connsiteX371" fmla="*/ 276201 w 2979516"/>
                <a:gd name="connsiteY371" fmla="*/ 1907286 h 3309298"/>
                <a:gd name="connsiteX372" fmla="*/ 270202 w 2979516"/>
                <a:gd name="connsiteY372" fmla="*/ 1904393 h 3309298"/>
                <a:gd name="connsiteX373" fmla="*/ 267202 w 2979516"/>
                <a:gd name="connsiteY373" fmla="*/ 1901501 h 3309298"/>
                <a:gd name="connsiteX374" fmla="*/ 264202 w 2979516"/>
                <a:gd name="connsiteY374" fmla="*/ 1895715 h 3309298"/>
                <a:gd name="connsiteX375" fmla="*/ 264202 w 2979516"/>
                <a:gd name="connsiteY375" fmla="*/ 1889929 h 3309298"/>
                <a:gd name="connsiteX376" fmla="*/ 264202 w 2979516"/>
                <a:gd name="connsiteY376" fmla="*/ 1887037 h 3309298"/>
                <a:gd name="connsiteX377" fmla="*/ 267202 w 2979516"/>
                <a:gd name="connsiteY377" fmla="*/ 1881251 h 3309298"/>
                <a:gd name="connsiteX378" fmla="*/ 270202 w 2979516"/>
                <a:gd name="connsiteY378" fmla="*/ 1881251 h 3309298"/>
                <a:gd name="connsiteX379" fmla="*/ 276201 w 2979516"/>
                <a:gd name="connsiteY379" fmla="*/ 1878358 h 3309298"/>
                <a:gd name="connsiteX380" fmla="*/ 302652 w 2979516"/>
                <a:gd name="connsiteY380" fmla="*/ 1793505 h 3309298"/>
                <a:gd name="connsiteX381" fmla="*/ 308679 w 2979516"/>
                <a:gd name="connsiteY381" fmla="*/ 1793505 h 3309298"/>
                <a:gd name="connsiteX382" fmla="*/ 320732 w 2979516"/>
                <a:gd name="connsiteY382" fmla="*/ 1796462 h 3309298"/>
                <a:gd name="connsiteX383" fmla="*/ 323745 w 2979516"/>
                <a:gd name="connsiteY383" fmla="*/ 1802376 h 3309298"/>
                <a:gd name="connsiteX384" fmla="*/ 326758 w 2979516"/>
                <a:gd name="connsiteY384" fmla="*/ 1811248 h 3309298"/>
                <a:gd name="connsiteX385" fmla="*/ 329772 w 2979516"/>
                <a:gd name="connsiteY385" fmla="*/ 1817162 h 3309298"/>
                <a:gd name="connsiteX386" fmla="*/ 326758 w 2979516"/>
                <a:gd name="connsiteY386" fmla="*/ 1826033 h 3309298"/>
                <a:gd name="connsiteX387" fmla="*/ 320732 w 2979516"/>
                <a:gd name="connsiteY387" fmla="*/ 1834904 h 3309298"/>
                <a:gd name="connsiteX388" fmla="*/ 308679 w 2979516"/>
                <a:gd name="connsiteY388" fmla="*/ 1837861 h 3309298"/>
                <a:gd name="connsiteX389" fmla="*/ 302652 w 2979516"/>
                <a:gd name="connsiteY389" fmla="*/ 1837861 h 3309298"/>
                <a:gd name="connsiteX390" fmla="*/ 290599 w 2979516"/>
                <a:gd name="connsiteY390" fmla="*/ 1834904 h 3309298"/>
                <a:gd name="connsiteX391" fmla="*/ 287585 w 2979516"/>
                <a:gd name="connsiteY391" fmla="*/ 1831947 h 3309298"/>
                <a:gd name="connsiteX392" fmla="*/ 284572 w 2979516"/>
                <a:gd name="connsiteY392" fmla="*/ 1823076 h 3309298"/>
                <a:gd name="connsiteX393" fmla="*/ 281559 w 2979516"/>
                <a:gd name="connsiteY393" fmla="*/ 1814205 h 3309298"/>
                <a:gd name="connsiteX394" fmla="*/ 284572 w 2979516"/>
                <a:gd name="connsiteY394" fmla="*/ 1805333 h 3309298"/>
                <a:gd name="connsiteX395" fmla="*/ 290599 w 2979516"/>
                <a:gd name="connsiteY395" fmla="*/ 1799419 h 3309298"/>
                <a:gd name="connsiteX396" fmla="*/ 302652 w 2979516"/>
                <a:gd name="connsiteY396" fmla="*/ 1793505 h 3309298"/>
                <a:gd name="connsiteX397" fmla="*/ 395822 w 2979516"/>
                <a:gd name="connsiteY397" fmla="*/ 1793456 h 3309298"/>
                <a:gd name="connsiteX398" fmla="*/ 406139 w 2979516"/>
                <a:gd name="connsiteY398" fmla="*/ 1799290 h 3309298"/>
                <a:gd name="connsiteX399" fmla="*/ 384540 w 2979516"/>
                <a:gd name="connsiteY399" fmla="*/ 1814718 h 3309298"/>
                <a:gd name="connsiteX400" fmla="*/ 395822 w 2979516"/>
                <a:gd name="connsiteY400" fmla="*/ 1793456 h 3309298"/>
                <a:gd name="connsiteX401" fmla="*/ 173144 w 2979516"/>
                <a:gd name="connsiteY401" fmla="*/ 1789648 h 3309298"/>
                <a:gd name="connsiteX402" fmla="*/ 188237 w 2979516"/>
                <a:gd name="connsiteY402" fmla="*/ 1795755 h 3309298"/>
                <a:gd name="connsiteX403" fmla="*/ 197292 w 2979516"/>
                <a:gd name="connsiteY403" fmla="*/ 1804915 h 3309298"/>
                <a:gd name="connsiteX404" fmla="*/ 200311 w 2979516"/>
                <a:gd name="connsiteY404" fmla="*/ 1804915 h 3309298"/>
                <a:gd name="connsiteX405" fmla="*/ 206348 w 2979516"/>
                <a:gd name="connsiteY405" fmla="*/ 1823236 h 3309298"/>
                <a:gd name="connsiteX406" fmla="*/ 206348 w 2979516"/>
                <a:gd name="connsiteY406" fmla="*/ 1832397 h 3309298"/>
                <a:gd name="connsiteX407" fmla="*/ 200311 w 2979516"/>
                <a:gd name="connsiteY407" fmla="*/ 1847664 h 3309298"/>
                <a:gd name="connsiteX408" fmla="*/ 194274 w 2979516"/>
                <a:gd name="connsiteY408" fmla="*/ 1856824 h 3309298"/>
                <a:gd name="connsiteX409" fmla="*/ 182200 w 2979516"/>
                <a:gd name="connsiteY409" fmla="*/ 1862931 h 3309298"/>
                <a:gd name="connsiteX410" fmla="*/ 167107 w 2979516"/>
                <a:gd name="connsiteY410" fmla="*/ 1862931 h 3309298"/>
                <a:gd name="connsiteX411" fmla="*/ 155033 w 2979516"/>
                <a:gd name="connsiteY411" fmla="*/ 1859878 h 3309298"/>
                <a:gd name="connsiteX412" fmla="*/ 142959 w 2979516"/>
                <a:gd name="connsiteY412" fmla="*/ 1850717 h 3309298"/>
                <a:gd name="connsiteX413" fmla="*/ 142959 w 2979516"/>
                <a:gd name="connsiteY413" fmla="*/ 1847664 h 3309298"/>
                <a:gd name="connsiteX414" fmla="*/ 136922 w 2979516"/>
                <a:gd name="connsiteY414" fmla="*/ 1832397 h 3309298"/>
                <a:gd name="connsiteX415" fmla="*/ 136922 w 2979516"/>
                <a:gd name="connsiteY415" fmla="*/ 1823236 h 3309298"/>
                <a:gd name="connsiteX416" fmla="*/ 142959 w 2979516"/>
                <a:gd name="connsiteY416" fmla="*/ 1804915 h 3309298"/>
                <a:gd name="connsiteX417" fmla="*/ 148996 w 2979516"/>
                <a:gd name="connsiteY417" fmla="*/ 1798809 h 3309298"/>
                <a:gd name="connsiteX418" fmla="*/ 161070 w 2979516"/>
                <a:gd name="connsiteY418" fmla="*/ 1792702 h 3309298"/>
                <a:gd name="connsiteX419" fmla="*/ 173144 w 2979516"/>
                <a:gd name="connsiteY419" fmla="*/ 1789648 h 3309298"/>
                <a:gd name="connsiteX420" fmla="*/ 21093 w 2979516"/>
                <a:gd name="connsiteY420" fmla="*/ 1733721 h 3309298"/>
                <a:gd name="connsiteX421" fmla="*/ 33146 w 2979516"/>
                <a:gd name="connsiteY421" fmla="*/ 1736734 h 3309298"/>
                <a:gd name="connsiteX422" fmla="*/ 39173 w 2979516"/>
                <a:gd name="connsiteY422" fmla="*/ 1736734 h 3309298"/>
                <a:gd name="connsiteX423" fmla="*/ 48213 w 2979516"/>
                <a:gd name="connsiteY423" fmla="*/ 1748788 h 3309298"/>
                <a:gd name="connsiteX424" fmla="*/ 48213 w 2979516"/>
                <a:gd name="connsiteY424" fmla="*/ 1754814 h 3309298"/>
                <a:gd name="connsiteX425" fmla="*/ 48213 w 2979516"/>
                <a:gd name="connsiteY425" fmla="*/ 1760841 h 3309298"/>
                <a:gd name="connsiteX426" fmla="*/ 45199 w 2979516"/>
                <a:gd name="connsiteY426" fmla="*/ 1769881 h 3309298"/>
                <a:gd name="connsiteX427" fmla="*/ 36160 w 2979516"/>
                <a:gd name="connsiteY427" fmla="*/ 1775908 h 3309298"/>
                <a:gd name="connsiteX428" fmla="*/ 30133 w 2979516"/>
                <a:gd name="connsiteY428" fmla="*/ 1778921 h 3309298"/>
                <a:gd name="connsiteX429" fmla="*/ 27120 w 2979516"/>
                <a:gd name="connsiteY429" fmla="*/ 1778921 h 3309298"/>
                <a:gd name="connsiteX430" fmla="*/ 15066 w 2979516"/>
                <a:gd name="connsiteY430" fmla="*/ 1778921 h 3309298"/>
                <a:gd name="connsiteX431" fmla="*/ 9040 w 2979516"/>
                <a:gd name="connsiteY431" fmla="*/ 1775908 h 3309298"/>
                <a:gd name="connsiteX432" fmla="*/ 3013 w 2979516"/>
                <a:gd name="connsiteY432" fmla="*/ 1766868 h 3309298"/>
                <a:gd name="connsiteX433" fmla="*/ 0 w 2979516"/>
                <a:gd name="connsiteY433" fmla="*/ 1760841 h 3309298"/>
                <a:gd name="connsiteX434" fmla="*/ 0 w 2979516"/>
                <a:gd name="connsiteY434" fmla="*/ 1751801 h 3309298"/>
                <a:gd name="connsiteX435" fmla="*/ 6026 w 2979516"/>
                <a:gd name="connsiteY435" fmla="*/ 1742761 h 3309298"/>
                <a:gd name="connsiteX436" fmla="*/ 12053 w 2979516"/>
                <a:gd name="connsiteY436" fmla="*/ 1736734 h 3309298"/>
                <a:gd name="connsiteX437" fmla="*/ 21093 w 2979516"/>
                <a:gd name="connsiteY437" fmla="*/ 1733721 h 3309298"/>
                <a:gd name="connsiteX438" fmla="*/ 191644 w 2979516"/>
                <a:gd name="connsiteY438" fmla="*/ 1700937 h 3309298"/>
                <a:gd name="connsiteX439" fmla="*/ 200684 w 2979516"/>
                <a:gd name="connsiteY439" fmla="*/ 1700937 h 3309298"/>
                <a:gd name="connsiteX440" fmla="*/ 209724 w 2979516"/>
                <a:gd name="connsiteY440" fmla="*/ 1703950 h 3309298"/>
                <a:gd name="connsiteX441" fmla="*/ 215750 w 2979516"/>
                <a:gd name="connsiteY441" fmla="*/ 1709977 h 3309298"/>
                <a:gd name="connsiteX442" fmla="*/ 221777 w 2979516"/>
                <a:gd name="connsiteY442" fmla="*/ 1722030 h 3309298"/>
                <a:gd name="connsiteX443" fmla="*/ 221777 w 2979516"/>
                <a:gd name="connsiteY443" fmla="*/ 1728057 h 3309298"/>
                <a:gd name="connsiteX444" fmla="*/ 215750 w 2979516"/>
                <a:gd name="connsiteY444" fmla="*/ 1737097 h 3309298"/>
                <a:gd name="connsiteX445" fmla="*/ 212737 w 2979516"/>
                <a:gd name="connsiteY445" fmla="*/ 1743124 h 3309298"/>
                <a:gd name="connsiteX446" fmla="*/ 203697 w 2979516"/>
                <a:gd name="connsiteY446" fmla="*/ 1746137 h 3309298"/>
                <a:gd name="connsiteX447" fmla="*/ 194657 w 2979516"/>
                <a:gd name="connsiteY447" fmla="*/ 1746137 h 3309298"/>
                <a:gd name="connsiteX448" fmla="*/ 188630 w 2979516"/>
                <a:gd name="connsiteY448" fmla="*/ 1743124 h 3309298"/>
                <a:gd name="connsiteX449" fmla="*/ 179590 w 2979516"/>
                <a:gd name="connsiteY449" fmla="*/ 1740110 h 3309298"/>
                <a:gd name="connsiteX450" fmla="*/ 179590 w 2979516"/>
                <a:gd name="connsiteY450" fmla="*/ 1737097 h 3309298"/>
                <a:gd name="connsiteX451" fmla="*/ 173564 w 2979516"/>
                <a:gd name="connsiteY451" fmla="*/ 1728057 h 3309298"/>
                <a:gd name="connsiteX452" fmla="*/ 173564 w 2979516"/>
                <a:gd name="connsiteY452" fmla="*/ 1722030 h 3309298"/>
                <a:gd name="connsiteX453" fmla="*/ 179590 w 2979516"/>
                <a:gd name="connsiteY453" fmla="*/ 1709977 h 3309298"/>
                <a:gd name="connsiteX454" fmla="*/ 182604 w 2979516"/>
                <a:gd name="connsiteY454" fmla="*/ 1706964 h 3309298"/>
                <a:gd name="connsiteX455" fmla="*/ 191644 w 2979516"/>
                <a:gd name="connsiteY455" fmla="*/ 1700937 h 3309298"/>
                <a:gd name="connsiteX456" fmla="*/ 1070198 w 2979516"/>
                <a:gd name="connsiteY456" fmla="*/ 1691294 h 3309298"/>
                <a:gd name="connsiteX457" fmla="*/ 1076210 w 2979516"/>
                <a:gd name="connsiteY457" fmla="*/ 1691294 h 3309298"/>
                <a:gd name="connsiteX458" fmla="*/ 1100260 w 2979516"/>
                <a:gd name="connsiteY458" fmla="*/ 1697321 h 3309298"/>
                <a:gd name="connsiteX459" fmla="*/ 1109279 w 2979516"/>
                <a:gd name="connsiteY459" fmla="*/ 1703347 h 3309298"/>
                <a:gd name="connsiteX460" fmla="*/ 1121304 w 2979516"/>
                <a:gd name="connsiteY460" fmla="*/ 1724440 h 3309298"/>
                <a:gd name="connsiteX461" fmla="*/ 1124310 w 2979516"/>
                <a:gd name="connsiteY461" fmla="*/ 1739507 h 3309298"/>
                <a:gd name="connsiteX462" fmla="*/ 1118297 w 2979516"/>
                <a:gd name="connsiteY462" fmla="*/ 1757586 h 3309298"/>
                <a:gd name="connsiteX463" fmla="*/ 1109279 w 2979516"/>
                <a:gd name="connsiteY463" fmla="*/ 1772653 h 3309298"/>
                <a:gd name="connsiteX464" fmla="*/ 1094248 w 2979516"/>
                <a:gd name="connsiteY464" fmla="*/ 1781693 h 3309298"/>
                <a:gd name="connsiteX465" fmla="*/ 1076210 w 2979516"/>
                <a:gd name="connsiteY465" fmla="*/ 1787719 h 3309298"/>
                <a:gd name="connsiteX466" fmla="*/ 1070198 w 2979516"/>
                <a:gd name="connsiteY466" fmla="*/ 1787719 h 3309298"/>
                <a:gd name="connsiteX467" fmla="*/ 1046148 w 2979516"/>
                <a:gd name="connsiteY467" fmla="*/ 1781693 h 3309298"/>
                <a:gd name="connsiteX468" fmla="*/ 1037130 w 2979516"/>
                <a:gd name="connsiteY468" fmla="*/ 1772653 h 3309298"/>
                <a:gd name="connsiteX469" fmla="*/ 1025105 w 2979516"/>
                <a:gd name="connsiteY469" fmla="*/ 1751560 h 3309298"/>
                <a:gd name="connsiteX470" fmla="*/ 1022099 w 2979516"/>
                <a:gd name="connsiteY470" fmla="*/ 1739507 h 3309298"/>
                <a:gd name="connsiteX471" fmla="*/ 1028111 w 2979516"/>
                <a:gd name="connsiteY471" fmla="*/ 1721427 h 3309298"/>
                <a:gd name="connsiteX472" fmla="*/ 1037130 w 2979516"/>
                <a:gd name="connsiteY472" fmla="*/ 1703347 h 3309298"/>
                <a:gd name="connsiteX473" fmla="*/ 1052161 w 2979516"/>
                <a:gd name="connsiteY473" fmla="*/ 1694307 h 3309298"/>
                <a:gd name="connsiteX474" fmla="*/ 1070198 w 2979516"/>
                <a:gd name="connsiteY474" fmla="*/ 1691294 h 3309298"/>
                <a:gd name="connsiteX475" fmla="*/ 348229 w 2979516"/>
                <a:gd name="connsiteY475" fmla="*/ 1691294 h 3309298"/>
                <a:gd name="connsiteX476" fmla="*/ 351260 w 2979516"/>
                <a:gd name="connsiteY476" fmla="*/ 1691294 h 3309298"/>
                <a:gd name="connsiteX477" fmla="*/ 357321 w 2979516"/>
                <a:gd name="connsiteY477" fmla="*/ 1691294 h 3309298"/>
                <a:gd name="connsiteX478" fmla="*/ 360352 w 2979516"/>
                <a:gd name="connsiteY478" fmla="*/ 1691294 h 3309298"/>
                <a:gd name="connsiteX479" fmla="*/ 363382 w 2979516"/>
                <a:gd name="connsiteY479" fmla="*/ 1694325 h 3309298"/>
                <a:gd name="connsiteX480" fmla="*/ 366413 w 2979516"/>
                <a:gd name="connsiteY480" fmla="*/ 1700386 h 3309298"/>
                <a:gd name="connsiteX481" fmla="*/ 366413 w 2979516"/>
                <a:gd name="connsiteY481" fmla="*/ 1703416 h 3309298"/>
                <a:gd name="connsiteX482" fmla="*/ 363382 w 2979516"/>
                <a:gd name="connsiteY482" fmla="*/ 1709478 h 3309298"/>
                <a:gd name="connsiteX483" fmla="*/ 357321 w 2979516"/>
                <a:gd name="connsiteY483" fmla="*/ 1712508 h 3309298"/>
                <a:gd name="connsiteX484" fmla="*/ 354290 w 2979516"/>
                <a:gd name="connsiteY484" fmla="*/ 1712508 h 3309298"/>
                <a:gd name="connsiteX485" fmla="*/ 351260 w 2979516"/>
                <a:gd name="connsiteY485" fmla="*/ 1712508 h 3309298"/>
                <a:gd name="connsiteX486" fmla="*/ 348229 w 2979516"/>
                <a:gd name="connsiteY486" fmla="*/ 1709478 h 3309298"/>
                <a:gd name="connsiteX487" fmla="*/ 345199 w 2979516"/>
                <a:gd name="connsiteY487" fmla="*/ 1709478 h 3309298"/>
                <a:gd name="connsiteX488" fmla="*/ 345199 w 2979516"/>
                <a:gd name="connsiteY488" fmla="*/ 1703416 h 3309298"/>
                <a:gd name="connsiteX489" fmla="*/ 345199 w 2979516"/>
                <a:gd name="connsiteY489" fmla="*/ 1700386 h 3309298"/>
                <a:gd name="connsiteX490" fmla="*/ 345199 w 2979516"/>
                <a:gd name="connsiteY490" fmla="*/ 1694325 h 3309298"/>
                <a:gd name="connsiteX491" fmla="*/ 348229 w 2979516"/>
                <a:gd name="connsiteY491" fmla="*/ 1691294 h 3309298"/>
                <a:gd name="connsiteX492" fmla="*/ 1813632 w 2979516"/>
                <a:gd name="connsiteY492" fmla="*/ 1675866 h 3309298"/>
                <a:gd name="connsiteX493" fmla="*/ 1819642 w 2979516"/>
                <a:gd name="connsiteY493" fmla="*/ 1675866 h 3309298"/>
                <a:gd name="connsiteX494" fmla="*/ 1882744 w 2979516"/>
                <a:gd name="connsiteY494" fmla="*/ 1693911 h 3309298"/>
                <a:gd name="connsiteX495" fmla="*/ 1906783 w 2979516"/>
                <a:gd name="connsiteY495" fmla="*/ 1714964 h 3309298"/>
                <a:gd name="connsiteX496" fmla="*/ 1939837 w 2979516"/>
                <a:gd name="connsiteY496" fmla="*/ 1769100 h 3309298"/>
                <a:gd name="connsiteX497" fmla="*/ 1945846 w 2979516"/>
                <a:gd name="connsiteY497" fmla="*/ 1802183 h 3309298"/>
                <a:gd name="connsiteX498" fmla="*/ 1933827 w 2979516"/>
                <a:gd name="connsiteY498" fmla="*/ 1850303 h 3309298"/>
                <a:gd name="connsiteX499" fmla="*/ 1906783 w 2979516"/>
                <a:gd name="connsiteY499" fmla="*/ 1889401 h 3309298"/>
                <a:gd name="connsiteX500" fmla="*/ 1867720 w 2979516"/>
                <a:gd name="connsiteY500" fmla="*/ 1916469 h 3309298"/>
                <a:gd name="connsiteX501" fmla="*/ 1819642 w 2979516"/>
                <a:gd name="connsiteY501" fmla="*/ 1925492 h 3309298"/>
                <a:gd name="connsiteX502" fmla="*/ 1813632 w 2979516"/>
                <a:gd name="connsiteY502" fmla="*/ 1925492 h 3309298"/>
                <a:gd name="connsiteX503" fmla="*/ 1750530 w 2979516"/>
                <a:gd name="connsiteY503" fmla="*/ 1910454 h 3309298"/>
                <a:gd name="connsiteX504" fmla="*/ 1726491 w 2979516"/>
                <a:gd name="connsiteY504" fmla="*/ 1889401 h 3309298"/>
                <a:gd name="connsiteX505" fmla="*/ 1693438 w 2979516"/>
                <a:gd name="connsiteY505" fmla="*/ 1835266 h 3309298"/>
                <a:gd name="connsiteX506" fmla="*/ 1690433 w 2979516"/>
                <a:gd name="connsiteY506" fmla="*/ 1802183 h 3309298"/>
                <a:gd name="connsiteX507" fmla="*/ 1699448 w 2979516"/>
                <a:gd name="connsiteY507" fmla="*/ 1754062 h 3309298"/>
                <a:gd name="connsiteX508" fmla="*/ 1726491 w 2979516"/>
                <a:gd name="connsiteY508" fmla="*/ 1714964 h 3309298"/>
                <a:gd name="connsiteX509" fmla="*/ 1765555 w 2979516"/>
                <a:gd name="connsiteY509" fmla="*/ 1687896 h 3309298"/>
                <a:gd name="connsiteX510" fmla="*/ 1813632 w 2979516"/>
                <a:gd name="connsiteY510" fmla="*/ 1675866 h 3309298"/>
                <a:gd name="connsiteX511" fmla="*/ 140779 w 2979516"/>
                <a:gd name="connsiteY511" fmla="*/ 1637296 h 3309298"/>
                <a:gd name="connsiteX512" fmla="*/ 147208 w 2979516"/>
                <a:gd name="connsiteY512" fmla="*/ 1640327 h 3309298"/>
                <a:gd name="connsiteX513" fmla="*/ 147208 w 2979516"/>
                <a:gd name="connsiteY513" fmla="*/ 1643357 h 3309298"/>
                <a:gd name="connsiteX514" fmla="*/ 150422 w 2979516"/>
                <a:gd name="connsiteY514" fmla="*/ 1646388 h 3309298"/>
                <a:gd name="connsiteX515" fmla="*/ 150422 w 2979516"/>
                <a:gd name="connsiteY515" fmla="*/ 1649418 h 3309298"/>
                <a:gd name="connsiteX516" fmla="*/ 150422 w 2979516"/>
                <a:gd name="connsiteY516" fmla="*/ 1652449 h 3309298"/>
                <a:gd name="connsiteX517" fmla="*/ 147208 w 2979516"/>
                <a:gd name="connsiteY517" fmla="*/ 1655480 h 3309298"/>
                <a:gd name="connsiteX518" fmla="*/ 143993 w 2979516"/>
                <a:gd name="connsiteY518" fmla="*/ 1655480 h 3309298"/>
                <a:gd name="connsiteX519" fmla="*/ 140779 w 2979516"/>
                <a:gd name="connsiteY519" fmla="*/ 1655480 h 3309298"/>
                <a:gd name="connsiteX520" fmla="*/ 137565 w 2979516"/>
                <a:gd name="connsiteY520" fmla="*/ 1655480 h 3309298"/>
                <a:gd name="connsiteX521" fmla="*/ 134351 w 2979516"/>
                <a:gd name="connsiteY521" fmla="*/ 1655480 h 3309298"/>
                <a:gd name="connsiteX522" fmla="*/ 131137 w 2979516"/>
                <a:gd name="connsiteY522" fmla="*/ 1652449 h 3309298"/>
                <a:gd name="connsiteX523" fmla="*/ 131137 w 2979516"/>
                <a:gd name="connsiteY523" fmla="*/ 1649418 h 3309298"/>
                <a:gd name="connsiteX524" fmla="*/ 131137 w 2979516"/>
                <a:gd name="connsiteY524" fmla="*/ 1646388 h 3309298"/>
                <a:gd name="connsiteX525" fmla="*/ 131137 w 2979516"/>
                <a:gd name="connsiteY525" fmla="*/ 1643357 h 3309298"/>
                <a:gd name="connsiteX526" fmla="*/ 134351 w 2979516"/>
                <a:gd name="connsiteY526" fmla="*/ 1640327 h 3309298"/>
                <a:gd name="connsiteX527" fmla="*/ 137565 w 2979516"/>
                <a:gd name="connsiteY527" fmla="*/ 1640327 h 3309298"/>
                <a:gd name="connsiteX528" fmla="*/ 140779 w 2979516"/>
                <a:gd name="connsiteY528" fmla="*/ 1637296 h 3309298"/>
                <a:gd name="connsiteX529" fmla="*/ 56568 w 2979516"/>
                <a:gd name="connsiteY529" fmla="*/ 1637296 h 3309298"/>
                <a:gd name="connsiteX530" fmla="*/ 59782 w 2979516"/>
                <a:gd name="connsiteY530" fmla="*/ 1640382 h 3309298"/>
                <a:gd name="connsiteX531" fmla="*/ 66211 w 2979516"/>
                <a:gd name="connsiteY531" fmla="*/ 1643467 h 3309298"/>
                <a:gd name="connsiteX532" fmla="*/ 69425 w 2979516"/>
                <a:gd name="connsiteY532" fmla="*/ 1652724 h 3309298"/>
                <a:gd name="connsiteX533" fmla="*/ 69425 w 2979516"/>
                <a:gd name="connsiteY533" fmla="*/ 1655810 h 3309298"/>
                <a:gd name="connsiteX534" fmla="*/ 66211 w 2979516"/>
                <a:gd name="connsiteY534" fmla="*/ 1661981 h 3309298"/>
                <a:gd name="connsiteX535" fmla="*/ 62996 w 2979516"/>
                <a:gd name="connsiteY535" fmla="*/ 1665067 h 3309298"/>
                <a:gd name="connsiteX536" fmla="*/ 59782 w 2979516"/>
                <a:gd name="connsiteY536" fmla="*/ 1668152 h 3309298"/>
                <a:gd name="connsiteX537" fmla="*/ 53354 w 2979516"/>
                <a:gd name="connsiteY537" fmla="*/ 1668152 h 3309298"/>
                <a:gd name="connsiteX538" fmla="*/ 46925 w 2979516"/>
                <a:gd name="connsiteY538" fmla="*/ 1665067 h 3309298"/>
                <a:gd name="connsiteX539" fmla="*/ 43711 w 2979516"/>
                <a:gd name="connsiteY539" fmla="*/ 1661981 h 3309298"/>
                <a:gd name="connsiteX540" fmla="*/ 40497 w 2979516"/>
                <a:gd name="connsiteY540" fmla="*/ 1655810 h 3309298"/>
                <a:gd name="connsiteX541" fmla="*/ 40497 w 2979516"/>
                <a:gd name="connsiteY541" fmla="*/ 1649639 h 3309298"/>
                <a:gd name="connsiteX542" fmla="*/ 43711 w 2979516"/>
                <a:gd name="connsiteY542" fmla="*/ 1643467 h 3309298"/>
                <a:gd name="connsiteX543" fmla="*/ 43711 w 2979516"/>
                <a:gd name="connsiteY543" fmla="*/ 1640382 h 3309298"/>
                <a:gd name="connsiteX544" fmla="*/ 50139 w 2979516"/>
                <a:gd name="connsiteY544" fmla="*/ 1640382 h 3309298"/>
                <a:gd name="connsiteX545" fmla="*/ 56568 w 2979516"/>
                <a:gd name="connsiteY545" fmla="*/ 1637296 h 3309298"/>
                <a:gd name="connsiteX546" fmla="*/ 2864451 w 2979516"/>
                <a:gd name="connsiteY546" fmla="*/ 1616084 h 3309298"/>
                <a:gd name="connsiteX547" fmla="*/ 2867665 w 2979516"/>
                <a:gd name="connsiteY547" fmla="*/ 1616084 h 3309298"/>
                <a:gd name="connsiteX548" fmla="*/ 2870879 w 2979516"/>
                <a:gd name="connsiteY548" fmla="*/ 1616084 h 3309298"/>
                <a:gd name="connsiteX549" fmla="*/ 2874093 w 2979516"/>
                <a:gd name="connsiteY549" fmla="*/ 1618977 h 3309298"/>
                <a:gd name="connsiteX550" fmla="*/ 2877307 w 2979516"/>
                <a:gd name="connsiteY550" fmla="*/ 1621870 h 3309298"/>
                <a:gd name="connsiteX551" fmla="*/ 2877307 w 2979516"/>
                <a:gd name="connsiteY551" fmla="*/ 1624763 h 3309298"/>
                <a:gd name="connsiteX552" fmla="*/ 2877307 w 2979516"/>
                <a:gd name="connsiteY552" fmla="*/ 1627655 h 3309298"/>
                <a:gd name="connsiteX553" fmla="*/ 2874093 w 2979516"/>
                <a:gd name="connsiteY553" fmla="*/ 1630548 h 3309298"/>
                <a:gd name="connsiteX554" fmla="*/ 2874093 w 2979516"/>
                <a:gd name="connsiteY554" fmla="*/ 1633441 h 3309298"/>
                <a:gd name="connsiteX555" fmla="*/ 2870879 w 2979516"/>
                <a:gd name="connsiteY555" fmla="*/ 1633441 h 3309298"/>
                <a:gd name="connsiteX556" fmla="*/ 2867665 w 2979516"/>
                <a:gd name="connsiteY556" fmla="*/ 1633441 h 3309298"/>
                <a:gd name="connsiteX557" fmla="*/ 2864451 w 2979516"/>
                <a:gd name="connsiteY557" fmla="*/ 1633441 h 3309298"/>
                <a:gd name="connsiteX558" fmla="*/ 2861236 w 2979516"/>
                <a:gd name="connsiteY558" fmla="*/ 1630548 h 3309298"/>
                <a:gd name="connsiteX559" fmla="*/ 2858022 w 2979516"/>
                <a:gd name="connsiteY559" fmla="*/ 1630548 h 3309298"/>
                <a:gd name="connsiteX560" fmla="*/ 2858022 w 2979516"/>
                <a:gd name="connsiteY560" fmla="*/ 1627655 h 3309298"/>
                <a:gd name="connsiteX561" fmla="*/ 2858022 w 2979516"/>
                <a:gd name="connsiteY561" fmla="*/ 1621870 h 3309298"/>
                <a:gd name="connsiteX562" fmla="*/ 2858022 w 2979516"/>
                <a:gd name="connsiteY562" fmla="*/ 1618977 h 3309298"/>
                <a:gd name="connsiteX563" fmla="*/ 2861236 w 2979516"/>
                <a:gd name="connsiteY563" fmla="*/ 1618977 h 3309298"/>
                <a:gd name="connsiteX564" fmla="*/ 2864451 w 2979516"/>
                <a:gd name="connsiteY564" fmla="*/ 1616084 h 3309298"/>
                <a:gd name="connsiteX565" fmla="*/ 2233191 w 2979516"/>
                <a:gd name="connsiteY565" fmla="*/ 1604513 h 3309298"/>
                <a:gd name="connsiteX566" fmla="*/ 2251270 w 2979516"/>
                <a:gd name="connsiteY566" fmla="*/ 1610526 h 3309298"/>
                <a:gd name="connsiteX567" fmla="*/ 2266337 w 2979516"/>
                <a:gd name="connsiteY567" fmla="*/ 1619544 h 3309298"/>
                <a:gd name="connsiteX568" fmla="*/ 2278390 w 2979516"/>
                <a:gd name="connsiteY568" fmla="*/ 1634575 h 3309298"/>
                <a:gd name="connsiteX569" fmla="*/ 2281403 w 2979516"/>
                <a:gd name="connsiteY569" fmla="*/ 1652612 h 3309298"/>
                <a:gd name="connsiteX570" fmla="*/ 2281403 w 2979516"/>
                <a:gd name="connsiteY570" fmla="*/ 1658625 h 3309298"/>
                <a:gd name="connsiteX571" fmla="*/ 2275377 w 2979516"/>
                <a:gd name="connsiteY571" fmla="*/ 1682674 h 3309298"/>
                <a:gd name="connsiteX572" fmla="*/ 2266337 w 2979516"/>
                <a:gd name="connsiteY572" fmla="*/ 1691693 h 3309298"/>
                <a:gd name="connsiteX573" fmla="*/ 2245244 w 2979516"/>
                <a:gd name="connsiteY573" fmla="*/ 1703718 h 3309298"/>
                <a:gd name="connsiteX574" fmla="*/ 2233191 w 2979516"/>
                <a:gd name="connsiteY574" fmla="*/ 1706724 h 3309298"/>
                <a:gd name="connsiteX575" fmla="*/ 2215111 w 2979516"/>
                <a:gd name="connsiteY575" fmla="*/ 1700712 h 3309298"/>
                <a:gd name="connsiteX576" fmla="*/ 2197031 w 2979516"/>
                <a:gd name="connsiteY576" fmla="*/ 1691693 h 3309298"/>
                <a:gd name="connsiteX577" fmla="*/ 2187992 w 2979516"/>
                <a:gd name="connsiteY577" fmla="*/ 1676662 h 3309298"/>
                <a:gd name="connsiteX578" fmla="*/ 2184978 w 2979516"/>
                <a:gd name="connsiteY578" fmla="*/ 1658625 h 3309298"/>
                <a:gd name="connsiteX579" fmla="*/ 2184978 w 2979516"/>
                <a:gd name="connsiteY579" fmla="*/ 1652612 h 3309298"/>
                <a:gd name="connsiteX580" fmla="*/ 2191005 w 2979516"/>
                <a:gd name="connsiteY580" fmla="*/ 1628563 h 3309298"/>
                <a:gd name="connsiteX581" fmla="*/ 2197031 w 2979516"/>
                <a:gd name="connsiteY581" fmla="*/ 1619544 h 3309298"/>
                <a:gd name="connsiteX582" fmla="*/ 2221138 w 2979516"/>
                <a:gd name="connsiteY582" fmla="*/ 1607519 h 3309298"/>
                <a:gd name="connsiteX583" fmla="*/ 2233191 w 2979516"/>
                <a:gd name="connsiteY583" fmla="*/ 1604513 h 3309298"/>
                <a:gd name="connsiteX584" fmla="*/ 381069 w 2979516"/>
                <a:gd name="connsiteY584" fmla="*/ 1589085 h 3309298"/>
                <a:gd name="connsiteX585" fmla="*/ 387241 w 2979516"/>
                <a:gd name="connsiteY585" fmla="*/ 1589085 h 3309298"/>
                <a:gd name="connsiteX586" fmla="*/ 396497 w 2979516"/>
                <a:gd name="connsiteY586" fmla="*/ 1592042 h 3309298"/>
                <a:gd name="connsiteX587" fmla="*/ 402669 w 2979516"/>
                <a:gd name="connsiteY587" fmla="*/ 1597956 h 3309298"/>
                <a:gd name="connsiteX588" fmla="*/ 408840 w 2979516"/>
                <a:gd name="connsiteY588" fmla="*/ 1603870 h 3309298"/>
                <a:gd name="connsiteX589" fmla="*/ 408840 w 2979516"/>
                <a:gd name="connsiteY589" fmla="*/ 1612742 h 3309298"/>
                <a:gd name="connsiteX590" fmla="*/ 408840 w 2979516"/>
                <a:gd name="connsiteY590" fmla="*/ 1615699 h 3309298"/>
                <a:gd name="connsiteX591" fmla="*/ 402669 w 2979516"/>
                <a:gd name="connsiteY591" fmla="*/ 1624570 h 3309298"/>
                <a:gd name="connsiteX592" fmla="*/ 399583 w 2979516"/>
                <a:gd name="connsiteY592" fmla="*/ 1630484 h 3309298"/>
                <a:gd name="connsiteX593" fmla="*/ 387241 w 2979516"/>
                <a:gd name="connsiteY593" fmla="*/ 1633441 h 3309298"/>
                <a:gd name="connsiteX594" fmla="*/ 381069 w 2979516"/>
                <a:gd name="connsiteY594" fmla="*/ 1633441 h 3309298"/>
                <a:gd name="connsiteX595" fmla="*/ 374898 w 2979516"/>
                <a:gd name="connsiteY595" fmla="*/ 1633441 h 3309298"/>
                <a:gd name="connsiteX596" fmla="*/ 365641 w 2979516"/>
                <a:gd name="connsiteY596" fmla="*/ 1627527 h 3309298"/>
                <a:gd name="connsiteX597" fmla="*/ 362556 w 2979516"/>
                <a:gd name="connsiteY597" fmla="*/ 1618656 h 3309298"/>
                <a:gd name="connsiteX598" fmla="*/ 362556 w 2979516"/>
                <a:gd name="connsiteY598" fmla="*/ 1609785 h 3309298"/>
                <a:gd name="connsiteX599" fmla="*/ 365641 w 2979516"/>
                <a:gd name="connsiteY599" fmla="*/ 1597956 h 3309298"/>
                <a:gd name="connsiteX600" fmla="*/ 371813 w 2979516"/>
                <a:gd name="connsiteY600" fmla="*/ 1592042 h 3309298"/>
                <a:gd name="connsiteX601" fmla="*/ 381069 w 2979516"/>
                <a:gd name="connsiteY601" fmla="*/ 1589085 h 3309298"/>
                <a:gd name="connsiteX602" fmla="*/ 2948018 w 2979516"/>
                <a:gd name="connsiteY602" fmla="*/ 1574621 h 3309298"/>
                <a:gd name="connsiteX603" fmla="*/ 2960017 w 2979516"/>
                <a:gd name="connsiteY603" fmla="*/ 1576871 h 3309298"/>
                <a:gd name="connsiteX604" fmla="*/ 2945018 w 2979516"/>
                <a:gd name="connsiteY604" fmla="*/ 1585870 h 3309298"/>
                <a:gd name="connsiteX605" fmla="*/ 2948018 w 2979516"/>
                <a:gd name="connsiteY605" fmla="*/ 1574621 h 3309298"/>
                <a:gd name="connsiteX606" fmla="*/ 2886249 w 2979516"/>
                <a:gd name="connsiteY606" fmla="*/ 1565943 h 3309298"/>
                <a:gd name="connsiteX607" fmla="*/ 2895190 w 2979516"/>
                <a:gd name="connsiteY607" fmla="*/ 1565943 h 3309298"/>
                <a:gd name="connsiteX608" fmla="*/ 2898170 w 2979516"/>
                <a:gd name="connsiteY608" fmla="*/ 1565943 h 3309298"/>
                <a:gd name="connsiteX609" fmla="*/ 2904131 w 2979516"/>
                <a:gd name="connsiteY609" fmla="*/ 1568836 h 3309298"/>
                <a:gd name="connsiteX610" fmla="*/ 2907112 w 2979516"/>
                <a:gd name="connsiteY610" fmla="*/ 1571729 h 3309298"/>
                <a:gd name="connsiteX611" fmla="*/ 2910092 w 2979516"/>
                <a:gd name="connsiteY611" fmla="*/ 1577514 h 3309298"/>
                <a:gd name="connsiteX612" fmla="*/ 2907112 w 2979516"/>
                <a:gd name="connsiteY612" fmla="*/ 1583300 h 3309298"/>
                <a:gd name="connsiteX613" fmla="*/ 2907112 w 2979516"/>
                <a:gd name="connsiteY613" fmla="*/ 1589086 h 3309298"/>
                <a:gd name="connsiteX614" fmla="*/ 2901151 w 2979516"/>
                <a:gd name="connsiteY614" fmla="*/ 1591978 h 3309298"/>
                <a:gd name="connsiteX615" fmla="*/ 2892210 w 2979516"/>
                <a:gd name="connsiteY615" fmla="*/ 1594871 h 3309298"/>
                <a:gd name="connsiteX616" fmla="*/ 2889229 w 2979516"/>
                <a:gd name="connsiteY616" fmla="*/ 1594871 h 3309298"/>
                <a:gd name="connsiteX617" fmla="*/ 2883268 w 2979516"/>
                <a:gd name="connsiteY617" fmla="*/ 1589086 h 3309298"/>
                <a:gd name="connsiteX618" fmla="*/ 2880288 w 2979516"/>
                <a:gd name="connsiteY618" fmla="*/ 1586193 h 3309298"/>
                <a:gd name="connsiteX619" fmla="*/ 2880288 w 2979516"/>
                <a:gd name="connsiteY619" fmla="*/ 1580407 h 3309298"/>
                <a:gd name="connsiteX620" fmla="*/ 2880288 w 2979516"/>
                <a:gd name="connsiteY620" fmla="*/ 1577514 h 3309298"/>
                <a:gd name="connsiteX621" fmla="*/ 2880288 w 2979516"/>
                <a:gd name="connsiteY621" fmla="*/ 1571729 h 3309298"/>
                <a:gd name="connsiteX622" fmla="*/ 2886249 w 2979516"/>
                <a:gd name="connsiteY622" fmla="*/ 1565943 h 3309298"/>
                <a:gd name="connsiteX623" fmla="*/ 2801975 w 2979516"/>
                <a:gd name="connsiteY623" fmla="*/ 1550515 h 3309298"/>
                <a:gd name="connsiteX624" fmla="*/ 2811015 w 2979516"/>
                <a:gd name="connsiteY624" fmla="*/ 1550515 h 3309298"/>
                <a:gd name="connsiteX625" fmla="*/ 2820055 w 2979516"/>
                <a:gd name="connsiteY625" fmla="*/ 1553528 h 3309298"/>
                <a:gd name="connsiteX626" fmla="*/ 2826082 w 2979516"/>
                <a:gd name="connsiteY626" fmla="*/ 1562568 h 3309298"/>
                <a:gd name="connsiteX627" fmla="*/ 2829095 w 2979516"/>
                <a:gd name="connsiteY627" fmla="*/ 1574622 h 3309298"/>
                <a:gd name="connsiteX628" fmla="*/ 2829095 w 2979516"/>
                <a:gd name="connsiteY628" fmla="*/ 1580648 h 3309298"/>
                <a:gd name="connsiteX629" fmla="*/ 2823069 w 2979516"/>
                <a:gd name="connsiteY629" fmla="*/ 1589688 h 3309298"/>
                <a:gd name="connsiteX630" fmla="*/ 2817042 w 2979516"/>
                <a:gd name="connsiteY630" fmla="*/ 1592702 h 3309298"/>
                <a:gd name="connsiteX631" fmla="*/ 2808002 w 2979516"/>
                <a:gd name="connsiteY631" fmla="*/ 1595715 h 3309298"/>
                <a:gd name="connsiteX632" fmla="*/ 2798962 w 2979516"/>
                <a:gd name="connsiteY632" fmla="*/ 1595715 h 3309298"/>
                <a:gd name="connsiteX633" fmla="*/ 2792935 w 2979516"/>
                <a:gd name="connsiteY633" fmla="*/ 1592702 h 3309298"/>
                <a:gd name="connsiteX634" fmla="*/ 2786909 w 2979516"/>
                <a:gd name="connsiteY634" fmla="*/ 1586675 h 3309298"/>
                <a:gd name="connsiteX635" fmla="*/ 2783896 w 2979516"/>
                <a:gd name="connsiteY635" fmla="*/ 1583662 h 3309298"/>
                <a:gd name="connsiteX636" fmla="*/ 2780882 w 2979516"/>
                <a:gd name="connsiteY636" fmla="*/ 1571608 h 3309298"/>
                <a:gd name="connsiteX637" fmla="*/ 2783896 w 2979516"/>
                <a:gd name="connsiteY637" fmla="*/ 1568595 h 3309298"/>
                <a:gd name="connsiteX638" fmla="*/ 2789922 w 2979516"/>
                <a:gd name="connsiteY638" fmla="*/ 1556542 h 3309298"/>
                <a:gd name="connsiteX639" fmla="*/ 2792935 w 2979516"/>
                <a:gd name="connsiteY639" fmla="*/ 1553528 h 3309298"/>
                <a:gd name="connsiteX640" fmla="*/ 2801975 w 2979516"/>
                <a:gd name="connsiteY640" fmla="*/ 1550515 h 3309298"/>
                <a:gd name="connsiteX641" fmla="*/ 218280 w 2979516"/>
                <a:gd name="connsiteY641" fmla="*/ 1511748 h 3309298"/>
                <a:gd name="connsiteX642" fmla="*/ 234311 w 2979516"/>
                <a:gd name="connsiteY642" fmla="*/ 1520585 h 3309298"/>
                <a:gd name="connsiteX643" fmla="*/ 197670 w 2979516"/>
                <a:gd name="connsiteY643" fmla="*/ 1550670 h 3309298"/>
                <a:gd name="connsiteX644" fmla="*/ 218280 w 2979516"/>
                <a:gd name="connsiteY644" fmla="*/ 1511748 h 3309298"/>
                <a:gd name="connsiteX645" fmla="*/ 2933618 w 2979516"/>
                <a:gd name="connsiteY645" fmla="*/ 1502302 h 3309298"/>
                <a:gd name="connsiteX646" fmla="*/ 2936704 w 2979516"/>
                <a:gd name="connsiteY646" fmla="*/ 1502302 h 3309298"/>
                <a:gd name="connsiteX647" fmla="*/ 2939790 w 2979516"/>
                <a:gd name="connsiteY647" fmla="*/ 1502302 h 3309298"/>
                <a:gd name="connsiteX648" fmla="*/ 2942875 w 2979516"/>
                <a:gd name="connsiteY648" fmla="*/ 1505388 h 3309298"/>
                <a:gd name="connsiteX649" fmla="*/ 2942875 w 2979516"/>
                <a:gd name="connsiteY649" fmla="*/ 1508473 h 3309298"/>
                <a:gd name="connsiteX650" fmla="*/ 2942875 w 2979516"/>
                <a:gd name="connsiteY650" fmla="*/ 1511559 h 3309298"/>
                <a:gd name="connsiteX651" fmla="*/ 2942875 w 2979516"/>
                <a:gd name="connsiteY651" fmla="*/ 1514645 h 3309298"/>
                <a:gd name="connsiteX652" fmla="*/ 2939790 w 2979516"/>
                <a:gd name="connsiteY652" fmla="*/ 1514645 h 3309298"/>
                <a:gd name="connsiteX653" fmla="*/ 2936704 w 2979516"/>
                <a:gd name="connsiteY653" fmla="*/ 1517730 h 3309298"/>
                <a:gd name="connsiteX654" fmla="*/ 2933618 w 2979516"/>
                <a:gd name="connsiteY654" fmla="*/ 1517730 h 3309298"/>
                <a:gd name="connsiteX655" fmla="*/ 2930533 w 2979516"/>
                <a:gd name="connsiteY655" fmla="*/ 1514645 h 3309298"/>
                <a:gd name="connsiteX656" fmla="*/ 2930533 w 2979516"/>
                <a:gd name="connsiteY656" fmla="*/ 1511559 h 3309298"/>
                <a:gd name="connsiteX657" fmla="*/ 2927447 w 2979516"/>
                <a:gd name="connsiteY657" fmla="*/ 1508473 h 3309298"/>
                <a:gd name="connsiteX658" fmla="*/ 2930533 w 2979516"/>
                <a:gd name="connsiteY658" fmla="*/ 1508473 h 3309298"/>
                <a:gd name="connsiteX659" fmla="*/ 2930533 w 2979516"/>
                <a:gd name="connsiteY659" fmla="*/ 1505388 h 3309298"/>
                <a:gd name="connsiteX660" fmla="*/ 2933618 w 2979516"/>
                <a:gd name="connsiteY660" fmla="*/ 1502302 h 3309298"/>
                <a:gd name="connsiteX661" fmla="*/ 2707424 w 2979516"/>
                <a:gd name="connsiteY661" fmla="*/ 1498445 h 3309298"/>
                <a:gd name="connsiteX662" fmla="*/ 2713736 w 2979516"/>
                <a:gd name="connsiteY662" fmla="*/ 1498445 h 3309298"/>
                <a:gd name="connsiteX663" fmla="*/ 2716892 w 2979516"/>
                <a:gd name="connsiteY663" fmla="*/ 1498445 h 3309298"/>
                <a:gd name="connsiteX664" fmla="*/ 2723203 w 2979516"/>
                <a:gd name="connsiteY664" fmla="*/ 1498445 h 3309298"/>
                <a:gd name="connsiteX665" fmla="*/ 2726359 w 2979516"/>
                <a:gd name="connsiteY665" fmla="*/ 1501531 h 3309298"/>
                <a:gd name="connsiteX666" fmla="*/ 2729515 w 2979516"/>
                <a:gd name="connsiteY666" fmla="*/ 1507702 h 3309298"/>
                <a:gd name="connsiteX667" fmla="*/ 2732670 w 2979516"/>
                <a:gd name="connsiteY667" fmla="*/ 1513873 h 3309298"/>
                <a:gd name="connsiteX668" fmla="*/ 2729515 w 2979516"/>
                <a:gd name="connsiteY668" fmla="*/ 1516959 h 3309298"/>
                <a:gd name="connsiteX669" fmla="*/ 2726359 w 2979516"/>
                <a:gd name="connsiteY669" fmla="*/ 1523130 h 3309298"/>
                <a:gd name="connsiteX670" fmla="*/ 2723203 w 2979516"/>
                <a:gd name="connsiteY670" fmla="*/ 1526216 h 3309298"/>
                <a:gd name="connsiteX671" fmla="*/ 2716892 w 2979516"/>
                <a:gd name="connsiteY671" fmla="*/ 1529301 h 3309298"/>
                <a:gd name="connsiteX672" fmla="*/ 2713736 w 2979516"/>
                <a:gd name="connsiteY672" fmla="*/ 1529301 h 3309298"/>
                <a:gd name="connsiteX673" fmla="*/ 2707424 w 2979516"/>
                <a:gd name="connsiteY673" fmla="*/ 1526216 h 3309298"/>
                <a:gd name="connsiteX674" fmla="*/ 2704269 w 2979516"/>
                <a:gd name="connsiteY674" fmla="*/ 1523130 h 3309298"/>
                <a:gd name="connsiteX675" fmla="*/ 2697957 w 2979516"/>
                <a:gd name="connsiteY675" fmla="*/ 1516959 h 3309298"/>
                <a:gd name="connsiteX676" fmla="*/ 2697957 w 2979516"/>
                <a:gd name="connsiteY676" fmla="*/ 1513873 h 3309298"/>
                <a:gd name="connsiteX677" fmla="*/ 2697957 w 2979516"/>
                <a:gd name="connsiteY677" fmla="*/ 1507702 h 3309298"/>
                <a:gd name="connsiteX678" fmla="*/ 2701113 w 2979516"/>
                <a:gd name="connsiteY678" fmla="*/ 1501531 h 3309298"/>
                <a:gd name="connsiteX679" fmla="*/ 2707424 w 2979516"/>
                <a:gd name="connsiteY679" fmla="*/ 1498445 h 3309298"/>
                <a:gd name="connsiteX680" fmla="*/ 2827938 w 2979516"/>
                <a:gd name="connsiteY680" fmla="*/ 1492660 h 3309298"/>
                <a:gd name="connsiteX681" fmla="*/ 2834109 w 2979516"/>
                <a:gd name="connsiteY681" fmla="*/ 1492660 h 3309298"/>
                <a:gd name="connsiteX682" fmla="*/ 2840280 w 2979516"/>
                <a:gd name="connsiteY682" fmla="*/ 1495746 h 3309298"/>
                <a:gd name="connsiteX683" fmla="*/ 2843366 w 2979516"/>
                <a:gd name="connsiteY683" fmla="*/ 1498831 h 3309298"/>
                <a:gd name="connsiteX684" fmla="*/ 2846451 w 2979516"/>
                <a:gd name="connsiteY684" fmla="*/ 1501917 h 3309298"/>
                <a:gd name="connsiteX685" fmla="*/ 2846451 w 2979516"/>
                <a:gd name="connsiteY685" fmla="*/ 1508088 h 3309298"/>
                <a:gd name="connsiteX686" fmla="*/ 2846451 w 2979516"/>
                <a:gd name="connsiteY686" fmla="*/ 1511174 h 3309298"/>
                <a:gd name="connsiteX687" fmla="*/ 2843366 w 2979516"/>
                <a:gd name="connsiteY687" fmla="*/ 1520431 h 3309298"/>
                <a:gd name="connsiteX688" fmla="*/ 2840280 w 2979516"/>
                <a:gd name="connsiteY688" fmla="*/ 1520431 h 3309298"/>
                <a:gd name="connsiteX689" fmla="*/ 2834109 w 2979516"/>
                <a:gd name="connsiteY689" fmla="*/ 1523516 h 3309298"/>
                <a:gd name="connsiteX690" fmla="*/ 2827938 w 2979516"/>
                <a:gd name="connsiteY690" fmla="*/ 1523516 h 3309298"/>
                <a:gd name="connsiteX691" fmla="*/ 2821766 w 2979516"/>
                <a:gd name="connsiteY691" fmla="*/ 1520431 h 3309298"/>
                <a:gd name="connsiteX692" fmla="*/ 2818681 w 2979516"/>
                <a:gd name="connsiteY692" fmla="*/ 1517345 h 3309298"/>
                <a:gd name="connsiteX693" fmla="*/ 2818681 w 2979516"/>
                <a:gd name="connsiteY693" fmla="*/ 1514259 h 3309298"/>
                <a:gd name="connsiteX694" fmla="*/ 2815595 w 2979516"/>
                <a:gd name="connsiteY694" fmla="*/ 1508088 h 3309298"/>
                <a:gd name="connsiteX695" fmla="*/ 2815595 w 2979516"/>
                <a:gd name="connsiteY695" fmla="*/ 1505003 h 3309298"/>
                <a:gd name="connsiteX696" fmla="*/ 2821766 w 2979516"/>
                <a:gd name="connsiteY696" fmla="*/ 1495746 h 3309298"/>
                <a:gd name="connsiteX697" fmla="*/ 2824852 w 2979516"/>
                <a:gd name="connsiteY697" fmla="*/ 1495746 h 3309298"/>
                <a:gd name="connsiteX698" fmla="*/ 2827938 w 2979516"/>
                <a:gd name="connsiteY698" fmla="*/ 1492660 h 3309298"/>
                <a:gd name="connsiteX699" fmla="*/ 1242115 w 2979516"/>
                <a:gd name="connsiteY699" fmla="*/ 1457947 h 3309298"/>
                <a:gd name="connsiteX700" fmla="*/ 1251171 w 2979516"/>
                <a:gd name="connsiteY700" fmla="*/ 1457947 h 3309298"/>
                <a:gd name="connsiteX701" fmla="*/ 1269282 w 2979516"/>
                <a:gd name="connsiteY701" fmla="*/ 1460882 h 3309298"/>
                <a:gd name="connsiteX702" fmla="*/ 1275319 w 2979516"/>
                <a:gd name="connsiteY702" fmla="*/ 1466751 h 3309298"/>
                <a:gd name="connsiteX703" fmla="*/ 1281356 w 2979516"/>
                <a:gd name="connsiteY703" fmla="*/ 1478490 h 3309298"/>
                <a:gd name="connsiteX704" fmla="*/ 1284374 w 2979516"/>
                <a:gd name="connsiteY704" fmla="*/ 1490229 h 3309298"/>
                <a:gd name="connsiteX705" fmla="*/ 1281356 w 2979516"/>
                <a:gd name="connsiteY705" fmla="*/ 1501968 h 3309298"/>
                <a:gd name="connsiteX706" fmla="*/ 1275319 w 2979516"/>
                <a:gd name="connsiteY706" fmla="*/ 1510772 h 3309298"/>
                <a:gd name="connsiteX707" fmla="*/ 1272300 w 2979516"/>
                <a:gd name="connsiteY707" fmla="*/ 1516641 h 3309298"/>
                <a:gd name="connsiteX708" fmla="*/ 1257208 w 2979516"/>
                <a:gd name="connsiteY708" fmla="*/ 1522510 h 3309298"/>
                <a:gd name="connsiteX709" fmla="*/ 1248152 w 2979516"/>
                <a:gd name="connsiteY709" fmla="*/ 1525445 h 3309298"/>
                <a:gd name="connsiteX710" fmla="*/ 1233059 w 2979516"/>
                <a:gd name="connsiteY710" fmla="*/ 1519576 h 3309298"/>
                <a:gd name="connsiteX711" fmla="*/ 1224004 w 2979516"/>
                <a:gd name="connsiteY711" fmla="*/ 1516641 h 3309298"/>
                <a:gd name="connsiteX712" fmla="*/ 1217967 w 2979516"/>
                <a:gd name="connsiteY712" fmla="*/ 1504902 h 3309298"/>
                <a:gd name="connsiteX713" fmla="*/ 1214948 w 2979516"/>
                <a:gd name="connsiteY713" fmla="*/ 1493163 h 3309298"/>
                <a:gd name="connsiteX714" fmla="*/ 1217967 w 2979516"/>
                <a:gd name="connsiteY714" fmla="*/ 1481425 h 3309298"/>
                <a:gd name="connsiteX715" fmla="*/ 1224004 w 2979516"/>
                <a:gd name="connsiteY715" fmla="*/ 1469686 h 3309298"/>
                <a:gd name="connsiteX716" fmla="*/ 1230041 w 2979516"/>
                <a:gd name="connsiteY716" fmla="*/ 1466751 h 3309298"/>
                <a:gd name="connsiteX717" fmla="*/ 1242115 w 2979516"/>
                <a:gd name="connsiteY717" fmla="*/ 1457947 h 3309298"/>
                <a:gd name="connsiteX718" fmla="*/ 2794381 w 2979516"/>
                <a:gd name="connsiteY718" fmla="*/ 1448304 h 3309298"/>
                <a:gd name="connsiteX719" fmla="*/ 2797756 w 2979516"/>
                <a:gd name="connsiteY719" fmla="*/ 1448304 h 3309298"/>
                <a:gd name="connsiteX720" fmla="*/ 2801131 w 2979516"/>
                <a:gd name="connsiteY720" fmla="*/ 1448304 h 3309298"/>
                <a:gd name="connsiteX721" fmla="*/ 2804506 w 2979516"/>
                <a:gd name="connsiteY721" fmla="*/ 1448304 h 3309298"/>
                <a:gd name="connsiteX722" fmla="*/ 2807881 w 2979516"/>
                <a:gd name="connsiteY722" fmla="*/ 1448304 h 3309298"/>
                <a:gd name="connsiteX723" fmla="*/ 2807881 w 2979516"/>
                <a:gd name="connsiteY723" fmla="*/ 1451197 h 3309298"/>
                <a:gd name="connsiteX724" fmla="*/ 2807881 w 2979516"/>
                <a:gd name="connsiteY724" fmla="*/ 1454089 h 3309298"/>
                <a:gd name="connsiteX725" fmla="*/ 2807881 w 2979516"/>
                <a:gd name="connsiteY725" fmla="*/ 1456982 h 3309298"/>
                <a:gd name="connsiteX726" fmla="*/ 2804506 w 2979516"/>
                <a:gd name="connsiteY726" fmla="*/ 1456982 h 3309298"/>
                <a:gd name="connsiteX727" fmla="*/ 2801131 w 2979516"/>
                <a:gd name="connsiteY727" fmla="*/ 1459875 h 3309298"/>
                <a:gd name="connsiteX728" fmla="*/ 2797756 w 2979516"/>
                <a:gd name="connsiteY728" fmla="*/ 1459875 h 3309298"/>
                <a:gd name="connsiteX729" fmla="*/ 2794381 w 2979516"/>
                <a:gd name="connsiteY729" fmla="*/ 1456982 h 3309298"/>
                <a:gd name="connsiteX730" fmla="*/ 2794381 w 2979516"/>
                <a:gd name="connsiteY730" fmla="*/ 1454089 h 3309298"/>
                <a:gd name="connsiteX731" fmla="*/ 2794381 w 2979516"/>
                <a:gd name="connsiteY731" fmla="*/ 1451197 h 3309298"/>
                <a:gd name="connsiteX732" fmla="*/ 2794381 w 2979516"/>
                <a:gd name="connsiteY732" fmla="*/ 1448304 h 3309298"/>
                <a:gd name="connsiteX733" fmla="*/ 2957917 w 2979516"/>
                <a:gd name="connsiteY733" fmla="*/ 1438662 h 3309298"/>
                <a:gd name="connsiteX734" fmla="*/ 2964088 w 2979516"/>
                <a:gd name="connsiteY734" fmla="*/ 1438662 h 3309298"/>
                <a:gd name="connsiteX735" fmla="*/ 2970259 w 2979516"/>
                <a:gd name="connsiteY735" fmla="*/ 1438662 h 3309298"/>
                <a:gd name="connsiteX736" fmla="*/ 2973345 w 2979516"/>
                <a:gd name="connsiteY736" fmla="*/ 1441747 h 3309298"/>
                <a:gd name="connsiteX737" fmla="*/ 2979516 w 2979516"/>
                <a:gd name="connsiteY737" fmla="*/ 1444833 h 3309298"/>
                <a:gd name="connsiteX738" fmla="*/ 2979516 w 2979516"/>
                <a:gd name="connsiteY738" fmla="*/ 1451004 h 3309298"/>
                <a:gd name="connsiteX739" fmla="*/ 2979516 w 2979516"/>
                <a:gd name="connsiteY739" fmla="*/ 1457175 h 3309298"/>
                <a:gd name="connsiteX740" fmla="*/ 2976431 w 2979516"/>
                <a:gd name="connsiteY740" fmla="*/ 1466433 h 3309298"/>
                <a:gd name="connsiteX741" fmla="*/ 2973345 w 2979516"/>
                <a:gd name="connsiteY741" fmla="*/ 1466433 h 3309298"/>
                <a:gd name="connsiteX742" fmla="*/ 2964088 w 2979516"/>
                <a:gd name="connsiteY742" fmla="*/ 1469518 h 3309298"/>
                <a:gd name="connsiteX743" fmla="*/ 2961003 w 2979516"/>
                <a:gd name="connsiteY743" fmla="*/ 1469518 h 3309298"/>
                <a:gd name="connsiteX744" fmla="*/ 2954831 w 2979516"/>
                <a:gd name="connsiteY744" fmla="*/ 1466433 h 3309298"/>
                <a:gd name="connsiteX745" fmla="*/ 2951746 w 2979516"/>
                <a:gd name="connsiteY745" fmla="*/ 1463347 h 3309298"/>
                <a:gd name="connsiteX746" fmla="*/ 2948660 w 2979516"/>
                <a:gd name="connsiteY746" fmla="*/ 1457175 h 3309298"/>
                <a:gd name="connsiteX747" fmla="*/ 2948660 w 2979516"/>
                <a:gd name="connsiteY747" fmla="*/ 1451004 h 3309298"/>
                <a:gd name="connsiteX748" fmla="*/ 2948660 w 2979516"/>
                <a:gd name="connsiteY748" fmla="*/ 1447919 h 3309298"/>
                <a:gd name="connsiteX749" fmla="*/ 2954831 w 2979516"/>
                <a:gd name="connsiteY749" fmla="*/ 1441747 h 3309298"/>
                <a:gd name="connsiteX750" fmla="*/ 2957917 w 2979516"/>
                <a:gd name="connsiteY750" fmla="*/ 1438662 h 3309298"/>
                <a:gd name="connsiteX751" fmla="*/ 2741027 w 2979516"/>
                <a:gd name="connsiteY751" fmla="*/ 1438662 h 3309298"/>
                <a:gd name="connsiteX752" fmla="*/ 2744241 w 2979516"/>
                <a:gd name="connsiteY752" fmla="*/ 1438662 h 3309298"/>
                <a:gd name="connsiteX753" fmla="*/ 2747455 w 2979516"/>
                <a:gd name="connsiteY753" fmla="*/ 1438662 h 3309298"/>
                <a:gd name="connsiteX754" fmla="*/ 2750669 w 2979516"/>
                <a:gd name="connsiteY754" fmla="*/ 1441876 h 3309298"/>
                <a:gd name="connsiteX755" fmla="*/ 2753883 w 2979516"/>
                <a:gd name="connsiteY755" fmla="*/ 1441876 h 3309298"/>
                <a:gd name="connsiteX756" fmla="*/ 2753883 w 2979516"/>
                <a:gd name="connsiteY756" fmla="*/ 1445090 h 3309298"/>
                <a:gd name="connsiteX757" fmla="*/ 2753883 w 2979516"/>
                <a:gd name="connsiteY757" fmla="*/ 1448304 h 3309298"/>
                <a:gd name="connsiteX758" fmla="*/ 2753883 w 2979516"/>
                <a:gd name="connsiteY758" fmla="*/ 1451519 h 3309298"/>
                <a:gd name="connsiteX759" fmla="*/ 2753883 w 2979516"/>
                <a:gd name="connsiteY759" fmla="*/ 1454733 h 3309298"/>
                <a:gd name="connsiteX760" fmla="*/ 2750669 w 2979516"/>
                <a:gd name="connsiteY760" fmla="*/ 1457947 h 3309298"/>
                <a:gd name="connsiteX761" fmla="*/ 2747455 w 2979516"/>
                <a:gd name="connsiteY761" fmla="*/ 1457947 h 3309298"/>
                <a:gd name="connsiteX762" fmla="*/ 2744241 w 2979516"/>
                <a:gd name="connsiteY762" fmla="*/ 1457947 h 3309298"/>
                <a:gd name="connsiteX763" fmla="*/ 2741027 w 2979516"/>
                <a:gd name="connsiteY763" fmla="*/ 1457947 h 3309298"/>
                <a:gd name="connsiteX764" fmla="*/ 2737812 w 2979516"/>
                <a:gd name="connsiteY764" fmla="*/ 1454733 h 3309298"/>
                <a:gd name="connsiteX765" fmla="*/ 2737812 w 2979516"/>
                <a:gd name="connsiteY765" fmla="*/ 1451519 h 3309298"/>
                <a:gd name="connsiteX766" fmla="*/ 2734598 w 2979516"/>
                <a:gd name="connsiteY766" fmla="*/ 1448304 h 3309298"/>
                <a:gd name="connsiteX767" fmla="*/ 2734598 w 2979516"/>
                <a:gd name="connsiteY767" fmla="*/ 1445090 h 3309298"/>
                <a:gd name="connsiteX768" fmla="*/ 2737812 w 2979516"/>
                <a:gd name="connsiteY768" fmla="*/ 1441876 h 3309298"/>
                <a:gd name="connsiteX769" fmla="*/ 2741027 w 2979516"/>
                <a:gd name="connsiteY769" fmla="*/ 1438662 h 3309298"/>
                <a:gd name="connsiteX770" fmla="*/ 1588112 w 2979516"/>
                <a:gd name="connsiteY770" fmla="*/ 1417448 h 3309298"/>
                <a:gd name="connsiteX771" fmla="*/ 1591108 w 2979516"/>
                <a:gd name="connsiteY771" fmla="*/ 1417448 h 3309298"/>
                <a:gd name="connsiteX772" fmla="*/ 1630056 w 2979516"/>
                <a:gd name="connsiteY772" fmla="*/ 1429447 h 3309298"/>
                <a:gd name="connsiteX773" fmla="*/ 1648033 w 2979516"/>
                <a:gd name="connsiteY773" fmla="*/ 1441447 h 3309298"/>
                <a:gd name="connsiteX774" fmla="*/ 1669005 w 2979516"/>
                <a:gd name="connsiteY774" fmla="*/ 1477446 h 3309298"/>
                <a:gd name="connsiteX775" fmla="*/ 1672001 w 2979516"/>
                <a:gd name="connsiteY775" fmla="*/ 1498445 h 3309298"/>
                <a:gd name="connsiteX776" fmla="*/ 1663013 w 2979516"/>
                <a:gd name="connsiteY776" fmla="*/ 1531443 h 3309298"/>
                <a:gd name="connsiteX777" fmla="*/ 1648033 w 2979516"/>
                <a:gd name="connsiteY777" fmla="*/ 1555442 h 3309298"/>
                <a:gd name="connsiteX778" fmla="*/ 1621068 w 2979516"/>
                <a:gd name="connsiteY778" fmla="*/ 1573441 h 3309298"/>
                <a:gd name="connsiteX779" fmla="*/ 1591108 w 2979516"/>
                <a:gd name="connsiteY779" fmla="*/ 1579441 h 3309298"/>
                <a:gd name="connsiteX780" fmla="*/ 1588112 w 2979516"/>
                <a:gd name="connsiteY780" fmla="*/ 1579441 h 3309298"/>
                <a:gd name="connsiteX781" fmla="*/ 1546167 w 2979516"/>
                <a:gd name="connsiteY781" fmla="*/ 1567442 h 3309298"/>
                <a:gd name="connsiteX782" fmla="*/ 1528191 w 2979516"/>
                <a:gd name="connsiteY782" fmla="*/ 1555442 h 3309298"/>
                <a:gd name="connsiteX783" fmla="*/ 1510214 w 2979516"/>
                <a:gd name="connsiteY783" fmla="*/ 1519444 h 3309298"/>
                <a:gd name="connsiteX784" fmla="*/ 1507218 w 2979516"/>
                <a:gd name="connsiteY784" fmla="*/ 1498445 h 3309298"/>
                <a:gd name="connsiteX785" fmla="*/ 1513210 w 2979516"/>
                <a:gd name="connsiteY785" fmla="*/ 1468446 h 3309298"/>
                <a:gd name="connsiteX786" fmla="*/ 1528191 w 2979516"/>
                <a:gd name="connsiteY786" fmla="*/ 1441447 h 3309298"/>
                <a:gd name="connsiteX787" fmla="*/ 1555155 w 2979516"/>
                <a:gd name="connsiteY787" fmla="*/ 1426447 h 3309298"/>
                <a:gd name="connsiteX788" fmla="*/ 1588112 w 2979516"/>
                <a:gd name="connsiteY788" fmla="*/ 1417448 h 3309298"/>
                <a:gd name="connsiteX789" fmla="*/ 2865754 w 2979516"/>
                <a:gd name="connsiteY789" fmla="*/ 1372397 h 3309298"/>
                <a:gd name="connsiteX790" fmla="*/ 2876150 w 2979516"/>
                <a:gd name="connsiteY790" fmla="*/ 1378517 h 3309298"/>
                <a:gd name="connsiteX791" fmla="*/ 2849536 w 2979516"/>
                <a:gd name="connsiteY791" fmla="*/ 1393584 h 3309298"/>
                <a:gd name="connsiteX792" fmla="*/ 2865754 w 2979516"/>
                <a:gd name="connsiteY792" fmla="*/ 1372397 h 3309298"/>
                <a:gd name="connsiteX793" fmla="*/ 2088554 w 2979516"/>
                <a:gd name="connsiteY793" fmla="*/ 1324881 h 3309298"/>
                <a:gd name="connsiteX794" fmla="*/ 2118552 w 2979516"/>
                <a:gd name="connsiteY794" fmla="*/ 1333869 h 3309298"/>
                <a:gd name="connsiteX795" fmla="*/ 2145551 w 2979516"/>
                <a:gd name="connsiteY795" fmla="*/ 1348849 h 3309298"/>
                <a:gd name="connsiteX796" fmla="*/ 2160551 w 2979516"/>
                <a:gd name="connsiteY796" fmla="*/ 1375814 h 3309298"/>
                <a:gd name="connsiteX797" fmla="*/ 2169550 w 2979516"/>
                <a:gd name="connsiteY797" fmla="*/ 1405774 h 3309298"/>
                <a:gd name="connsiteX798" fmla="*/ 2169550 w 2979516"/>
                <a:gd name="connsiteY798" fmla="*/ 1411766 h 3309298"/>
                <a:gd name="connsiteX799" fmla="*/ 2157551 w 2979516"/>
                <a:gd name="connsiteY799" fmla="*/ 1450715 h 3309298"/>
                <a:gd name="connsiteX800" fmla="*/ 2145551 w 2979516"/>
                <a:gd name="connsiteY800" fmla="*/ 1468692 h 3309298"/>
                <a:gd name="connsiteX801" fmla="*/ 2109553 w 2979516"/>
                <a:gd name="connsiteY801" fmla="*/ 1489664 h 3309298"/>
                <a:gd name="connsiteX802" fmla="*/ 2088554 w 2979516"/>
                <a:gd name="connsiteY802" fmla="*/ 1492660 h 3309298"/>
                <a:gd name="connsiteX803" fmla="*/ 2055555 w 2979516"/>
                <a:gd name="connsiteY803" fmla="*/ 1483672 h 3309298"/>
                <a:gd name="connsiteX804" fmla="*/ 2031556 w 2979516"/>
                <a:gd name="connsiteY804" fmla="*/ 1468692 h 3309298"/>
                <a:gd name="connsiteX805" fmla="*/ 2013557 w 2979516"/>
                <a:gd name="connsiteY805" fmla="*/ 1441727 h 3309298"/>
                <a:gd name="connsiteX806" fmla="*/ 2007557 w 2979516"/>
                <a:gd name="connsiteY806" fmla="*/ 1411766 h 3309298"/>
                <a:gd name="connsiteX807" fmla="*/ 2007557 w 2979516"/>
                <a:gd name="connsiteY807" fmla="*/ 1405774 h 3309298"/>
                <a:gd name="connsiteX808" fmla="*/ 2016557 w 2979516"/>
                <a:gd name="connsiteY808" fmla="*/ 1366826 h 3309298"/>
                <a:gd name="connsiteX809" fmla="*/ 2031556 w 2979516"/>
                <a:gd name="connsiteY809" fmla="*/ 1348849 h 3309298"/>
                <a:gd name="connsiteX810" fmla="*/ 2067555 w 2979516"/>
                <a:gd name="connsiteY810" fmla="*/ 1327877 h 3309298"/>
                <a:gd name="connsiteX811" fmla="*/ 2088554 w 2979516"/>
                <a:gd name="connsiteY811" fmla="*/ 1324881 h 3309298"/>
                <a:gd name="connsiteX812" fmla="*/ 2256756 w 2979516"/>
                <a:gd name="connsiteY812" fmla="*/ 1093462 h 3309298"/>
                <a:gd name="connsiteX813" fmla="*/ 2256756 w 2979516"/>
                <a:gd name="connsiteY813" fmla="*/ 1189887 h 3309298"/>
                <a:gd name="connsiteX814" fmla="*/ 2256756 w 2979516"/>
                <a:gd name="connsiteY814" fmla="*/ 1093462 h 3309298"/>
                <a:gd name="connsiteX815" fmla="*/ 1874344 w 2979516"/>
                <a:gd name="connsiteY815" fmla="*/ 979682 h 3309298"/>
                <a:gd name="connsiteX816" fmla="*/ 1877385 w 2979516"/>
                <a:gd name="connsiteY816" fmla="*/ 979682 h 3309298"/>
                <a:gd name="connsiteX817" fmla="*/ 1895631 w 2979516"/>
                <a:gd name="connsiteY817" fmla="*/ 985764 h 3309298"/>
                <a:gd name="connsiteX818" fmla="*/ 1904755 w 2979516"/>
                <a:gd name="connsiteY818" fmla="*/ 991846 h 3309298"/>
                <a:gd name="connsiteX819" fmla="*/ 1913878 w 2979516"/>
                <a:gd name="connsiteY819" fmla="*/ 1007052 h 3309298"/>
                <a:gd name="connsiteX820" fmla="*/ 1916919 w 2979516"/>
                <a:gd name="connsiteY820" fmla="*/ 1019216 h 3309298"/>
                <a:gd name="connsiteX821" fmla="*/ 1913878 w 2979516"/>
                <a:gd name="connsiteY821" fmla="*/ 1034422 h 3309298"/>
                <a:gd name="connsiteX822" fmla="*/ 1904755 w 2979516"/>
                <a:gd name="connsiteY822" fmla="*/ 1046586 h 3309298"/>
                <a:gd name="connsiteX823" fmla="*/ 1892590 w 2979516"/>
                <a:gd name="connsiteY823" fmla="*/ 1052669 h 3309298"/>
                <a:gd name="connsiteX824" fmla="*/ 1877385 w 2979516"/>
                <a:gd name="connsiteY824" fmla="*/ 1055710 h 3309298"/>
                <a:gd name="connsiteX825" fmla="*/ 1874344 w 2979516"/>
                <a:gd name="connsiteY825" fmla="*/ 1055710 h 3309298"/>
                <a:gd name="connsiteX826" fmla="*/ 1856097 w 2979516"/>
                <a:gd name="connsiteY826" fmla="*/ 1052669 h 3309298"/>
                <a:gd name="connsiteX827" fmla="*/ 1846974 w 2979516"/>
                <a:gd name="connsiteY827" fmla="*/ 1046586 h 3309298"/>
                <a:gd name="connsiteX828" fmla="*/ 1837850 w 2979516"/>
                <a:gd name="connsiteY828" fmla="*/ 1028340 h 3309298"/>
                <a:gd name="connsiteX829" fmla="*/ 1837850 w 2979516"/>
                <a:gd name="connsiteY829" fmla="*/ 1019216 h 3309298"/>
                <a:gd name="connsiteX830" fmla="*/ 1840891 w 2979516"/>
                <a:gd name="connsiteY830" fmla="*/ 1004011 h 3309298"/>
                <a:gd name="connsiteX831" fmla="*/ 1846974 w 2979516"/>
                <a:gd name="connsiteY831" fmla="*/ 991846 h 3309298"/>
                <a:gd name="connsiteX832" fmla="*/ 1862179 w 2979516"/>
                <a:gd name="connsiteY832" fmla="*/ 982723 h 3309298"/>
                <a:gd name="connsiteX833" fmla="*/ 1874344 w 2979516"/>
                <a:gd name="connsiteY833" fmla="*/ 979682 h 3309298"/>
                <a:gd name="connsiteX834" fmla="*/ 1107371 w 2979516"/>
                <a:gd name="connsiteY834" fmla="*/ 948826 h 3309298"/>
                <a:gd name="connsiteX835" fmla="*/ 1107371 w 2979516"/>
                <a:gd name="connsiteY835" fmla="*/ 1108891 h 3309298"/>
                <a:gd name="connsiteX836" fmla="*/ 1107371 w 2979516"/>
                <a:gd name="connsiteY836" fmla="*/ 948826 h 3309298"/>
                <a:gd name="connsiteX837" fmla="*/ 378412 w 2979516"/>
                <a:gd name="connsiteY837" fmla="*/ 779119 h 3309298"/>
                <a:gd name="connsiteX838" fmla="*/ 381412 w 2979516"/>
                <a:gd name="connsiteY838" fmla="*/ 779119 h 3309298"/>
                <a:gd name="connsiteX839" fmla="*/ 387412 w 2979516"/>
                <a:gd name="connsiteY839" fmla="*/ 782012 h 3309298"/>
                <a:gd name="connsiteX840" fmla="*/ 387412 w 2979516"/>
                <a:gd name="connsiteY840" fmla="*/ 784904 h 3309298"/>
                <a:gd name="connsiteX841" fmla="*/ 390412 w 2979516"/>
                <a:gd name="connsiteY841" fmla="*/ 787797 h 3309298"/>
                <a:gd name="connsiteX842" fmla="*/ 390412 w 2979516"/>
                <a:gd name="connsiteY842" fmla="*/ 790690 h 3309298"/>
                <a:gd name="connsiteX843" fmla="*/ 390412 w 2979516"/>
                <a:gd name="connsiteY843" fmla="*/ 796475 h 3309298"/>
                <a:gd name="connsiteX844" fmla="*/ 387412 w 2979516"/>
                <a:gd name="connsiteY844" fmla="*/ 799368 h 3309298"/>
                <a:gd name="connsiteX845" fmla="*/ 381412 w 2979516"/>
                <a:gd name="connsiteY845" fmla="*/ 802261 h 3309298"/>
                <a:gd name="connsiteX846" fmla="*/ 378412 w 2979516"/>
                <a:gd name="connsiteY846" fmla="*/ 802261 h 3309298"/>
                <a:gd name="connsiteX847" fmla="*/ 372413 w 2979516"/>
                <a:gd name="connsiteY847" fmla="*/ 802261 h 3309298"/>
                <a:gd name="connsiteX848" fmla="*/ 369413 w 2979516"/>
                <a:gd name="connsiteY848" fmla="*/ 799368 h 3309298"/>
                <a:gd name="connsiteX849" fmla="*/ 369413 w 2979516"/>
                <a:gd name="connsiteY849" fmla="*/ 796475 h 3309298"/>
                <a:gd name="connsiteX850" fmla="*/ 366413 w 2979516"/>
                <a:gd name="connsiteY850" fmla="*/ 790690 h 3309298"/>
                <a:gd name="connsiteX851" fmla="*/ 369413 w 2979516"/>
                <a:gd name="connsiteY851" fmla="*/ 787797 h 3309298"/>
                <a:gd name="connsiteX852" fmla="*/ 372413 w 2979516"/>
                <a:gd name="connsiteY852" fmla="*/ 784904 h 3309298"/>
                <a:gd name="connsiteX853" fmla="*/ 372413 w 2979516"/>
                <a:gd name="connsiteY853" fmla="*/ 782012 h 3309298"/>
                <a:gd name="connsiteX854" fmla="*/ 378412 w 2979516"/>
                <a:gd name="connsiteY854" fmla="*/ 779119 h 3309298"/>
                <a:gd name="connsiteX855" fmla="*/ 526477 w 2979516"/>
                <a:gd name="connsiteY855" fmla="*/ 767548 h 3309298"/>
                <a:gd name="connsiteX856" fmla="*/ 529370 w 2979516"/>
                <a:gd name="connsiteY856" fmla="*/ 767548 h 3309298"/>
                <a:gd name="connsiteX857" fmla="*/ 532263 w 2979516"/>
                <a:gd name="connsiteY857" fmla="*/ 770248 h 3309298"/>
                <a:gd name="connsiteX858" fmla="*/ 532263 w 2979516"/>
                <a:gd name="connsiteY858" fmla="*/ 772948 h 3309298"/>
                <a:gd name="connsiteX859" fmla="*/ 532263 w 2979516"/>
                <a:gd name="connsiteY859" fmla="*/ 775648 h 3309298"/>
                <a:gd name="connsiteX860" fmla="*/ 532263 w 2979516"/>
                <a:gd name="connsiteY860" fmla="*/ 778348 h 3309298"/>
                <a:gd name="connsiteX861" fmla="*/ 532263 w 2979516"/>
                <a:gd name="connsiteY861" fmla="*/ 781048 h 3309298"/>
                <a:gd name="connsiteX862" fmla="*/ 529370 w 2979516"/>
                <a:gd name="connsiteY862" fmla="*/ 781048 h 3309298"/>
                <a:gd name="connsiteX863" fmla="*/ 526477 w 2979516"/>
                <a:gd name="connsiteY863" fmla="*/ 781048 h 3309298"/>
                <a:gd name="connsiteX864" fmla="*/ 523585 w 2979516"/>
                <a:gd name="connsiteY864" fmla="*/ 781048 h 3309298"/>
                <a:gd name="connsiteX865" fmla="*/ 520692 w 2979516"/>
                <a:gd name="connsiteY865" fmla="*/ 778348 h 3309298"/>
                <a:gd name="connsiteX866" fmla="*/ 520692 w 2979516"/>
                <a:gd name="connsiteY866" fmla="*/ 775648 h 3309298"/>
                <a:gd name="connsiteX867" fmla="*/ 520692 w 2979516"/>
                <a:gd name="connsiteY867" fmla="*/ 772948 h 3309298"/>
                <a:gd name="connsiteX868" fmla="*/ 520692 w 2979516"/>
                <a:gd name="connsiteY868" fmla="*/ 770248 h 3309298"/>
                <a:gd name="connsiteX869" fmla="*/ 523585 w 2979516"/>
                <a:gd name="connsiteY869" fmla="*/ 770248 h 3309298"/>
                <a:gd name="connsiteX870" fmla="*/ 526477 w 2979516"/>
                <a:gd name="connsiteY870" fmla="*/ 767548 h 3309298"/>
                <a:gd name="connsiteX871" fmla="*/ 459944 w 2979516"/>
                <a:gd name="connsiteY871" fmla="*/ 759834 h 3309298"/>
                <a:gd name="connsiteX872" fmla="*/ 468622 w 2979516"/>
                <a:gd name="connsiteY872" fmla="*/ 759834 h 3309298"/>
                <a:gd name="connsiteX873" fmla="*/ 474407 w 2979516"/>
                <a:gd name="connsiteY873" fmla="*/ 765941 h 3309298"/>
                <a:gd name="connsiteX874" fmla="*/ 477300 w 2979516"/>
                <a:gd name="connsiteY874" fmla="*/ 768994 h 3309298"/>
                <a:gd name="connsiteX875" fmla="*/ 480193 w 2979516"/>
                <a:gd name="connsiteY875" fmla="*/ 778155 h 3309298"/>
                <a:gd name="connsiteX876" fmla="*/ 480193 w 2979516"/>
                <a:gd name="connsiteY876" fmla="*/ 784262 h 3309298"/>
                <a:gd name="connsiteX877" fmla="*/ 477300 w 2979516"/>
                <a:gd name="connsiteY877" fmla="*/ 790369 h 3309298"/>
                <a:gd name="connsiteX878" fmla="*/ 471515 w 2979516"/>
                <a:gd name="connsiteY878" fmla="*/ 793422 h 3309298"/>
                <a:gd name="connsiteX879" fmla="*/ 465729 w 2979516"/>
                <a:gd name="connsiteY879" fmla="*/ 796476 h 3309298"/>
                <a:gd name="connsiteX880" fmla="*/ 457051 w 2979516"/>
                <a:gd name="connsiteY880" fmla="*/ 796476 h 3309298"/>
                <a:gd name="connsiteX881" fmla="*/ 448373 w 2979516"/>
                <a:gd name="connsiteY881" fmla="*/ 790369 h 3309298"/>
                <a:gd name="connsiteX882" fmla="*/ 448373 w 2979516"/>
                <a:gd name="connsiteY882" fmla="*/ 787315 h 3309298"/>
                <a:gd name="connsiteX883" fmla="*/ 445480 w 2979516"/>
                <a:gd name="connsiteY883" fmla="*/ 778155 h 3309298"/>
                <a:gd name="connsiteX884" fmla="*/ 445480 w 2979516"/>
                <a:gd name="connsiteY884" fmla="*/ 772048 h 3309298"/>
                <a:gd name="connsiteX885" fmla="*/ 448373 w 2979516"/>
                <a:gd name="connsiteY885" fmla="*/ 765941 h 3309298"/>
                <a:gd name="connsiteX886" fmla="*/ 454158 w 2979516"/>
                <a:gd name="connsiteY886" fmla="*/ 762887 h 3309298"/>
                <a:gd name="connsiteX887" fmla="*/ 459944 w 2979516"/>
                <a:gd name="connsiteY887" fmla="*/ 759834 h 3309298"/>
                <a:gd name="connsiteX888" fmla="*/ 363713 w 2979516"/>
                <a:gd name="connsiteY888" fmla="*/ 732834 h 3309298"/>
                <a:gd name="connsiteX889" fmla="*/ 364099 w 2979516"/>
                <a:gd name="connsiteY889" fmla="*/ 733991 h 3309298"/>
                <a:gd name="connsiteX890" fmla="*/ 367184 w 2979516"/>
                <a:gd name="connsiteY890" fmla="*/ 733991 h 3309298"/>
                <a:gd name="connsiteX891" fmla="*/ 370270 w 2979516"/>
                <a:gd name="connsiteY891" fmla="*/ 737077 h 3309298"/>
                <a:gd name="connsiteX892" fmla="*/ 370270 w 2979516"/>
                <a:gd name="connsiteY892" fmla="*/ 740163 h 3309298"/>
                <a:gd name="connsiteX893" fmla="*/ 370270 w 2979516"/>
                <a:gd name="connsiteY893" fmla="*/ 743248 h 3309298"/>
                <a:gd name="connsiteX894" fmla="*/ 367184 w 2979516"/>
                <a:gd name="connsiteY894" fmla="*/ 746334 h 3309298"/>
                <a:gd name="connsiteX895" fmla="*/ 364099 w 2979516"/>
                <a:gd name="connsiteY895" fmla="*/ 746334 h 3309298"/>
                <a:gd name="connsiteX896" fmla="*/ 361013 w 2979516"/>
                <a:gd name="connsiteY896" fmla="*/ 746334 h 3309298"/>
                <a:gd name="connsiteX897" fmla="*/ 357927 w 2979516"/>
                <a:gd name="connsiteY897" fmla="*/ 743248 h 3309298"/>
                <a:gd name="connsiteX898" fmla="*/ 354842 w 2979516"/>
                <a:gd name="connsiteY898" fmla="*/ 740163 h 3309298"/>
                <a:gd name="connsiteX899" fmla="*/ 354842 w 2979516"/>
                <a:gd name="connsiteY899" fmla="*/ 737077 h 3309298"/>
                <a:gd name="connsiteX900" fmla="*/ 357927 w 2979516"/>
                <a:gd name="connsiteY900" fmla="*/ 733991 h 3309298"/>
                <a:gd name="connsiteX901" fmla="*/ 361013 w 2979516"/>
                <a:gd name="connsiteY901" fmla="*/ 733991 h 3309298"/>
                <a:gd name="connsiteX902" fmla="*/ 363713 w 2979516"/>
                <a:gd name="connsiteY902" fmla="*/ 732834 h 3309298"/>
                <a:gd name="connsiteX903" fmla="*/ 516835 w 2979516"/>
                <a:gd name="connsiteY903" fmla="*/ 721264 h 3309298"/>
                <a:gd name="connsiteX904" fmla="*/ 519728 w 2979516"/>
                <a:gd name="connsiteY904" fmla="*/ 724398 h 3309298"/>
                <a:gd name="connsiteX905" fmla="*/ 522620 w 2979516"/>
                <a:gd name="connsiteY905" fmla="*/ 724398 h 3309298"/>
                <a:gd name="connsiteX906" fmla="*/ 525513 w 2979516"/>
                <a:gd name="connsiteY906" fmla="*/ 730665 h 3309298"/>
                <a:gd name="connsiteX907" fmla="*/ 528406 w 2979516"/>
                <a:gd name="connsiteY907" fmla="*/ 733799 h 3309298"/>
                <a:gd name="connsiteX908" fmla="*/ 525513 w 2979516"/>
                <a:gd name="connsiteY908" fmla="*/ 736933 h 3309298"/>
                <a:gd name="connsiteX909" fmla="*/ 525513 w 2979516"/>
                <a:gd name="connsiteY909" fmla="*/ 740067 h 3309298"/>
                <a:gd name="connsiteX910" fmla="*/ 522620 w 2979516"/>
                <a:gd name="connsiteY910" fmla="*/ 743201 h 3309298"/>
                <a:gd name="connsiteX911" fmla="*/ 522620 w 2979516"/>
                <a:gd name="connsiteY911" fmla="*/ 746335 h 3309298"/>
                <a:gd name="connsiteX912" fmla="*/ 516835 w 2979516"/>
                <a:gd name="connsiteY912" fmla="*/ 746335 h 3309298"/>
                <a:gd name="connsiteX913" fmla="*/ 513942 w 2979516"/>
                <a:gd name="connsiteY913" fmla="*/ 746335 h 3309298"/>
                <a:gd name="connsiteX914" fmla="*/ 508157 w 2979516"/>
                <a:gd name="connsiteY914" fmla="*/ 746335 h 3309298"/>
                <a:gd name="connsiteX915" fmla="*/ 505264 w 2979516"/>
                <a:gd name="connsiteY915" fmla="*/ 740067 h 3309298"/>
                <a:gd name="connsiteX916" fmla="*/ 505264 w 2979516"/>
                <a:gd name="connsiteY916" fmla="*/ 736933 h 3309298"/>
                <a:gd name="connsiteX917" fmla="*/ 505264 w 2979516"/>
                <a:gd name="connsiteY917" fmla="*/ 730665 h 3309298"/>
                <a:gd name="connsiteX918" fmla="*/ 508157 w 2979516"/>
                <a:gd name="connsiteY918" fmla="*/ 727532 h 3309298"/>
                <a:gd name="connsiteX919" fmla="*/ 511049 w 2979516"/>
                <a:gd name="connsiteY919" fmla="*/ 724398 h 3309298"/>
                <a:gd name="connsiteX920" fmla="*/ 516835 w 2979516"/>
                <a:gd name="connsiteY920" fmla="*/ 721264 h 3309298"/>
                <a:gd name="connsiteX921" fmla="*/ 438249 w 2979516"/>
                <a:gd name="connsiteY921" fmla="*/ 715478 h 3309298"/>
                <a:gd name="connsiteX922" fmla="*/ 441382 w 2979516"/>
                <a:gd name="connsiteY922" fmla="*/ 715478 h 3309298"/>
                <a:gd name="connsiteX923" fmla="*/ 447650 w 2979516"/>
                <a:gd name="connsiteY923" fmla="*/ 715478 h 3309298"/>
                <a:gd name="connsiteX924" fmla="*/ 450784 w 2979516"/>
                <a:gd name="connsiteY924" fmla="*/ 718612 h 3309298"/>
                <a:gd name="connsiteX925" fmla="*/ 453918 w 2979516"/>
                <a:gd name="connsiteY925" fmla="*/ 721746 h 3309298"/>
                <a:gd name="connsiteX926" fmla="*/ 457052 w 2979516"/>
                <a:gd name="connsiteY926" fmla="*/ 728013 h 3309298"/>
                <a:gd name="connsiteX927" fmla="*/ 453918 w 2979516"/>
                <a:gd name="connsiteY927" fmla="*/ 731147 h 3309298"/>
                <a:gd name="connsiteX928" fmla="*/ 453918 w 2979516"/>
                <a:gd name="connsiteY928" fmla="*/ 734281 h 3309298"/>
                <a:gd name="connsiteX929" fmla="*/ 450784 w 2979516"/>
                <a:gd name="connsiteY929" fmla="*/ 737415 h 3309298"/>
                <a:gd name="connsiteX930" fmla="*/ 444516 w 2979516"/>
                <a:gd name="connsiteY930" fmla="*/ 740549 h 3309298"/>
                <a:gd name="connsiteX931" fmla="*/ 441382 w 2979516"/>
                <a:gd name="connsiteY931" fmla="*/ 740549 h 3309298"/>
                <a:gd name="connsiteX932" fmla="*/ 438249 w 2979516"/>
                <a:gd name="connsiteY932" fmla="*/ 740549 h 3309298"/>
                <a:gd name="connsiteX933" fmla="*/ 435115 w 2979516"/>
                <a:gd name="connsiteY933" fmla="*/ 734281 h 3309298"/>
                <a:gd name="connsiteX934" fmla="*/ 431981 w 2979516"/>
                <a:gd name="connsiteY934" fmla="*/ 734281 h 3309298"/>
                <a:gd name="connsiteX935" fmla="*/ 431981 w 2979516"/>
                <a:gd name="connsiteY935" fmla="*/ 728013 h 3309298"/>
                <a:gd name="connsiteX936" fmla="*/ 431981 w 2979516"/>
                <a:gd name="connsiteY936" fmla="*/ 724879 h 3309298"/>
                <a:gd name="connsiteX937" fmla="*/ 435115 w 2979516"/>
                <a:gd name="connsiteY937" fmla="*/ 718612 h 3309298"/>
                <a:gd name="connsiteX938" fmla="*/ 438249 w 2979516"/>
                <a:gd name="connsiteY938" fmla="*/ 715478 h 3309298"/>
                <a:gd name="connsiteX939" fmla="*/ 397267 w 2979516"/>
                <a:gd name="connsiteY939" fmla="*/ 705836 h 3309298"/>
                <a:gd name="connsiteX940" fmla="*/ 400160 w 2979516"/>
                <a:gd name="connsiteY940" fmla="*/ 705836 h 3309298"/>
                <a:gd name="connsiteX941" fmla="*/ 400160 w 2979516"/>
                <a:gd name="connsiteY941" fmla="*/ 709050 h 3309298"/>
                <a:gd name="connsiteX942" fmla="*/ 403053 w 2979516"/>
                <a:gd name="connsiteY942" fmla="*/ 709050 h 3309298"/>
                <a:gd name="connsiteX943" fmla="*/ 403053 w 2979516"/>
                <a:gd name="connsiteY943" fmla="*/ 712265 h 3309298"/>
                <a:gd name="connsiteX944" fmla="*/ 400160 w 2979516"/>
                <a:gd name="connsiteY944" fmla="*/ 715479 h 3309298"/>
                <a:gd name="connsiteX945" fmla="*/ 397267 w 2979516"/>
                <a:gd name="connsiteY945" fmla="*/ 715479 h 3309298"/>
                <a:gd name="connsiteX946" fmla="*/ 394375 w 2979516"/>
                <a:gd name="connsiteY946" fmla="*/ 715479 h 3309298"/>
                <a:gd name="connsiteX947" fmla="*/ 391482 w 2979516"/>
                <a:gd name="connsiteY947" fmla="*/ 712265 h 3309298"/>
                <a:gd name="connsiteX948" fmla="*/ 394375 w 2979516"/>
                <a:gd name="connsiteY948" fmla="*/ 709050 h 3309298"/>
                <a:gd name="connsiteX949" fmla="*/ 397267 w 2979516"/>
                <a:gd name="connsiteY949" fmla="*/ 705836 h 3309298"/>
                <a:gd name="connsiteX950" fmla="*/ 552925 w 2979516"/>
                <a:gd name="connsiteY950" fmla="*/ 697295 h 3309298"/>
                <a:gd name="connsiteX951" fmla="*/ 550170 w 2979516"/>
                <a:gd name="connsiteY951" fmla="*/ 712448 h 3309298"/>
                <a:gd name="connsiteX952" fmla="*/ 552925 w 2979516"/>
                <a:gd name="connsiteY952" fmla="*/ 697295 h 3309298"/>
                <a:gd name="connsiteX953" fmla="*/ 498514 w 2979516"/>
                <a:gd name="connsiteY953" fmla="*/ 667266 h 3309298"/>
                <a:gd name="connsiteX954" fmla="*/ 501406 w 2979516"/>
                <a:gd name="connsiteY954" fmla="*/ 667266 h 3309298"/>
                <a:gd name="connsiteX955" fmla="*/ 504299 w 2979516"/>
                <a:gd name="connsiteY955" fmla="*/ 667266 h 3309298"/>
                <a:gd name="connsiteX956" fmla="*/ 507192 w 2979516"/>
                <a:gd name="connsiteY956" fmla="*/ 667266 h 3309298"/>
                <a:gd name="connsiteX957" fmla="*/ 507192 w 2979516"/>
                <a:gd name="connsiteY957" fmla="*/ 670480 h 3309298"/>
                <a:gd name="connsiteX958" fmla="*/ 507192 w 2979516"/>
                <a:gd name="connsiteY958" fmla="*/ 673695 h 3309298"/>
                <a:gd name="connsiteX959" fmla="*/ 507192 w 2979516"/>
                <a:gd name="connsiteY959" fmla="*/ 676909 h 3309298"/>
                <a:gd name="connsiteX960" fmla="*/ 504299 w 2979516"/>
                <a:gd name="connsiteY960" fmla="*/ 676909 h 3309298"/>
                <a:gd name="connsiteX961" fmla="*/ 501406 w 2979516"/>
                <a:gd name="connsiteY961" fmla="*/ 676909 h 3309298"/>
                <a:gd name="connsiteX962" fmla="*/ 498514 w 2979516"/>
                <a:gd name="connsiteY962" fmla="*/ 676909 h 3309298"/>
                <a:gd name="connsiteX963" fmla="*/ 498514 w 2979516"/>
                <a:gd name="connsiteY963" fmla="*/ 673695 h 3309298"/>
                <a:gd name="connsiteX964" fmla="*/ 495621 w 2979516"/>
                <a:gd name="connsiteY964" fmla="*/ 673695 h 3309298"/>
                <a:gd name="connsiteX965" fmla="*/ 498514 w 2979516"/>
                <a:gd name="connsiteY965" fmla="*/ 670480 h 3309298"/>
                <a:gd name="connsiteX966" fmla="*/ 498514 w 2979516"/>
                <a:gd name="connsiteY966" fmla="*/ 667266 h 3309298"/>
                <a:gd name="connsiteX967" fmla="*/ 1693635 w 2979516"/>
                <a:gd name="connsiteY967" fmla="*/ 655695 h 3309298"/>
                <a:gd name="connsiteX968" fmla="*/ 1726805 w 2979516"/>
                <a:gd name="connsiteY968" fmla="*/ 661726 h 3309298"/>
                <a:gd name="connsiteX969" fmla="*/ 1750928 w 2979516"/>
                <a:gd name="connsiteY969" fmla="*/ 679819 h 3309298"/>
                <a:gd name="connsiteX970" fmla="*/ 1756959 w 2979516"/>
                <a:gd name="connsiteY970" fmla="*/ 682834 h 3309298"/>
                <a:gd name="connsiteX971" fmla="*/ 1775052 w 2979516"/>
                <a:gd name="connsiteY971" fmla="*/ 719019 h 3309298"/>
                <a:gd name="connsiteX972" fmla="*/ 1778067 w 2979516"/>
                <a:gd name="connsiteY972" fmla="*/ 740128 h 3309298"/>
                <a:gd name="connsiteX973" fmla="*/ 1769021 w 2979516"/>
                <a:gd name="connsiteY973" fmla="*/ 782344 h 3309298"/>
                <a:gd name="connsiteX974" fmla="*/ 1756959 w 2979516"/>
                <a:gd name="connsiteY974" fmla="*/ 797421 h 3309298"/>
                <a:gd name="connsiteX975" fmla="*/ 1729820 w 2979516"/>
                <a:gd name="connsiteY975" fmla="*/ 815514 h 3309298"/>
                <a:gd name="connsiteX976" fmla="*/ 1699665 w 2979516"/>
                <a:gd name="connsiteY976" fmla="*/ 821545 h 3309298"/>
                <a:gd name="connsiteX977" fmla="*/ 1666495 w 2979516"/>
                <a:gd name="connsiteY977" fmla="*/ 815514 h 3309298"/>
                <a:gd name="connsiteX978" fmla="*/ 1642372 w 2979516"/>
                <a:gd name="connsiteY978" fmla="*/ 797421 h 3309298"/>
                <a:gd name="connsiteX979" fmla="*/ 1636341 w 2979516"/>
                <a:gd name="connsiteY979" fmla="*/ 794406 h 3309298"/>
                <a:gd name="connsiteX980" fmla="*/ 1615233 w 2979516"/>
                <a:gd name="connsiteY980" fmla="*/ 758220 h 3309298"/>
                <a:gd name="connsiteX981" fmla="*/ 1612217 w 2979516"/>
                <a:gd name="connsiteY981" fmla="*/ 737112 h 3309298"/>
                <a:gd name="connsiteX982" fmla="*/ 1624279 w 2979516"/>
                <a:gd name="connsiteY982" fmla="*/ 694896 h 3309298"/>
                <a:gd name="connsiteX983" fmla="*/ 1636341 w 2979516"/>
                <a:gd name="connsiteY983" fmla="*/ 679819 h 3309298"/>
                <a:gd name="connsiteX984" fmla="*/ 1663480 w 2979516"/>
                <a:gd name="connsiteY984" fmla="*/ 661726 h 3309298"/>
                <a:gd name="connsiteX985" fmla="*/ 1693635 w 2979516"/>
                <a:gd name="connsiteY985" fmla="*/ 655695 h 3309298"/>
                <a:gd name="connsiteX986" fmla="*/ 399358 w 2979516"/>
                <a:gd name="connsiteY986" fmla="*/ 631590 h 3309298"/>
                <a:gd name="connsiteX987" fmla="*/ 393251 w 2979516"/>
                <a:gd name="connsiteY987" fmla="*/ 651839 h 3309298"/>
                <a:gd name="connsiteX988" fmla="*/ 399358 w 2979516"/>
                <a:gd name="connsiteY988" fmla="*/ 631590 h 3309298"/>
                <a:gd name="connsiteX989" fmla="*/ 486943 w 2979516"/>
                <a:gd name="connsiteY989" fmla="*/ 613269 h 3309298"/>
                <a:gd name="connsiteX990" fmla="*/ 492729 w 2979516"/>
                <a:gd name="connsiteY990" fmla="*/ 613269 h 3309298"/>
                <a:gd name="connsiteX991" fmla="*/ 495621 w 2979516"/>
                <a:gd name="connsiteY991" fmla="*/ 616403 h 3309298"/>
                <a:gd name="connsiteX992" fmla="*/ 498514 w 2979516"/>
                <a:gd name="connsiteY992" fmla="*/ 619537 h 3309298"/>
                <a:gd name="connsiteX993" fmla="*/ 501407 w 2979516"/>
                <a:gd name="connsiteY993" fmla="*/ 625804 h 3309298"/>
                <a:gd name="connsiteX994" fmla="*/ 501407 w 2979516"/>
                <a:gd name="connsiteY994" fmla="*/ 628938 h 3309298"/>
                <a:gd name="connsiteX995" fmla="*/ 498514 w 2979516"/>
                <a:gd name="connsiteY995" fmla="*/ 635206 h 3309298"/>
                <a:gd name="connsiteX996" fmla="*/ 495621 w 2979516"/>
                <a:gd name="connsiteY996" fmla="*/ 638340 h 3309298"/>
                <a:gd name="connsiteX997" fmla="*/ 489836 w 2979516"/>
                <a:gd name="connsiteY997" fmla="*/ 638340 h 3309298"/>
                <a:gd name="connsiteX998" fmla="*/ 486943 w 2979516"/>
                <a:gd name="connsiteY998" fmla="*/ 638340 h 3309298"/>
                <a:gd name="connsiteX999" fmla="*/ 484050 w 2979516"/>
                <a:gd name="connsiteY999" fmla="*/ 635206 h 3309298"/>
                <a:gd name="connsiteX1000" fmla="*/ 481158 w 2979516"/>
                <a:gd name="connsiteY1000" fmla="*/ 632072 h 3309298"/>
                <a:gd name="connsiteX1001" fmla="*/ 478265 w 2979516"/>
                <a:gd name="connsiteY1001" fmla="*/ 632072 h 3309298"/>
                <a:gd name="connsiteX1002" fmla="*/ 478265 w 2979516"/>
                <a:gd name="connsiteY1002" fmla="*/ 625804 h 3309298"/>
                <a:gd name="connsiteX1003" fmla="*/ 478265 w 2979516"/>
                <a:gd name="connsiteY1003" fmla="*/ 622670 h 3309298"/>
                <a:gd name="connsiteX1004" fmla="*/ 481158 w 2979516"/>
                <a:gd name="connsiteY1004" fmla="*/ 616403 h 3309298"/>
                <a:gd name="connsiteX1005" fmla="*/ 484050 w 2979516"/>
                <a:gd name="connsiteY1005" fmla="*/ 616403 h 3309298"/>
                <a:gd name="connsiteX1006" fmla="*/ 486943 w 2979516"/>
                <a:gd name="connsiteY1006" fmla="*/ 613269 h 3309298"/>
                <a:gd name="connsiteX1007" fmla="*/ 2244762 w 2979516"/>
                <a:gd name="connsiteY1007" fmla="*/ 366422 h 3309298"/>
                <a:gd name="connsiteX1008" fmla="*/ 2250547 w 2979516"/>
                <a:gd name="connsiteY1008" fmla="*/ 366422 h 3309298"/>
                <a:gd name="connsiteX1009" fmla="*/ 2253440 w 2979516"/>
                <a:gd name="connsiteY1009" fmla="*/ 366422 h 3309298"/>
                <a:gd name="connsiteX1010" fmla="*/ 2262119 w 2979516"/>
                <a:gd name="connsiteY1010" fmla="*/ 366422 h 3309298"/>
                <a:gd name="connsiteX1011" fmla="*/ 2265011 w 2979516"/>
                <a:gd name="connsiteY1011" fmla="*/ 369422 h 3309298"/>
                <a:gd name="connsiteX1012" fmla="*/ 2265011 w 2979516"/>
                <a:gd name="connsiteY1012" fmla="*/ 375422 h 3309298"/>
                <a:gd name="connsiteX1013" fmla="*/ 2267904 w 2979516"/>
                <a:gd name="connsiteY1013" fmla="*/ 381421 h 3309298"/>
                <a:gd name="connsiteX1014" fmla="*/ 2265011 w 2979516"/>
                <a:gd name="connsiteY1014" fmla="*/ 384421 h 3309298"/>
                <a:gd name="connsiteX1015" fmla="*/ 2262119 w 2979516"/>
                <a:gd name="connsiteY1015" fmla="*/ 390421 h 3309298"/>
                <a:gd name="connsiteX1016" fmla="*/ 2253440 w 2979516"/>
                <a:gd name="connsiteY1016" fmla="*/ 393421 h 3309298"/>
                <a:gd name="connsiteX1017" fmla="*/ 2250547 w 2979516"/>
                <a:gd name="connsiteY1017" fmla="*/ 393421 h 3309298"/>
                <a:gd name="connsiteX1018" fmla="*/ 2244762 w 2979516"/>
                <a:gd name="connsiteY1018" fmla="*/ 390421 h 3309298"/>
                <a:gd name="connsiteX1019" fmla="*/ 2241869 w 2979516"/>
                <a:gd name="connsiteY1019" fmla="*/ 387421 h 3309298"/>
                <a:gd name="connsiteX1020" fmla="*/ 2238976 w 2979516"/>
                <a:gd name="connsiteY1020" fmla="*/ 384421 h 3309298"/>
                <a:gd name="connsiteX1021" fmla="*/ 2238976 w 2979516"/>
                <a:gd name="connsiteY1021" fmla="*/ 378421 h 3309298"/>
                <a:gd name="connsiteX1022" fmla="*/ 2241869 w 2979516"/>
                <a:gd name="connsiteY1022" fmla="*/ 372422 h 3309298"/>
                <a:gd name="connsiteX1023" fmla="*/ 2244762 w 2979516"/>
                <a:gd name="connsiteY1023" fmla="*/ 369422 h 3309298"/>
                <a:gd name="connsiteX1024" fmla="*/ 2244762 w 2979516"/>
                <a:gd name="connsiteY1024" fmla="*/ 366422 h 3309298"/>
                <a:gd name="connsiteX1025" fmla="*/ 2372055 w 2979516"/>
                <a:gd name="connsiteY1025" fmla="*/ 281166 h 3309298"/>
                <a:gd name="connsiteX1026" fmla="*/ 2382236 w 2979516"/>
                <a:gd name="connsiteY1026" fmla="*/ 286710 h 3309298"/>
                <a:gd name="connsiteX1027" fmla="*/ 2357992 w 2979516"/>
                <a:gd name="connsiteY1027" fmla="*/ 304453 h 3309298"/>
                <a:gd name="connsiteX1028" fmla="*/ 2372055 w 2979516"/>
                <a:gd name="connsiteY1028" fmla="*/ 281166 h 3309298"/>
                <a:gd name="connsiteX1029" fmla="*/ 2277933 w 2979516"/>
                <a:gd name="connsiteY1029" fmla="*/ 279639 h 3309298"/>
                <a:gd name="connsiteX1030" fmla="*/ 2283847 w 2979516"/>
                <a:gd name="connsiteY1030" fmla="*/ 279639 h 3309298"/>
                <a:gd name="connsiteX1031" fmla="*/ 2295675 w 2979516"/>
                <a:gd name="connsiteY1031" fmla="*/ 285665 h 3309298"/>
                <a:gd name="connsiteX1032" fmla="*/ 2298632 w 2979516"/>
                <a:gd name="connsiteY1032" fmla="*/ 288679 h 3309298"/>
                <a:gd name="connsiteX1033" fmla="*/ 2304546 w 2979516"/>
                <a:gd name="connsiteY1033" fmla="*/ 297719 h 3309298"/>
                <a:gd name="connsiteX1034" fmla="*/ 2304546 w 2979516"/>
                <a:gd name="connsiteY1034" fmla="*/ 306759 h 3309298"/>
                <a:gd name="connsiteX1035" fmla="*/ 2301589 w 2979516"/>
                <a:gd name="connsiteY1035" fmla="*/ 315799 h 3309298"/>
                <a:gd name="connsiteX1036" fmla="*/ 2295675 w 2979516"/>
                <a:gd name="connsiteY1036" fmla="*/ 321825 h 3309298"/>
                <a:gd name="connsiteX1037" fmla="*/ 2283847 w 2979516"/>
                <a:gd name="connsiteY1037" fmla="*/ 327852 h 3309298"/>
                <a:gd name="connsiteX1038" fmla="*/ 2277933 w 2979516"/>
                <a:gd name="connsiteY1038" fmla="*/ 327852 h 3309298"/>
                <a:gd name="connsiteX1039" fmla="*/ 2269061 w 2979516"/>
                <a:gd name="connsiteY1039" fmla="*/ 321825 h 3309298"/>
                <a:gd name="connsiteX1040" fmla="*/ 2263147 w 2979516"/>
                <a:gd name="connsiteY1040" fmla="*/ 318812 h 3309298"/>
                <a:gd name="connsiteX1041" fmla="*/ 2260190 w 2979516"/>
                <a:gd name="connsiteY1041" fmla="*/ 309772 h 3309298"/>
                <a:gd name="connsiteX1042" fmla="*/ 2260190 w 2979516"/>
                <a:gd name="connsiteY1042" fmla="*/ 300732 h 3309298"/>
                <a:gd name="connsiteX1043" fmla="*/ 2263147 w 2979516"/>
                <a:gd name="connsiteY1043" fmla="*/ 294705 h 3309298"/>
                <a:gd name="connsiteX1044" fmla="*/ 2266104 w 2979516"/>
                <a:gd name="connsiteY1044" fmla="*/ 285665 h 3309298"/>
                <a:gd name="connsiteX1045" fmla="*/ 2269061 w 2979516"/>
                <a:gd name="connsiteY1045" fmla="*/ 285665 h 3309298"/>
                <a:gd name="connsiteX1046" fmla="*/ 2277933 w 2979516"/>
                <a:gd name="connsiteY1046" fmla="*/ 279639 h 3309298"/>
                <a:gd name="connsiteX1047" fmla="*/ 2143757 w 2979516"/>
                <a:gd name="connsiteY1047" fmla="*/ 279591 h 3309298"/>
                <a:gd name="connsiteX1048" fmla="*/ 2151391 w 2979516"/>
                <a:gd name="connsiteY1048" fmla="*/ 280719 h 3309298"/>
                <a:gd name="connsiteX1049" fmla="*/ 2163605 w 2979516"/>
                <a:gd name="connsiteY1049" fmla="*/ 283728 h 3309298"/>
                <a:gd name="connsiteX1050" fmla="*/ 2175819 w 2979516"/>
                <a:gd name="connsiteY1050" fmla="*/ 292753 h 3309298"/>
                <a:gd name="connsiteX1051" fmla="*/ 2181926 w 2979516"/>
                <a:gd name="connsiteY1051" fmla="*/ 310804 h 3309298"/>
                <a:gd name="connsiteX1052" fmla="*/ 2184979 w 2979516"/>
                <a:gd name="connsiteY1052" fmla="*/ 319830 h 3309298"/>
                <a:gd name="connsiteX1053" fmla="*/ 2175819 w 2979516"/>
                <a:gd name="connsiteY1053" fmla="*/ 337880 h 3309298"/>
                <a:gd name="connsiteX1054" fmla="*/ 2169712 w 2979516"/>
                <a:gd name="connsiteY1054" fmla="*/ 343897 h 3309298"/>
                <a:gd name="connsiteX1055" fmla="*/ 2157498 w 2979516"/>
                <a:gd name="connsiteY1055" fmla="*/ 349914 h 3309298"/>
                <a:gd name="connsiteX1056" fmla="*/ 2145284 w 2979516"/>
                <a:gd name="connsiteY1056" fmla="*/ 349914 h 3309298"/>
                <a:gd name="connsiteX1057" fmla="*/ 2130017 w 2979516"/>
                <a:gd name="connsiteY1057" fmla="*/ 346906 h 3309298"/>
                <a:gd name="connsiteX1058" fmla="*/ 2120857 w 2979516"/>
                <a:gd name="connsiteY1058" fmla="*/ 337880 h 3309298"/>
                <a:gd name="connsiteX1059" fmla="*/ 2117803 w 2979516"/>
                <a:gd name="connsiteY1059" fmla="*/ 337880 h 3309298"/>
                <a:gd name="connsiteX1060" fmla="*/ 2111696 w 2979516"/>
                <a:gd name="connsiteY1060" fmla="*/ 319830 h 3309298"/>
                <a:gd name="connsiteX1061" fmla="*/ 2111696 w 2979516"/>
                <a:gd name="connsiteY1061" fmla="*/ 310804 h 3309298"/>
                <a:gd name="connsiteX1062" fmla="*/ 2117803 w 2979516"/>
                <a:gd name="connsiteY1062" fmla="*/ 292753 h 3309298"/>
                <a:gd name="connsiteX1063" fmla="*/ 2123910 w 2979516"/>
                <a:gd name="connsiteY1063" fmla="*/ 286736 h 3309298"/>
                <a:gd name="connsiteX1064" fmla="*/ 2136124 w 2979516"/>
                <a:gd name="connsiteY1064" fmla="*/ 280719 h 3309298"/>
                <a:gd name="connsiteX1065" fmla="*/ 2143757 w 2979516"/>
                <a:gd name="connsiteY1065" fmla="*/ 279591 h 3309298"/>
                <a:gd name="connsiteX1066" fmla="*/ 1997348 w 2979516"/>
                <a:gd name="connsiteY1066" fmla="*/ 219857 h 3309298"/>
                <a:gd name="connsiteX1067" fmla="*/ 2009600 w 2979516"/>
                <a:gd name="connsiteY1067" fmla="*/ 222870 h 3309298"/>
                <a:gd name="connsiteX1068" fmla="*/ 2012662 w 2979516"/>
                <a:gd name="connsiteY1068" fmla="*/ 225883 h 3309298"/>
                <a:gd name="connsiteX1069" fmla="*/ 2021851 w 2979516"/>
                <a:gd name="connsiteY1069" fmla="*/ 234923 h 3309298"/>
                <a:gd name="connsiteX1070" fmla="*/ 2021851 w 2979516"/>
                <a:gd name="connsiteY1070" fmla="*/ 240950 h 3309298"/>
                <a:gd name="connsiteX1071" fmla="*/ 2021851 w 2979516"/>
                <a:gd name="connsiteY1071" fmla="*/ 249990 h 3309298"/>
                <a:gd name="connsiteX1072" fmla="*/ 2018788 w 2979516"/>
                <a:gd name="connsiteY1072" fmla="*/ 256017 h 3309298"/>
                <a:gd name="connsiteX1073" fmla="*/ 2012662 w 2979516"/>
                <a:gd name="connsiteY1073" fmla="*/ 262043 h 3309298"/>
                <a:gd name="connsiteX1074" fmla="*/ 2003474 w 2979516"/>
                <a:gd name="connsiteY1074" fmla="*/ 265057 h 3309298"/>
                <a:gd name="connsiteX1075" fmla="*/ 2000411 w 2979516"/>
                <a:gd name="connsiteY1075" fmla="*/ 268070 h 3309298"/>
                <a:gd name="connsiteX1076" fmla="*/ 1988159 w 2979516"/>
                <a:gd name="connsiteY1076" fmla="*/ 265057 h 3309298"/>
                <a:gd name="connsiteX1077" fmla="*/ 1985096 w 2979516"/>
                <a:gd name="connsiteY1077" fmla="*/ 262043 h 3309298"/>
                <a:gd name="connsiteX1078" fmla="*/ 1975907 w 2979516"/>
                <a:gd name="connsiteY1078" fmla="*/ 253003 h 3309298"/>
                <a:gd name="connsiteX1079" fmla="*/ 1975907 w 2979516"/>
                <a:gd name="connsiteY1079" fmla="*/ 246977 h 3309298"/>
                <a:gd name="connsiteX1080" fmla="*/ 1975907 w 2979516"/>
                <a:gd name="connsiteY1080" fmla="*/ 237937 h 3309298"/>
                <a:gd name="connsiteX1081" fmla="*/ 1978970 w 2979516"/>
                <a:gd name="connsiteY1081" fmla="*/ 231910 h 3309298"/>
                <a:gd name="connsiteX1082" fmla="*/ 1985096 w 2979516"/>
                <a:gd name="connsiteY1082" fmla="*/ 225883 h 3309298"/>
                <a:gd name="connsiteX1083" fmla="*/ 1994285 w 2979516"/>
                <a:gd name="connsiteY1083" fmla="*/ 222870 h 3309298"/>
                <a:gd name="connsiteX1084" fmla="*/ 1997348 w 2979516"/>
                <a:gd name="connsiteY1084" fmla="*/ 219857 h 3309298"/>
                <a:gd name="connsiteX1085" fmla="*/ 2174950 w 2979516"/>
                <a:gd name="connsiteY1085" fmla="*/ 187072 h 3309298"/>
                <a:gd name="connsiteX1086" fmla="*/ 2184207 w 2979516"/>
                <a:gd name="connsiteY1086" fmla="*/ 190085 h 3309298"/>
                <a:gd name="connsiteX1087" fmla="*/ 2190378 w 2979516"/>
                <a:gd name="connsiteY1087" fmla="*/ 196112 h 3309298"/>
                <a:gd name="connsiteX1088" fmla="*/ 2193464 w 2979516"/>
                <a:gd name="connsiteY1088" fmla="*/ 196112 h 3309298"/>
                <a:gd name="connsiteX1089" fmla="*/ 2196549 w 2979516"/>
                <a:gd name="connsiteY1089" fmla="*/ 208165 h 3309298"/>
                <a:gd name="connsiteX1090" fmla="*/ 2196549 w 2979516"/>
                <a:gd name="connsiteY1090" fmla="*/ 214192 h 3309298"/>
                <a:gd name="connsiteX1091" fmla="*/ 2193464 w 2979516"/>
                <a:gd name="connsiteY1091" fmla="*/ 226245 h 3309298"/>
                <a:gd name="connsiteX1092" fmla="*/ 2187292 w 2979516"/>
                <a:gd name="connsiteY1092" fmla="*/ 229258 h 3309298"/>
                <a:gd name="connsiteX1093" fmla="*/ 2181121 w 2979516"/>
                <a:gd name="connsiteY1093" fmla="*/ 232272 h 3309298"/>
                <a:gd name="connsiteX1094" fmla="*/ 2171864 w 2979516"/>
                <a:gd name="connsiteY1094" fmla="*/ 235285 h 3309298"/>
                <a:gd name="connsiteX1095" fmla="*/ 2162608 w 2979516"/>
                <a:gd name="connsiteY1095" fmla="*/ 232272 h 3309298"/>
                <a:gd name="connsiteX1096" fmla="*/ 2156436 w 2979516"/>
                <a:gd name="connsiteY1096" fmla="*/ 226245 h 3309298"/>
                <a:gd name="connsiteX1097" fmla="*/ 2153351 w 2979516"/>
                <a:gd name="connsiteY1097" fmla="*/ 226245 h 3309298"/>
                <a:gd name="connsiteX1098" fmla="*/ 2150265 w 2979516"/>
                <a:gd name="connsiteY1098" fmla="*/ 214192 h 3309298"/>
                <a:gd name="connsiteX1099" fmla="*/ 2150265 w 2979516"/>
                <a:gd name="connsiteY1099" fmla="*/ 208165 h 3309298"/>
                <a:gd name="connsiteX1100" fmla="*/ 2153351 w 2979516"/>
                <a:gd name="connsiteY1100" fmla="*/ 196112 h 3309298"/>
                <a:gd name="connsiteX1101" fmla="*/ 2159522 w 2979516"/>
                <a:gd name="connsiteY1101" fmla="*/ 193098 h 3309298"/>
                <a:gd name="connsiteX1102" fmla="*/ 2165693 w 2979516"/>
                <a:gd name="connsiteY1102" fmla="*/ 190085 h 3309298"/>
                <a:gd name="connsiteX1103" fmla="*/ 2174950 w 2979516"/>
                <a:gd name="connsiteY1103" fmla="*/ 187072 h 3309298"/>
                <a:gd name="connsiteX1104" fmla="*/ 2329065 w 2979516"/>
                <a:gd name="connsiteY1104" fmla="*/ 177430 h 3309298"/>
                <a:gd name="connsiteX1105" fmla="*/ 2332096 w 2979516"/>
                <a:gd name="connsiteY1105" fmla="*/ 177430 h 3309298"/>
                <a:gd name="connsiteX1106" fmla="*/ 2335126 w 2979516"/>
                <a:gd name="connsiteY1106" fmla="*/ 177430 h 3309298"/>
                <a:gd name="connsiteX1107" fmla="*/ 2338157 w 2979516"/>
                <a:gd name="connsiteY1107" fmla="*/ 180460 h 3309298"/>
                <a:gd name="connsiteX1108" fmla="*/ 2341187 w 2979516"/>
                <a:gd name="connsiteY1108" fmla="*/ 180460 h 3309298"/>
                <a:gd name="connsiteX1109" fmla="*/ 2341187 w 2979516"/>
                <a:gd name="connsiteY1109" fmla="*/ 186522 h 3309298"/>
                <a:gd name="connsiteX1110" fmla="*/ 2341187 w 2979516"/>
                <a:gd name="connsiteY1110" fmla="*/ 189552 h 3309298"/>
                <a:gd name="connsiteX1111" fmla="*/ 2341187 w 2979516"/>
                <a:gd name="connsiteY1111" fmla="*/ 195613 h 3309298"/>
                <a:gd name="connsiteX1112" fmla="*/ 2338157 w 2979516"/>
                <a:gd name="connsiteY1112" fmla="*/ 198644 h 3309298"/>
                <a:gd name="connsiteX1113" fmla="*/ 2335126 w 2979516"/>
                <a:gd name="connsiteY1113" fmla="*/ 198644 h 3309298"/>
                <a:gd name="connsiteX1114" fmla="*/ 2329065 w 2979516"/>
                <a:gd name="connsiteY1114" fmla="*/ 198644 h 3309298"/>
                <a:gd name="connsiteX1115" fmla="*/ 2326034 w 2979516"/>
                <a:gd name="connsiteY1115" fmla="*/ 198644 h 3309298"/>
                <a:gd name="connsiteX1116" fmla="*/ 2323004 w 2979516"/>
                <a:gd name="connsiteY1116" fmla="*/ 195613 h 3309298"/>
                <a:gd name="connsiteX1117" fmla="*/ 2319973 w 2979516"/>
                <a:gd name="connsiteY1117" fmla="*/ 189552 h 3309298"/>
                <a:gd name="connsiteX1118" fmla="*/ 2319973 w 2979516"/>
                <a:gd name="connsiteY1118" fmla="*/ 186522 h 3309298"/>
                <a:gd name="connsiteX1119" fmla="*/ 2323004 w 2979516"/>
                <a:gd name="connsiteY1119" fmla="*/ 180460 h 3309298"/>
                <a:gd name="connsiteX1120" fmla="*/ 2329065 w 2979516"/>
                <a:gd name="connsiteY1120" fmla="*/ 177430 h 3309298"/>
                <a:gd name="connsiteX1121" fmla="*/ 2108804 w 2979516"/>
                <a:gd name="connsiteY1121" fmla="*/ 127289 h 3309298"/>
                <a:gd name="connsiteX1122" fmla="*/ 2111697 w 2979516"/>
                <a:gd name="connsiteY1122" fmla="*/ 127289 h 3309298"/>
                <a:gd name="connsiteX1123" fmla="*/ 2114590 w 2979516"/>
                <a:gd name="connsiteY1123" fmla="*/ 127289 h 3309298"/>
                <a:gd name="connsiteX1124" fmla="*/ 2117483 w 2979516"/>
                <a:gd name="connsiteY1124" fmla="*/ 127289 h 3309298"/>
                <a:gd name="connsiteX1125" fmla="*/ 2120375 w 2979516"/>
                <a:gd name="connsiteY1125" fmla="*/ 127289 h 3309298"/>
                <a:gd name="connsiteX1126" fmla="*/ 2123268 w 2979516"/>
                <a:gd name="connsiteY1126" fmla="*/ 130182 h 3309298"/>
                <a:gd name="connsiteX1127" fmla="*/ 2123268 w 2979516"/>
                <a:gd name="connsiteY1127" fmla="*/ 133075 h 3309298"/>
                <a:gd name="connsiteX1128" fmla="*/ 2123268 w 2979516"/>
                <a:gd name="connsiteY1128" fmla="*/ 135967 h 3309298"/>
                <a:gd name="connsiteX1129" fmla="*/ 2123268 w 2979516"/>
                <a:gd name="connsiteY1129" fmla="*/ 138860 h 3309298"/>
                <a:gd name="connsiteX1130" fmla="*/ 2120375 w 2979516"/>
                <a:gd name="connsiteY1130" fmla="*/ 141753 h 3309298"/>
                <a:gd name="connsiteX1131" fmla="*/ 2117483 w 2979516"/>
                <a:gd name="connsiteY1131" fmla="*/ 144646 h 3309298"/>
                <a:gd name="connsiteX1132" fmla="*/ 2114590 w 2979516"/>
                <a:gd name="connsiteY1132" fmla="*/ 144646 h 3309298"/>
                <a:gd name="connsiteX1133" fmla="*/ 2108804 w 2979516"/>
                <a:gd name="connsiteY1133" fmla="*/ 141753 h 3309298"/>
                <a:gd name="connsiteX1134" fmla="*/ 2105911 w 2979516"/>
                <a:gd name="connsiteY1134" fmla="*/ 135967 h 3309298"/>
                <a:gd name="connsiteX1135" fmla="*/ 2105911 w 2979516"/>
                <a:gd name="connsiteY1135" fmla="*/ 133075 h 3309298"/>
                <a:gd name="connsiteX1136" fmla="*/ 2105911 w 2979516"/>
                <a:gd name="connsiteY1136" fmla="*/ 130182 h 3309298"/>
                <a:gd name="connsiteX1137" fmla="*/ 2108804 w 2979516"/>
                <a:gd name="connsiteY1137" fmla="*/ 127289 h 3309298"/>
                <a:gd name="connsiteX1138" fmla="*/ 2024271 w 2979516"/>
                <a:gd name="connsiteY1138" fmla="*/ 127289 h 3309298"/>
                <a:gd name="connsiteX1139" fmla="*/ 2030271 w 2979516"/>
                <a:gd name="connsiteY1139" fmla="*/ 127289 h 3309298"/>
                <a:gd name="connsiteX1140" fmla="*/ 2036270 w 2979516"/>
                <a:gd name="connsiteY1140" fmla="*/ 127289 h 3309298"/>
                <a:gd name="connsiteX1141" fmla="*/ 2039270 w 2979516"/>
                <a:gd name="connsiteY1141" fmla="*/ 130289 h 3309298"/>
                <a:gd name="connsiteX1142" fmla="*/ 2039270 w 2979516"/>
                <a:gd name="connsiteY1142" fmla="*/ 133289 h 3309298"/>
                <a:gd name="connsiteX1143" fmla="*/ 2042270 w 2979516"/>
                <a:gd name="connsiteY1143" fmla="*/ 139288 h 3309298"/>
                <a:gd name="connsiteX1144" fmla="*/ 2042270 w 2979516"/>
                <a:gd name="connsiteY1144" fmla="*/ 142288 h 3309298"/>
                <a:gd name="connsiteX1145" fmla="*/ 2042270 w 2979516"/>
                <a:gd name="connsiteY1145" fmla="*/ 148288 h 3309298"/>
                <a:gd name="connsiteX1146" fmla="*/ 2039270 w 2979516"/>
                <a:gd name="connsiteY1146" fmla="*/ 151288 h 3309298"/>
                <a:gd name="connsiteX1147" fmla="*/ 2033271 w 2979516"/>
                <a:gd name="connsiteY1147" fmla="*/ 154288 h 3309298"/>
                <a:gd name="connsiteX1148" fmla="*/ 2027271 w 2979516"/>
                <a:gd name="connsiteY1148" fmla="*/ 154288 h 3309298"/>
                <a:gd name="connsiteX1149" fmla="*/ 2024271 w 2979516"/>
                <a:gd name="connsiteY1149" fmla="*/ 154288 h 3309298"/>
                <a:gd name="connsiteX1150" fmla="*/ 2018271 w 2979516"/>
                <a:gd name="connsiteY1150" fmla="*/ 148288 h 3309298"/>
                <a:gd name="connsiteX1151" fmla="*/ 2015271 w 2979516"/>
                <a:gd name="connsiteY1151" fmla="*/ 142288 h 3309298"/>
                <a:gd name="connsiteX1152" fmla="*/ 2015271 w 2979516"/>
                <a:gd name="connsiteY1152" fmla="*/ 139288 h 3309298"/>
                <a:gd name="connsiteX1153" fmla="*/ 2018271 w 2979516"/>
                <a:gd name="connsiteY1153" fmla="*/ 133289 h 3309298"/>
                <a:gd name="connsiteX1154" fmla="*/ 2021271 w 2979516"/>
                <a:gd name="connsiteY1154" fmla="*/ 130289 h 3309298"/>
                <a:gd name="connsiteX1155" fmla="*/ 2024271 w 2979516"/>
                <a:gd name="connsiteY1155" fmla="*/ 127289 h 3309298"/>
                <a:gd name="connsiteX1156" fmla="*/ 2358929 w 2979516"/>
                <a:gd name="connsiteY1156" fmla="*/ 75219 h 3309298"/>
                <a:gd name="connsiteX1157" fmla="*/ 2362015 w 2979516"/>
                <a:gd name="connsiteY1157" fmla="*/ 75219 h 3309298"/>
                <a:gd name="connsiteX1158" fmla="*/ 2371272 w 2979516"/>
                <a:gd name="connsiteY1158" fmla="*/ 78232 h 3309298"/>
                <a:gd name="connsiteX1159" fmla="*/ 2380529 w 2979516"/>
                <a:gd name="connsiteY1159" fmla="*/ 84259 h 3309298"/>
                <a:gd name="connsiteX1160" fmla="*/ 2383614 w 2979516"/>
                <a:gd name="connsiteY1160" fmla="*/ 93299 h 3309298"/>
                <a:gd name="connsiteX1161" fmla="*/ 2383614 w 2979516"/>
                <a:gd name="connsiteY1161" fmla="*/ 99325 h 3309298"/>
                <a:gd name="connsiteX1162" fmla="*/ 2383614 w 2979516"/>
                <a:gd name="connsiteY1162" fmla="*/ 102339 h 3309298"/>
                <a:gd name="connsiteX1163" fmla="*/ 2380529 w 2979516"/>
                <a:gd name="connsiteY1163" fmla="*/ 114392 h 3309298"/>
                <a:gd name="connsiteX1164" fmla="*/ 2374357 w 2979516"/>
                <a:gd name="connsiteY1164" fmla="*/ 117405 h 3309298"/>
                <a:gd name="connsiteX1165" fmla="*/ 2365101 w 2979516"/>
                <a:gd name="connsiteY1165" fmla="*/ 123432 h 3309298"/>
                <a:gd name="connsiteX1166" fmla="*/ 2358929 w 2979516"/>
                <a:gd name="connsiteY1166" fmla="*/ 123432 h 3309298"/>
                <a:gd name="connsiteX1167" fmla="*/ 2349673 w 2979516"/>
                <a:gd name="connsiteY1167" fmla="*/ 120419 h 3309298"/>
                <a:gd name="connsiteX1168" fmla="*/ 2343501 w 2979516"/>
                <a:gd name="connsiteY1168" fmla="*/ 114392 h 3309298"/>
                <a:gd name="connsiteX1169" fmla="*/ 2337330 w 2979516"/>
                <a:gd name="connsiteY1169" fmla="*/ 105352 h 3309298"/>
                <a:gd name="connsiteX1170" fmla="*/ 2337330 w 2979516"/>
                <a:gd name="connsiteY1170" fmla="*/ 96312 h 3309298"/>
                <a:gd name="connsiteX1171" fmla="*/ 2343501 w 2979516"/>
                <a:gd name="connsiteY1171" fmla="*/ 84259 h 3309298"/>
                <a:gd name="connsiteX1172" fmla="*/ 2346587 w 2979516"/>
                <a:gd name="connsiteY1172" fmla="*/ 81245 h 3309298"/>
                <a:gd name="connsiteX1173" fmla="*/ 2358929 w 2979516"/>
                <a:gd name="connsiteY1173" fmla="*/ 75219 h 3309298"/>
                <a:gd name="connsiteX1174" fmla="*/ 2194632 w 2979516"/>
                <a:gd name="connsiteY1174" fmla="*/ 0 h 3309298"/>
                <a:gd name="connsiteX1175" fmla="*/ 2211495 w 2979516"/>
                <a:gd name="connsiteY1175" fmla="*/ 7568 h 3309298"/>
                <a:gd name="connsiteX1176" fmla="*/ 2175818 w 2979516"/>
                <a:gd name="connsiteY1176" fmla="*/ 37653 h 3309298"/>
                <a:gd name="connsiteX1177" fmla="*/ 2194632 w 2979516"/>
                <a:gd name="connsiteY1177" fmla="*/ 0 h 330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Lst>
              <a:rect l="l" t="t" r="r" b="b"/>
              <a:pathLst>
                <a:path w="2979516" h="3309298">
                  <a:moveTo>
                    <a:pt x="1299527" y="3266871"/>
                  </a:moveTo>
                  <a:cubicBezTo>
                    <a:pt x="1302557" y="3266871"/>
                    <a:pt x="1305588" y="3266871"/>
                    <a:pt x="1305588" y="3266871"/>
                  </a:cubicBezTo>
                  <a:cubicBezTo>
                    <a:pt x="1308618" y="3266871"/>
                    <a:pt x="1314679" y="3266871"/>
                    <a:pt x="1317710" y="3269902"/>
                  </a:cubicBezTo>
                  <a:cubicBezTo>
                    <a:pt x="1317710" y="3269902"/>
                    <a:pt x="1320740" y="3272932"/>
                    <a:pt x="1320740" y="3272932"/>
                  </a:cubicBezTo>
                  <a:cubicBezTo>
                    <a:pt x="1323771" y="3275963"/>
                    <a:pt x="1323771" y="3278993"/>
                    <a:pt x="1323771" y="3278993"/>
                  </a:cubicBezTo>
                  <a:cubicBezTo>
                    <a:pt x="1326801" y="3282024"/>
                    <a:pt x="1326801" y="3285054"/>
                    <a:pt x="1326801" y="3288085"/>
                  </a:cubicBezTo>
                  <a:cubicBezTo>
                    <a:pt x="1326801" y="3291115"/>
                    <a:pt x="1326801" y="3294146"/>
                    <a:pt x="1323771" y="3297176"/>
                  </a:cubicBezTo>
                  <a:cubicBezTo>
                    <a:pt x="1323771" y="3297176"/>
                    <a:pt x="1320740" y="3300207"/>
                    <a:pt x="1320740" y="3303237"/>
                  </a:cubicBezTo>
                  <a:cubicBezTo>
                    <a:pt x="1317710" y="3303237"/>
                    <a:pt x="1317710" y="3303237"/>
                    <a:pt x="1317710" y="3303237"/>
                  </a:cubicBezTo>
                  <a:cubicBezTo>
                    <a:pt x="1314679" y="3306268"/>
                    <a:pt x="1311649" y="3309298"/>
                    <a:pt x="1308618" y="3309298"/>
                  </a:cubicBezTo>
                  <a:cubicBezTo>
                    <a:pt x="1308618" y="3309298"/>
                    <a:pt x="1305588" y="3309298"/>
                    <a:pt x="1302557" y="3309298"/>
                  </a:cubicBezTo>
                  <a:cubicBezTo>
                    <a:pt x="1299527" y="3309298"/>
                    <a:pt x="1296496" y="3309298"/>
                    <a:pt x="1293466" y="3306268"/>
                  </a:cubicBezTo>
                  <a:cubicBezTo>
                    <a:pt x="1293466" y="3306268"/>
                    <a:pt x="1290435" y="3303237"/>
                    <a:pt x="1290435" y="3303237"/>
                  </a:cubicBezTo>
                  <a:cubicBezTo>
                    <a:pt x="1287405" y="3300207"/>
                    <a:pt x="1287405" y="3300207"/>
                    <a:pt x="1284374" y="3297176"/>
                  </a:cubicBezTo>
                  <a:cubicBezTo>
                    <a:pt x="1284374" y="3294146"/>
                    <a:pt x="1284374" y="3291115"/>
                    <a:pt x="1284374" y="3288085"/>
                  </a:cubicBezTo>
                  <a:cubicBezTo>
                    <a:pt x="1284374" y="3285054"/>
                    <a:pt x="1284374" y="3285054"/>
                    <a:pt x="1284374" y="3282024"/>
                  </a:cubicBezTo>
                  <a:cubicBezTo>
                    <a:pt x="1287405" y="3278993"/>
                    <a:pt x="1287405" y="3275963"/>
                    <a:pt x="1290435" y="3275963"/>
                  </a:cubicBezTo>
                  <a:cubicBezTo>
                    <a:pt x="1290435" y="3272932"/>
                    <a:pt x="1290435" y="3272932"/>
                    <a:pt x="1290435" y="3272932"/>
                  </a:cubicBezTo>
                  <a:cubicBezTo>
                    <a:pt x="1293466" y="3269902"/>
                    <a:pt x="1296496" y="3269902"/>
                    <a:pt x="1299527" y="3266871"/>
                  </a:cubicBezTo>
                  <a:close/>
                  <a:moveTo>
                    <a:pt x="1558220" y="3245657"/>
                  </a:moveTo>
                  <a:cubicBezTo>
                    <a:pt x="1561113" y="3245657"/>
                    <a:pt x="1561113" y="3245657"/>
                    <a:pt x="1564006" y="3245657"/>
                  </a:cubicBezTo>
                  <a:cubicBezTo>
                    <a:pt x="1564006" y="3245657"/>
                    <a:pt x="1566898" y="3248657"/>
                    <a:pt x="1566898" y="3248657"/>
                  </a:cubicBezTo>
                  <a:cubicBezTo>
                    <a:pt x="1566898" y="3248657"/>
                    <a:pt x="1569791" y="3251657"/>
                    <a:pt x="1569791" y="3251657"/>
                  </a:cubicBezTo>
                  <a:cubicBezTo>
                    <a:pt x="1569791" y="3254657"/>
                    <a:pt x="1569791" y="3254657"/>
                    <a:pt x="1569791" y="3257657"/>
                  </a:cubicBezTo>
                  <a:cubicBezTo>
                    <a:pt x="1569791" y="3257657"/>
                    <a:pt x="1569791" y="3260657"/>
                    <a:pt x="1569791" y="3260657"/>
                  </a:cubicBezTo>
                  <a:cubicBezTo>
                    <a:pt x="1569791" y="3260657"/>
                    <a:pt x="1569791" y="3260657"/>
                    <a:pt x="1569791" y="3263657"/>
                  </a:cubicBezTo>
                  <a:cubicBezTo>
                    <a:pt x="1569791" y="3263657"/>
                    <a:pt x="1569791" y="3266656"/>
                    <a:pt x="1566898" y="3269656"/>
                  </a:cubicBezTo>
                  <a:cubicBezTo>
                    <a:pt x="1566898" y="3269656"/>
                    <a:pt x="1566898" y="3269656"/>
                    <a:pt x="1564006" y="3269656"/>
                  </a:cubicBezTo>
                  <a:cubicBezTo>
                    <a:pt x="1564006" y="3269656"/>
                    <a:pt x="1561113" y="3272656"/>
                    <a:pt x="1558220" y="3272656"/>
                  </a:cubicBezTo>
                  <a:cubicBezTo>
                    <a:pt x="1558220" y="3272656"/>
                    <a:pt x="1558220" y="3269656"/>
                    <a:pt x="1555327" y="3269656"/>
                  </a:cubicBezTo>
                  <a:cubicBezTo>
                    <a:pt x="1555327" y="3269656"/>
                    <a:pt x="1552435" y="3269656"/>
                    <a:pt x="1552435" y="3269656"/>
                  </a:cubicBezTo>
                  <a:cubicBezTo>
                    <a:pt x="1549542" y="3266656"/>
                    <a:pt x="1549542" y="3266656"/>
                    <a:pt x="1549542" y="3263657"/>
                  </a:cubicBezTo>
                  <a:cubicBezTo>
                    <a:pt x="1546649" y="3263657"/>
                    <a:pt x="1546649" y="3263657"/>
                    <a:pt x="1546649" y="3260657"/>
                  </a:cubicBezTo>
                  <a:cubicBezTo>
                    <a:pt x="1546649" y="3257657"/>
                    <a:pt x="1546649" y="3257657"/>
                    <a:pt x="1546649" y="3254657"/>
                  </a:cubicBezTo>
                  <a:cubicBezTo>
                    <a:pt x="1546649" y="3254657"/>
                    <a:pt x="1546649" y="3254657"/>
                    <a:pt x="1549542" y="3254657"/>
                  </a:cubicBezTo>
                  <a:cubicBezTo>
                    <a:pt x="1549542" y="3251657"/>
                    <a:pt x="1549542" y="3251657"/>
                    <a:pt x="1552435" y="3248657"/>
                  </a:cubicBezTo>
                  <a:cubicBezTo>
                    <a:pt x="1555327" y="3245657"/>
                    <a:pt x="1558220" y="3245657"/>
                    <a:pt x="1558220" y="3245657"/>
                  </a:cubicBezTo>
                  <a:close/>
                  <a:moveTo>
                    <a:pt x="1443887" y="3234086"/>
                  </a:moveTo>
                  <a:cubicBezTo>
                    <a:pt x="1449765" y="3234086"/>
                    <a:pt x="1452703" y="3234086"/>
                    <a:pt x="1455642" y="3234086"/>
                  </a:cubicBezTo>
                  <a:cubicBezTo>
                    <a:pt x="1455642" y="3234086"/>
                    <a:pt x="1455642" y="3234086"/>
                    <a:pt x="1458581" y="3234086"/>
                  </a:cubicBezTo>
                  <a:cubicBezTo>
                    <a:pt x="1464458" y="3237117"/>
                    <a:pt x="1467397" y="3240147"/>
                    <a:pt x="1473274" y="3243178"/>
                  </a:cubicBezTo>
                  <a:cubicBezTo>
                    <a:pt x="1473274" y="3246208"/>
                    <a:pt x="1476213" y="3249239"/>
                    <a:pt x="1476213" y="3249239"/>
                  </a:cubicBezTo>
                  <a:cubicBezTo>
                    <a:pt x="1479151" y="3255300"/>
                    <a:pt x="1479151" y="3261361"/>
                    <a:pt x="1479151" y="3267422"/>
                  </a:cubicBezTo>
                  <a:cubicBezTo>
                    <a:pt x="1479151" y="3270453"/>
                    <a:pt x="1479151" y="3270453"/>
                    <a:pt x="1479151" y="3273483"/>
                  </a:cubicBezTo>
                  <a:cubicBezTo>
                    <a:pt x="1479151" y="3279544"/>
                    <a:pt x="1476213" y="3282575"/>
                    <a:pt x="1473274" y="3285605"/>
                  </a:cubicBezTo>
                  <a:cubicBezTo>
                    <a:pt x="1470335" y="3288636"/>
                    <a:pt x="1467397" y="3291666"/>
                    <a:pt x="1464458" y="3294697"/>
                  </a:cubicBezTo>
                  <a:cubicBezTo>
                    <a:pt x="1461519" y="3294697"/>
                    <a:pt x="1455642" y="3297727"/>
                    <a:pt x="1452703" y="3297727"/>
                  </a:cubicBezTo>
                  <a:cubicBezTo>
                    <a:pt x="1449765" y="3297727"/>
                    <a:pt x="1443887" y="3297727"/>
                    <a:pt x="1440949" y="3294697"/>
                  </a:cubicBezTo>
                  <a:cubicBezTo>
                    <a:pt x="1440949" y="3294697"/>
                    <a:pt x="1440949" y="3294697"/>
                    <a:pt x="1438010" y="3294697"/>
                  </a:cubicBezTo>
                  <a:cubicBezTo>
                    <a:pt x="1435071" y="3294697"/>
                    <a:pt x="1429194" y="3291666"/>
                    <a:pt x="1426255" y="3285605"/>
                  </a:cubicBezTo>
                  <a:cubicBezTo>
                    <a:pt x="1423317" y="3285605"/>
                    <a:pt x="1423317" y="3282575"/>
                    <a:pt x="1420378" y="3279544"/>
                  </a:cubicBezTo>
                  <a:cubicBezTo>
                    <a:pt x="1417439" y="3276514"/>
                    <a:pt x="1417439" y="3270453"/>
                    <a:pt x="1417439" y="3264391"/>
                  </a:cubicBezTo>
                  <a:cubicBezTo>
                    <a:pt x="1417439" y="3261361"/>
                    <a:pt x="1417439" y="3258330"/>
                    <a:pt x="1417439" y="3255300"/>
                  </a:cubicBezTo>
                  <a:cubicBezTo>
                    <a:pt x="1420378" y="3252269"/>
                    <a:pt x="1420378" y="3249239"/>
                    <a:pt x="1423317" y="3246208"/>
                  </a:cubicBezTo>
                  <a:cubicBezTo>
                    <a:pt x="1426255" y="3243178"/>
                    <a:pt x="1429194" y="3240147"/>
                    <a:pt x="1432133" y="3237117"/>
                  </a:cubicBezTo>
                  <a:cubicBezTo>
                    <a:pt x="1438010" y="3234086"/>
                    <a:pt x="1440949" y="3234086"/>
                    <a:pt x="1443887" y="3234086"/>
                  </a:cubicBezTo>
                  <a:close/>
                  <a:moveTo>
                    <a:pt x="1276232" y="3185821"/>
                  </a:moveTo>
                  <a:cubicBezTo>
                    <a:pt x="1276982" y="3186196"/>
                    <a:pt x="1277732" y="3186946"/>
                    <a:pt x="1279232" y="3186946"/>
                  </a:cubicBezTo>
                  <a:cubicBezTo>
                    <a:pt x="1282231" y="3186946"/>
                    <a:pt x="1282231" y="3186946"/>
                    <a:pt x="1285231" y="3189946"/>
                  </a:cubicBezTo>
                  <a:cubicBezTo>
                    <a:pt x="1285231" y="3189946"/>
                    <a:pt x="1285231" y="3189946"/>
                    <a:pt x="1285231" y="3192946"/>
                  </a:cubicBezTo>
                  <a:cubicBezTo>
                    <a:pt x="1288231" y="3192946"/>
                    <a:pt x="1288231" y="3195946"/>
                    <a:pt x="1288231" y="3198946"/>
                  </a:cubicBezTo>
                  <a:cubicBezTo>
                    <a:pt x="1288231" y="3198946"/>
                    <a:pt x="1288231" y="3198946"/>
                    <a:pt x="1288231" y="3201946"/>
                  </a:cubicBezTo>
                  <a:cubicBezTo>
                    <a:pt x="1288231" y="3201946"/>
                    <a:pt x="1285231" y="3204945"/>
                    <a:pt x="1285231" y="3204945"/>
                  </a:cubicBezTo>
                  <a:cubicBezTo>
                    <a:pt x="1285231" y="3207945"/>
                    <a:pt x="1282231" y="3207945"/>
                    <a:pt x="1282231" y="3207945"/>
                  </a:cubicBezTo>
                  <a:cubicBezTo>
                    <a:pt x="1279232" y="3210945"/>
                    <a:pt x="1279232" y="3210945"/>
                    <a:pt x="1276232" y="3210945"/>
                  </a:cubicBezTo>
                  <a:cubicBezTo>
                    <a:pt x="1276232" y="3210945"/>
                    <a:pt x="1273232" y="3210945"/>
                    <a:pt x="1273232" y="3210945"/>
                  </a:cubicBezTo>
                  <a:cubicBezTo>
                    <a:pt x="1273232" y="3210945"/>
                    <a:pt x="1273232" y="3210945"/>
                    <a:pt x="1270232" y="3207945"/>
                  </a:cubicBezTo>
                  <a:cubicBezTo>
                    <a:pt x="1270232" y="3207945"/>
                    <a:pt x="1267232" y="3207945"/>
                    <a:pt x="1267232" y="3204945"/>
                  </a:cubicBezTo>
                  <a:cubicBezTo>
                    <a:pt x="1264232" y="3204945"/>
                    <a:pt x="1264232" y="3204945"/>
                    <a:pt x="1264232" y="3204945"/>
                  </a:cubicBezTo>
                  <a:cubicBezTo>
                    <a:pt x="1264232" y="3201946"/>
                    <a:pt x="1261232" y="3198946"/>
                    <a:pt x="1261232" y="3198946"/>
                  </a:cubicBezTo>
                  <a:cubicBezTo>
                    <a:pt x="1264232" y="3195946"/>
                    <a:pt x="1264232" y="3195946"/>
                    <a:pt x="1264232" y="3192946"/>
                  </a:cubicBezTo>
                  <a:cubicBezTo>
                    <a:pt x="1264232" y="3192946"/>
                    <a:pt x="1264232" y="3189946"/>
                    <a:pt x="1264232" y="3189946"/>
                  </a:cubicBezTo>
                  <a:cubicBezTo>
                    <a:pt x="1267232" y="3189946"/>
                    <a:pt x="1267232" y="3186946"/>
                    <a:pt x="1270232" y="3186946"/>
                  </a:cubicBezTo>
                  <a:cubicBezTo>
                    <a:pt x="1270232" y="3186946"/>
                    <a:pt x="1273232" y="3186946"/>
                    <a:pt x="1273232" y="3186946"/>
                  </a:cubicBezTo>
                  <a:cubicBezTo>
                    <a:pt x="1274732" y="3185446"/>
                    <a:pt x="1275482" y="3185446"/>
                    <a:pt x="1276232" y="3185821"/>
                  </a:cubicBezTo>
                  <a:close/>
                  <a:moveTo>
                    <a:pt x="1543385" y="3168518"/>
                  </a:moveTo>
                  <a:cubicBezTo>
                    <a:pt x="1543385" y="3168518"/>
                    <a:pt x="1546501" y="3168518"/>
                    <a:pt x="1549616" y="3171549"/>
                  </a:cubicBezTo>
                  <a:cubicBezTo>
                    <a:pt x="1549616" y="3171549"/>
                    <a:pt x="1552731" y="3171549"/>
                    <a:pt x="1555847" y="3174579"/>
                  </a:cubicBezTo>
                  <a:cubicBezTo>
                    <a:pt x="1558962" y="3174579"/>
                    <a:pt x="1558962" y="3177610"/>
                    <a:pt x="1562077" y="3180640"/>
                  </a:cubicBezTo>
                  <a:cubicBezTo>
                    <a:pt x="1562077" y="3183671"/>
                    <a:pt x="1562077" y="3183671"/>
                    <a:pt x="1562077" y="3186701"/>
                  </a:cubicBezTo>
                  <a:cubicBezTo>
                    <a:pt x="1562077" y="3189732"/>
                    <a:pt x="1562077" y="3192762"/>
                    <a:pt x="1562077" y="3195793"/>
                  </a:cubicBezTo>
                  <a:cubicBezTo>
                    <a:pt x="1562077" y="3198823"/>
                    <a:pt x="1558962" y="3201854"/>
                    <a:pt x="1555847" y="3204884"/>
                  </a:cubicBezTo>
                  <a:cubicBezTo>
                    <a:pt x="1555847" y="3207915"/>
                    <a:pt x="1552731" y="3207915"/>
                    <a:pt x="1552731" y="3207915"/>
                  </a:cubicBezTo>
                  <a:cubicBezTo>
                    <a:pt x="1549616" y="3210945"/>
                    <a:pt x="1546501" y="3210945"/>
                    <a:pt x="1540270" y="3210945"/>
                  </a:cubicBezTo>
                  <a:cubicBezTo>
                    <a:pt x="1540270" y="3210945"/>
                    <a:pt x="1537155" y="3210945"/>
                    <a:pt x="1537155" y="3210945"/>
                  </a:cubicBezTo>
                  <a:cubicBezTo>
                    <a:pt x="1534039" y="3210945"/>
                    <a:pt x="1530924" y="3207915"/>
                    <a:pt x="1527809" y="3207915"/>
                  </a:cubicBezTo>
                  <a:cubicBezTo>
                    <a:pt x="1527809" y="3204884"/>
                    <a:pt x="1524694" y="3201854"/>
                    <a:pt x="1524694" y="3201854"/>
                  </a:cubicBezTo>
                  <a:cubicBezTo>
                    <a:pt x="1521578" y="3198823"/>
                    <a:pt x="1521578" y="3195793"/>
                    <a:pt x="1521578" y="3192762"/>
                  </a:cubicBezTo>
                  <a:cubicBezTo>
                    <a:pt x="1521578" y="3189732"/>
                    <a:pt x="1521578" y="3186701"/>
                    <a:pt x="1521578" y="3183671"/>
                  </a:cubicBezTo>
                  <a:cubicBezTo>
                    <a:pt x="1524694" y="3180640"/>
                    <a:pt x="1524694" y="3177610"/>
                    <a:pt x="1527809" y="3174579"/>
                  </a:cubicBezTo>
                  <a:cubicBezTo>
                    <a:pt x="1527809" y="3174579"/>
                    <a:pt x="1530924" y="3171549"/>
                    <a:pt x="1530924" y="3171549"/>
                  </a:cubicBezTo>
                  <a:cubicBezTo>
                    <a:pt x="1534039" y="3171549"/>
                    <a:pt x="1540270" y="3168518"/>
                    <a:pt x="1543385" y="3168518"/>
                  </a:cubicBezTo>
                  <a:close/>
                  <a:moveTo>
                    <a:pt x="1414409" y="3156947"/>
                  </a:moveTo>
                  <a:cubicBezTo>
                    <a:pt x="1417440" y="3156947"/>
                    <a:pt x="1417440" y="3156947"/>
                    <a:pt x="1420470" y="3156947"/>
                  </a:cubicBezTo>
                  <a:cubicBezTo>
                    <a:pt x="1420470" y="3156947"/>
                    <a:pt x="1420470" y="3156947"/>
                    <a:pt x="1423501" y="3156947"/>
                  </a:cubicBezTo>
                  <a:cubicBezTo>
                    <a:pt x="1426531" y="3159978"/>
                    <a:pt x="1429562" y="3159978"/>
                    <a:pt x="1432592" y="3163008"/>
                  </a:cubicBezTo>
                  <a:cubicBezTo>
                    <a:pt x="1432592" y="3166039"/>
                    <a:pt x="1432592" y="3166039"/>
                    <a:pt x="1435623" y="3166039"/>
                  </a:cubicBezTo>
                  <a:cubicBezTo>
                    <a:pt x="1435623" y="3172100"/>
                    <a:pt x="1438653" y="3175130"/>
                    <a:pt x="1435623" y="3178161"/>
                  </a:cubicBezTo>
                  <a:cubicBezTo>
                    <a:pt x="1435623" y="3178161"/>
                    <a:pt x="1435623" y="3181191"/>
                    <a:pt x="1435623" y="3184222"/>
                  </a:cubicBezTo>
                  <a:cubicBezTo>
                    <a:pt x="1435623" y="3187252"/>
                    <a:pt x="1435623" y="3187252"/>
                    <a:pt x="1432592" y="3190283"/>
                  </a:cubicBezTo>
                  <a:cubicBezTo>
                    <a:pt x="1429562" y="3193313"/>
                    <a:pt x="1429562" y="3193313"/>
                    <a:pt x="1426531" y="3196344"/>
                  </a:cubicBezTo>
                  <a:cubicBezTo>
                    <a:pt x="1423501" y="3196344"/>
                    <a:pt x="1420470" y="3196344"/>
                    <a:pt x="1417440" y="3196344"/>
                  </a:cubicBezTo>
                  <a:cubicBezTo>
                    <a:pt x="1417440" y="3199374"/>
                    <a:pt x="1414409" y="3196344"/>
                    <a:pt x="1411379" y="3196344"/>
                  </a:cubicBezTo>
                  <a:cubicBezTo>
                    <a:pt x="1411379" y="3196344"/>
                    <a:pt x="1411379" y="3196344"/>
                    <a:pt x="1408348" y="3196344"/>
                  </a:cubicBezTo>
                  <a:cubicBezTo>
                    <a:pt x="1405318" y="3196344"/>
                    <a:pt x="1402287" y="3193313"/>
                    <a:pt x="1399257" y="3190283"/>
                  </a:cubicBezTo>
                  <a:cubicBezTo>
                    <a:pt x="1399257" y="3190283"/>
                    <a:pt x="1399257" y="3187252"/>
                    <a:pt x="1396226" y="3187252"/>
                  </a:cubicBezTo>
                  <a:cubicBezTo>
                    <a:pt x="1396226" y="3184222"/>
                    <a:pt x="1396226" y="3181191"/>
                    <a:pt x="1396226" y="3175130"/>
                  </a:cubicBezTo>
                  <a:cubicBezTo>
                    <a:pt x="1396226" y="3175130"/>
                    <a:pt x="1396226" y="3172100"/>
                    <a:pt x="1396226" y="3172100"/>
                  </a:cubicBezTo>
                  <a:cubicBezTo>
                    <a:pt x="1396226" y="3169069"/>
                    <a:pt x="1399257" y="3166039"/>
                    <a:pt x="1399257" y="3163008"/>
                  </a:cubicBezTo>
                  <a:cubicBezTo>
                    <a:pt x="1402287" y="3163008"/>
                    <a:pt x="1402287" y="3159978"/>
                    <a:pt x="1405318" y="3159978"/>
                  </a:cubicBezTo>
                  <a:cubicBezTo>
                    <a:pt x="1408348" y="3156947"/>
                    <a:pt x="1411379" y="3156947"/>
                    <a:pt x="1414409" y="3156947"/>
                  </a:cubicBezTo>
                  <a:close/>
                  <a:moveTo>
                    <a:pt x="1332587" y="3141519"/>
                  </a:moveTo>
                  <a:cubicBezTo>
                    <a:pt x="1332587" y="3141519"/>
                    <a:pt x="1332587" y="3141519"/>
                    <a:pt x="1335480" y="3141519"/>
                  </a:cubicBezTo>
                  <a:cubicBezTo>
                    <a:pt x="1335480" y="3141519"/>
                    <a:pt x="1335480" y="3141519"/>
                    <a:pt x="1338373" y="3141519"/>
                  </a:cubicBezTo>
                  <a:cubicBezTo>
                    <a:pt x="1338373" y="3141519"/>
                    <a:pt x="1338373" y="3144412"/>
                    <a:pt x="1341265" y="3144412"/>
                  </a:cubicBezTo>
                  <a:cubicBezTo>
                    <a:pt x="1341265" y="3144412"/>
                    <a:pt x="1341265" y="3144412"/>
                    <a:pt x="1341265" y="3147305"/>
                  </a:cubicBezTo>
                  <a:cubicBezTo>
                    <a:pt x="1341265" y="3147305"/>
                    <a:pt x="1344158" y="3147305"/>
                    <a:pt x="1344158" y="3150198"/>
                  </a:cubicBezTo>
                  <a:cubicBezTo>
                    <a:pt x="1344158" y="3150198"/>
                    <a:pt x="1344158" y="3150198"/>
                    <a:pt x="1341265" y="3153091"/>
                  </a:cubicBezTo>
                  <a:cubicBezTo>
                    <a:pt x="1341265" y="3153091"/>
                    <a:pt x="1341265" y="3153091"/>
                    <a:pt x="1341265" y="3155983"/>
                  </a:cubicBezTo>
                  <a:cubicBezTo>
                    <a:pt x="1341265" y="3155983"/>
                    <a:pt x="1338373" y="3155983"/>
                    <a:pt x="1338373" y="3155983"/>
                  </a:cubicBezTo>
                  <a:cubicBezTo>
                    <a:pt x="1335480" y="3158876"/>
                    <a:pt x="1335480" y="3158876"/>
                    <a:pt x="1332587" y="3158876"/>
                  </a:cubicBezTo>
                  <a:cubicBezTo>
                    <a:pt x="1329694" y="3158876"/>
                    <a:pt x="1329694" y="3155983"/>
                    <a:pt x="1326801" y="3155983"/>
                  </a:cubicBezTo>
                  <a:cubicBezTo>
                    <a:pt x="1326801" y="3155983"/>
                    <a:pt x="1326801" y="3155983"/>
                    <a:pt x="1326801" y="3153091"/>
                  </a:cubicBezTo>
                  <a:cubicBezTo>
                    <a:pt x="1326801" y="3153091"/>
                    <a:pt x="1326801" y="3153091"/>
                    <a:pt x="1326801" y="3150198"/>
                  </a:cubicBezTo>
                  <a:cubicBezTo>
                    <a:pt x="1326801" y="3150198"/>
                    <a:pt x="1326801" y="3150198"/>
                    <a:pt x="1326801" y="3147305"/>
                  </a:cubicBezTo>
                  <a:cubicBezTo>
                    <a:pt x="1326801" y="3147305"/>
                    <a:pt x="1326801" y="3147305"/>
                    <a:pt x="1326801" y="3144412"/>
                  </a:cubicBezTo>
                  <a:cubicBezTo>
                    <a:pt x="1329694" y="3144412"/>
                    <a:pt x="1329694" y="3144412"/>
                    <a:pt x="1329694" y="3144412"/>
                  </a:cubicBezTo>
                  <a:cubicBezTo>
                    <a:pt x="1329694" y="3144412"/>
                    <a:pt x="1329694" y="3144412"/>
                    <a:pt x="1332587" y="3141519"/>
                  </a:cubicBezTo>
                  <a:close/>
                  <a:moveTo>
                    <a:pt x="1607025" y="3126267"/>
                  </a:moveTo>
                  <a:cubicBezTo>
                    <a:pt x="1621859" y="3129248"/>
                    <a:pt x="1612958" y="3153091"/>
                    <a:pt x="1598124" y="3150111"/>
                  </a:cubicBezTo>
                  <a:cubicBezTo>
                    <a:pt x="1583289" y="3144150"/>
                    <a:pt x="1592190" y="3120306"/>
                    <a:pt x="1607025" y="3126267"/>
                  </a:cubicBezTo>
                  <a:close/>
                  <a:moveTo>
                    <a:pt x="1512900" y="3072093"/>
                  </a:moveTo>
                  <a:cubicBezTo>
                    <a:pt x="1515793" y="3072093"/>
                    <a:pt x="1515793" y="3072093"/>
                    <a:pt x="1518686" y="3072093"/>
                  </a:cubicBezTo>
                  <a:cubicBezTo>
                    <a:pt x="1518686" y="3072093"/>
                    <a:pt x="1518686" y="3072093"/>
                    <a:pt x="1521579" y="3072093"/>
                  </a:cubicBezTo>
                  <a:cubicBezTo>
                    <a:pt x="1524471" y="3072093"/>
                    <a:pt x="1524471" y="3072093"/>
                    <a:pt x="1524471" y="3074986"/>
                  </a:cubicBezTo>
                  <a:cubicBezTo>
                    <a:pt x="1527364" y="3074986"/>
                    <a:pt x="1527364" y="3074986"/>
                    <a:pt x="1527364" y="3074986"/>
                  </a:cubicBezTo>
                  <a:cubicBezTo>
                    <a:pt x="1527364" y="3077879"/>
                    <a:pt x="1527364" y="3077879"/>
                    <a:pt x="1527364" y="3080772"/>
                  </a:cubicBezTo>
                  <a:cubicBezTo>
                    <a:pt x="1527364" y="3080772"/>
                    <a:pt x="1527364" y="3080772"/>
                    <a:pt x="1527364" y="3083665"/>
                  </a:cubicBezTo>
                  <a:cubicBezTo>
                    <a:pt x="1527364" y="3083665"/>
                    <a:pt x="1527364" y="3086557"/>
                    <a:pt x="1527364" y="3086557"/>
                  </a:cubicBezTo>
                  <a:cubicBezTo>
                    <a:pt x="1524471" y="3086557"/>
                    <a:pt x="1524471" y="3086557"/>
                    <a:pt x="1524471" y="3089450"/>
                  </a:cubicBezTo>
                  <a:cubicBezTo>
                    <a:pt x="1521579" y="3089450"/>
                    <a:pt x="1521579" y="3089450"/>
                    <a:pt x="1518686" y="3089450"/>
                  </a:cubicBezTo>
                  <a:cubicBezTo>
                    <a:pt x="1518686" y="3089450"/>
                    <a:pt x="1518686" y="3089450"/>
                    <a:pt x="1515793" y="3089450"/>
                  </a:cubicBezTo>
                  <a:cubicBezTo>
                    <a:pt x="1512900" y="3089450"/>
                    <a:pt x="1512900" y="3086557"/>
                    <a:pt x="1512900" y="3086557"/>
                  </a:cubicBezTo>
                  <a:cubicBezTo>
                    <a:pt x="1510007" y="3086557"/>
                    <a:pt x="1510007" y="3086557"/>
                    <a:pt x="1510007" y="3083665"/>
                  </a:cubicBezTo>
                  <a:cubicBezTo>
                    <a:pt x="1510007" y="3083665"/>
                    <a:pt x="1510007" y="3080772"/>
                    <a:pt x="1510007" y="3080772"/>
                  </a:cubicBezTo>
                  <a:cubicBezTo>
                    <a:pt x="1510007" y="3077879"/>
                    <a:pt x="1510007" y="3077879"/>
                    <a:pt x="1510007" y="3077879"/>
                  </a:cubicBezTo>
                  <a:cubicBezTo>
                    <a:pt x="1510007" y="3074986"/>
                    <a:pt x="1510007" y="3074986"/>
                    <a:pt x="1510007" y="3074986"/>
                  </a:cubicBezTo>
                  <a:cubicBezTo>
                    <a:pt x="1512900" y="3072093"/>
                    <a:pt x="1512900" y="3072093"/>
                    <a:pt x="1512900" y="3072093"/>
                  </a:cubicBezTo>
                  <a:close/>
                  <a:moveTo>
                    <a:pt x="1338097" y="3008667"/>
                  </a:moveTo>
                  <a:cubicBezTo>
                    <a:pt x="1365371" y="3017667"/>
                    <a:pt x="1353249" y="3056665"/>
                    <a:pt x="1325974" y="3047666"/>
                  </a:cubicBezTo>
                  <a:cubicBezTo>
                    <a:pt x="1301730" y="3041666"/>
                    <a:pt x="1313852" y="3002667"/>
                    <a:pt x="1338097" y="3008667"/>
                  </a:cubicBezTo>
                  <a:close/>
                  <a:moveTo>
                    <a:pt x="1491549" y="2979526"/>
                  </a:moveTo>
                  <a:cubicBezTo>
                    <a:pt x="1494580" y="2979526"/>
                    <a:pt x="1497610" y="2979526"/>
                    <a:pt x="1500641" y="2979526"/>
                  </a:cubicBezTo>
                  <a:cubicBezTo>
                    <a:pt x="1503671" y="2982557"/>
                    <a:pt x="1506702" y="2982557"/>
                    <a:pt x="1506702" y="2985587"/>
                  </a:cubicBezTo>
                  <a:cubicBezTo>
                    <a:pt x="1509732" y="2985587"/>
                    <a:pt x="1512763" y="2988618"/>
                    <a:pt x="1512763" y="2991648"/>
                  </a:cubicBezTo>
                  <a:cubicBezTo>
                    <a:pt x="1515793" y="2994679"/>
                    <a:pt x="1515793" y="2997709"/>
                    <a:pt x="1515793" y="3000740"/>
                  </a:cubicBezTo>
                  <a:cubicBezTo>
                    <a:pt x="1515793" y="3003770"/>
                    <a:pt x="1515793" y="3006801"/>
                    <a:pt x="1515793" y="3006801"/>
                  </a:cubicBezTo>
                  <a:cubicBezTo>
                    <a:pt x="1512763" y="3009831"/>
                    <a:pt x="1512763" y="3012862"/>
                    <a:pt x="1509732" y="3015892"/>
                  </a:cubicBezTo>
                  <a:cubicBezTo>
                    <a:pt x="1509732" y="3018923"/>
                    <a:pt x="1506702" y="3018923"/>
                    <a:pt x="1506702" y="3018923"/>
                  </a:cubicBezTo>
                  <a:cubicBezTo>
                    <a:pt x="1503671" y="3021953"/>
                    <a:pt x="1500641" y="3021953"/>
                    <a:pt x="1497610" y="3021953"/>
                  </a:cubicBezTo>
                  <a:cubicBezTo>
                    <a:pt x="1494580" y="3021953"/>
                    <a:pt x="1491549" y="3021953"/>
                    <a:pt x="1488519" y="3021953"/>
                  </a:cubicBezTo>
                  <a:cubicBezTo>
                    <a:pt x="1488519" y="3021953"/>
                    <a:pt x="1485488" y="3018923"/>
                    <a:pt x="1482458" y="3015892"/>
                  </a:cubicBezTo>
                  <a:cubicBezTo>
                    <a:pt x="1479427" y="3015892"/>
                    <a:pt x="1479427" y="3012862"/>
                    <a:pt x="1476397" y="3012862"/>
                  </a:cubicBezTo>
                  <a:cubicBezTo>
                    <a:pt x="1476397" y="3009831"/>
                    <a:pt x="1476397" y="3009831"/>
                    <a:pt x="1476397" y="3009831"/>
                  </a:cubicBezTo>
                  <a:cubicBezTo>
                    <a:pt x="1476397" y="3006801"/>
                    <a:pt x="1473366" y="3003770"/>
                    <a:pt x="1473366" y="3000740"/>
                  </a:cubicBezTo>
                  <a:cubicBezTo>
                    <a:pt x="1473366" y="2997709"/>
                    <a:pt x="1476397" y="2997709"/>
                    <a:pt x="1476397" y="2994679"/>
                  </a:cubicBezTo>
                  <a:cubicBezTo>
                    <a:pt x="1476397" y="2991648"/>
                    <a:pt x="1479427" y="2988618"/>
                    <a:pt x="1482458" y="2985587"/>
                  </a:cubicBezTo>
                  <a:cubicBezTo>
                    <a:pt x="1482458" y="2985587"/>
                    <a:pt x="1482458" y="2982557"/>
                    <a:pt x="1485488" y="2982557"/>
                  </a:cubicBezTo>
                  <a:cubicBezTo>
                    <a:pt x="1488519" y="2979526"/>
                    <a:pt x="1491549" y="2979526"/>
                    <a:pt x="1491549" y="2979526"/>
                  </a:cubicBezTo>
                  <a:close/>
                  <a:moveTo>
                    <a:pt x="2439379" y="2655539"/>
                  </a:moveTo>
                  <a:cubicBezTo>
                    <a:pt x="2442432" y="2655539"/>
                    <a:pt x="2442432" y="2655539"/>
                    <a:pt x="2445486" y="2655539"/>
                  </a:cubicBezTo>
                  <a:cubicBezTo>
                    <a:pt x="2448539" y="2655539"/>
                    <a:pt x="2451593" y="2658506"/>
                    <a:pt x="2454646" y="2658506"/>
                  </a:cubicBezTo>
                  <a:cubicBezTo>
                    <a:pt x="2454646" y="2661473"/>
                    <a:pt x="2457700" y="2661473"/>
                    <a:pt x="2457700" y="2661473"/>
                  </a:cubicBezTo>
                  <a:cubicBezTo>
                    <a:pt x="2460753" y="2664440"/>
                    <a:pt x="2460753" y="2667407"/>
                    <a:pt x="2460753" y="2667407"/>
                  </a:cubicBezTo>
                  <a:cubicBezTo>
                    <a:pt x="2460753" y="2670374"/>
                    <a:pt x="2460753" y="2673341"/>
                    <a:pt x="2460753" y="2676308"/>
                  </a:cubicBezTo>
                  <a:cubicBezTo>
                    <a:pt x="2460753" y="2679275"/>
                    <a:pt x="2460753" y="2679275"/>
                    <a:pt x="2460753" y="2682242"/>
                  </a:cubicBezTo>
                  <a:cubicBezTo>
                    <a:pt x="2457700" y="2685208"/>
                    <a:pt x="2457700" y="2685208"/>
                    <a:pt x="2454646" y="2688175"/>
                  </a:cubicBezTo>
                  <a:cubicBezTo>
                    <a:pt x="2451593" y="2691142"/>
                    <a:pt x="2448539" y="2691142"/>
                    <a:pt x="2445486" y="2694109"/>
                  </a:cubicBezTo>
                  <a:cubicBezTo>
                    <a:pt x="2442432" y="2694109"/>
                    <a:pt x="2442432" y="2694109"/>
                    <a:pt x="2439379" y="2694109"/>
                  </a:cubicBezTo>
                  <a:cubicBezTo>
                    <a:pt x="2436325" y="2691142"/>
                    <a:pt x="2433272" y="2691142"/>
                    <a:pt x="2430218" y="2688175"/>
                  </a:cubicBezTo>
                  <a:cubicBezTo>
                    <a:pt x="2430218" y="2688175"/>
                    <a:pt x="2427165" y="2688175"/>
                    <a:pt x="2427165" y="2685208"/>
                  </a:cubicBezTo>
                  <a:cubicBezTo>
                    <a:pt x="2424111" y="2685208"/>
                    <a:pt x="2424111" y="2682242"/>
                    <a:pt x="2424111" y="2679275"/>
                  </a:cubicBezTo>
                  <a:cubicBezTo>
                    <a:pt x="2424111" y="2676308"/>
                    <a:pt x="2424111" y="2676308"/>
                    <a:pt x="2424111" y="2673341"/>
                  </a:cubicBezTo>
                  <a:cubicBezTo>
                    <a:pt x="2424111" y="2670374"/>
                    <a:pt x="2424111" y="2667407"/>
                    <a:pt x="2424111" y="2667407"/>
                  </a:cubicBezTo>
                  <a:cubicBezTo>
                    <a:pt x="2427165" y="2664440"/>
                    <a:pt x="2427165" y="2661473"/>
                    <a:pt x="2430218" y="2661473"/>
                  </a:cubicBezTo>
                  <a:cubicBezTo>
                    <a:pt x="2430218" y="2661473"/>
                    <a:pt x="2430218" y="2661473"/>
                    <a:pt x="2430218" y="2658506"/>
                  </a:cubicBezTo>
                  <a:cubicBezTo>
                    <a:pt x="2433272" y="2658506"/>
                    <a:pt x="2436325" y="2655539"/>
                    <a:pt x="2439379" y="2655539"/>
                  </a:cubicBezTo>
                  <a:close/>
                  <a:moveTo>
                    <a:pt x="2479487" y="2541759"/>
                  </a:moveTo>
                  <a:cubicBezTo>
                    <a:pt x="2479487" y="2541759"/>
                    <a:pt x="2482518" y="2541759"/>
                    <a:pt x="2485549" y="2541759"/>
                  </a:cubicBezTo>
                  <a:cubicBezTo>
                    <a:pt x="2491610" y="2541759"/>
                    <a:pt x="2497671" y="2544698"/>
                    <a:pt x="2500701" y="2547637"/>
                  </a:cubicBezTo>
                  <a:cubicBezTo>
                    <a:pt x="2503732" y="2550575"/>
                    <a:pt x="2503732" y="2550575"/>
                    <a:pt x="2506762" y="2553514"/>
                  </a:cubicBezTo>
                  <a:cubicBezTo>
                    <a:pt x="2509793" y="2556453"/>
                    <a:pt x="2512823" y="2559391"/>
                    <a:pt x="2512823" y="2565269"/>
                  </a:cubicBezTo>
                  <a:cubicBezTo>
                    <a:pt x="2512823" y="2568207"/>
                    <a:pt x="2512823" y="2571146"/>
                    <a:pt x="2512823" y="2577023"/>
                  </a:cubicBezTo>
                  <a:cubicBezTo>
                    <a:pt x="2512823" y="2579962"/>
                    <a:pt x="2512823" y="2582901"/>
                    <a:pt x="2509793" y="2585839"/>
                  </a:cubicBezTo>
                  <a:cubicBezTo>
                    <a:pt x="2506762" y="2588778"/>
                    <a:pt x="2506762" y="2594655"/>
                    <a:pt x="2500701" y="2594655"/>
                  </a:cubicBezTo>
                  <a:cubicBezTo>
                    <a:pt x="2500701" y="2594655"/>
                    <a:pt x="2500701" y="2594655"/>
                    <a:pt x="2500701" y="2597594"/>
                  </a:cubicBezTo>
                  <a:cubicBezTo>
                    <a:pt x="2497671" y="2600533"/>
                    <a:pt x="2491610" y="2603471"/>
                    <a:pt x="2485549" y="2603471"/>
                  </a:cubicBezTo>
                  <a:cubicBezTo>
                    <a:pt x="2482518" y="2603471"/>
                    <a:pt x="2479487" y="2603471"/>
                    <a:pt x="2479487" y="2603471"/>
                  </a:cubicBezTo>
                  <a:cubicBezTo>
                    <a:pt x="2473426" y="2603471"/>
                    <a:pt x="2467365" y="2600533"/>
                    <a:pt x="2464335" y="2597594"/>
                  </a:cubicBezTo>
                  <a:cubicBezTo>
                    <a:pt x="2461304" y="2594655"/>
                    <a:pt x="2458274" y="2594655"/>
                    <a:pt x="2458274" y="2591717"/>
                  </a:cubicBezTo>
                  <a:cubicBezTo>
                    <a:pt x="2455243" y="2588778"/>
                    <a:pt x="2452213" y="2585839"/>
                    <a:pt x="2452213" y="2582901"/>
                  </a:cubicBezTo>
                  <a:cubicBezTo>
                    <a:pt x="2449182" y="2577023"/>
                    <a:pt x="2449182" y="2574085"/>
                    <a:pt x="2449182" y="2571146"/>
                  </a:cubicBezTo>
                  <a:cubicBezTo>
                    <a:pt x="2452213" y="2565269"/>
                    <a:pt x="2452213" y="2562330"/>
                    <a:pt x="2455243" y="2559391"/>
                  </a:cubicBezTo>
                  <a:cubicBezTo>
                    <a:pt x="2455243" y="2556453"/>
                    <a:pt x="2458274" y="2553514"/>
                    <a:pt x="2461304" y="2550575"/>
                  </a:cubicBezTo>
                  <a:cubicBezTo>
                    <a:pt x="2461304" y="2550575"/>
                    <a:pt x="2461304" y="2550575"/>
                    <a:pt x="2464335" y="2547637"/>
                  </a:cubicBezTo>
                  <a:cubicBezTo>
                    <a:pt x="2467365" y="2544698"/>
                    <a:pt x="2473426" y="2544698"/>
                    <a:pt x="2479487" y="2541759"/>
                  </a:cubicBezTo>
                  <a:close/>
                  <a:moveTo>
                    <a:pt x="2602389" y="2540216"/>
                  </a:moveTo>
                  <a:cubicBezTo>
                    <a:pt x="2606862" y="2540216"/>
                    <a:pt x="2611429" y="2542144"/>
                    <a:pt x="2615235" y="2546773"/>
                  </a:cubicBezTo>
                  <a:cubicBezTo>
                    <a:pt x="2630460" y="2568372"/>
                    <a:pt x="2603055" y="2589971"/>
                    <a:pt x="2587830" y="2571458"/>
                  </a:cubicBezTo>
                  <a:cubicBezTo>
                    <a:pt x="2576412" y="2557573"/>
                    <a:pt x="2588972" y="2540216"/>
                    <a:pt x="2602389" y="2540216"/>
                  </a:cubicBezTo>
                  <a:close/>
                  <a:moveTo>
                    <a:pt x="2304606" y="2537902"/>
                  </a:moveTo>
                  <a:cubicBezTo>
                    <a:pt x="2310512" y="2537902"/>
                    <a:pt x="2316418" y="2540916"/>
                    <a:pt x="2322324" y="2543929"/>
                  </a:cubicBezTo>
                  <a:cubicBezTo>
                    <a:pt x="2328230" y="2546942"/>
                    <a:pt x="2331183" y="2549955"/>
                    <a:pt x="2337089" y="2555982"/>
                  </a:cubicBezTo>
                  <a:cubicBezTo>
                    <a:pt x="2337089" y="2555982"/>
                    <a:pt x="2337089" y="2555982"/>
                    <a:pt x="2337089" y="2558995"/>
                  </a:cubicBezTo>
                  <a:cubicBezTo>
                    <a:pt x="2342995" y="2565022"/>
                    <a:pt x="2345948" y="2571048"/>
                    <a:pt x="2348901" y="2580088"/>
                  </a:cubicBezTo>
                  <a:cubicBezTo>
                    <a:pt x="2348901" y="2586115"/>
                    <a:pt x="2348901" y="2589128"/>
                    <a:pt x="2348901" y="2592141"/>
                  </a:cubicBezTo>
                  <a:cubicBezTo>
                    <a:pt x="2345948" y="2601181"/>
                    <a:pt x="2342995" y="2607208"/>
                    <a:pt x="2340042" y="2616248"/>
                  </a:cubicBezTo>
                  <a:cubicBezTo>
                    <a:pt x="2337089" y="2619261"/>
                    <a:pt x="2334136" y="2622274"/>
                    <a:pt x="2331183" y="2625287"/>
                  </a:cubicBezTo>
                  <a:cubicBezTo>
                    <a:pt x="2325277" y="2628301"/>
                    <a:pt x="2319371" y="2631314"/>
                    <a:pt x="2313465" y="2631314"/>
                  </a:cubicBezTo>
                  <a:cubicBezTo>
                    <a:pt x="2307559" y="2634327"/>
                    <a:pt x="2301653" y="2634327"/>
                    <a:pt x="2295747" y="2634327"/>
                  </a:cubicBezTo>
                  <a:cubicBezTo>
                    <a:pt x="2289841" y="2634327"/>
                    <a:pt x="2283935" y="2631314"/>
                    <a:pt x="2280982" y="2628301"/>
                  </a:cubicBezTo>
                  <a:cubicBezTo>
                    <a:pt x="2275075" y="2625287"/>
                    <a:pt x="2269169" y="2622274"/>
                    <a:pt x="2266216" y="2616248"/>
                  </a:cubicBezTo>
                  <a:cubicBezTo>
                    <a:pt x="2266216" y="2616248"/>
                    <a:pt x="2266216" y="2616248"/>
                    <a:pt x="2263263" y="2616248"/>
                  </a:cubicBezTo>
                  <a:cubicBezTo>
                    <a:pt x="2257357" y="2610221"/>
                    <a:pt x="2254404" y="2601181"/>
                    <a:pt x="2254404" y="2592141"/>
                  </a:cubicBezTo>
                  <a:cubicBezTo>
                    <a:pt x="2254404" y="2589128"/>
                    <a:pt x="2254404" y="2586115"/>
                    <a:pt x="2254404" y="2580088"/>
                  </a:cubicBezTo>
                  <a:cubicBezTo>
                    <a:pt x="2254404" y="2571048"/>
                    <a:pt x="2257357" y="2565022"/>
                    <a:pt x="2263263" y="2558995"/>
                  </a:cubicBezTo>
                  <a:cubicBezTo>
                    <a:pt x="2266216" y="2555982"/>
                    <a:pt x="2269169" y="2552969"/>
                    <a:pt x="2272122" y="2549955"/>
                  </a:cubicBezTo>
                  <a:cubicBezTo>
                    <a:pt x="2275075" y="2543929"/>
                    <a:pt x="2280982" y="2540916"/>
                    <a:pt x="2286888" y="2540916"/>
                  </a:cubicBezTo>
                  <a:cubicBezTo>
                    <a:pt x="2292794" y="2537902"/>
                    <a:pt x="2298700" y="2537902"/>
                    <a:pt x="2304606" y="2537902"/>
                  </a:cubicBezTo>
                  <a:close/>
                  <a:moveTo>
                    <a:pt x="2099574" y="2460762"/>
                  </a:moveTo>
                  <a:cubicBezTo>
                    <a:pt x="2102605" y="2460762"/>
                    <a:pt x="2108666" y="2460762"/>
                    <a:pt x="2114727" y="2463701"/>
                  </a:cubicBezTo>
                  <a:cubicBezTo>
                    <a:pt x="2117758" y="2463701"/>
                    <a:pt x="2117758" y="2466640"/>
                    <a:pt x="2120788" y="2466640"/>
                  </a:cubicBezTo>
                  <a:cubicBezTo>
                    <a:pt x="2126849" y="2469578"/>
                    <a:pt x="2129880" y="2475456"/>
                    <a:pt x="2132910" y="2478394"/>
                  </a:cubicBezTo>
                  <a:cubicBezTo>
                    <a:pt x="2132910" y="2481333"/>
                    <a:pt x="2132910" y="2484272"/>
                    <a:pt x="2132910" y="2487210"/>
                  </a:cubicBezTo>
                  <a:cubicBezTo>
                    <a:pt x="2132910" y="2490149"/>
                    <a:pt x="2132910" y="2496026"/>
                    <a:pt x="2132910" y="2498965"/>
                  </a:cubicBezTo>
                  <a:cubicBezTo>
                    <a:pt x="2132910" y="2501904"/>
                    <a:pt x="2129880" y="2504842"/>
                    <a:pt x="2126849" y="2507781"/>
                  </a:cubicBezTo>
                  <a:cubicBezTo>
                    <a:pt x="2126849" y="2513658"/>
                    <a:pt x="2123819" y="2516597"/>
                    <a:pt x="2117758" y="2516597"/>
                  </a:cubicBezTo>
                  <a:cubicBezTo>
                    <a:pt x="2114727" y="2519536"/>
                    <a:pt x="2111697" y="2519536"/>
                    <a:pt x="2108666" y="2522474"/>
                  </a:cubicBezTo>
                  <a:cubicBezTo>
                    <a:pt x="2105636" y="2522474"/>
                    <a:pt x="2105636" y="2522474"/>
                    <a:pt x="2105636" y="2522474"/>
                  </a:cubicBezTo>
                  <a:cubicBezTo>
                    <a:pt x="2099574" y="2522474"/>
                    <a:pt x="2093513" y="2522474"/>
                    <a:pt x="2087452" y="2519536"/>
                  </a:cubicBezTo>
                  <a:cubicBezTo>
                    <a:pt x="2087452" y="2519536"/>
                    <a:pt x="2084422" y="2519536"/>
                    <a:pt x="2081391" y="2516597"/>
                  </a:cubicBezTo>
                  <a:cubicBezTo>
                    <a:pt x="2078361" y="2513658"/>
                    <a:pt x="2072300" y="2510720"/>
                    <a:pt x="2072300" y="2504842"/>
                  </a:cubicBezTo>
                  <a:cubicBezTo>
                    <a:pt x="2069269" y="2501904"/>
                    <a:pt x="2069269" y="2498965"/>
                    <a:pt x="2069269" y="2496026"/>
                  </a:cubicBezTo>
                  <a:cubicBezTo>
                    <a:pt x="2069269" y="2493088"/>
                    <a:pt x="2069269" y="2490149"/>
                    <a:pt x="2069269" y="2484272"/>
                  </a:cubicBezTo>
                  <a:cubicBezTo>
                    <a:pt x="2069269" y="2481333"/>
                    <a:pt x="2072300" y="2478394"/>
                    <a:pt x="2075330" y="2475456"/>
                  </a:cubicBezTo>
                  <a:cubicBezTo>
                    <a:pt x="2078361" y="2472517"/>
                    <a:pt x="2081391" y="2469578"/>
                    <a:pt x="2084422" y="2466640"/>
                  </a:cubicBezTo>
                  <a:cubicBezTo>
                    <a:pt x="2087452" y="2463701"/>
                    <a:pt x="2090483" y="2463701"/>
                    <a:pt x="2096544" y="2463701"/>
                  </a:cubicBezTo>
                  <a:cubicBezTo>
                    <a:pt x="2096544" y="2463701"/>
                    <a:pt x="2096544" y="2463701"/>
                    <a:pt x="2099574" y="2460762"/>
                  </a:cubicBezTo>
                  <a:close/>
                  <a:moveTo>
                    <a:pt x="2337881" y="2414479"/>
                  </a:moveTo>
                  <a:cubicBezTo>
                    <a:pt x="2343942" y="2417510"/>
                    <a:pt x="2346973" y="2417510"/>
                    <a:pt x="2350003" y="2420540"/>
                  </a:cubicBezTo>
                  <a:cubicBezTo>
                    <a:pt x="2353034" y="2420540"/>
                    <a:pt x="2356064" y="2423571"/>
                    <a:pt x="2359095" y="2426601"/>
                  </a:cubicBezTo>
                  <a:cubicBezTo>
                    <a:pt x="2359095" y="2426601"/>
                    <a:pt x="2359095" y="2426601"/>
                    <a:pt x="2362125" y="2429632"/>
                  </a:cubicBezTo>
                  <a:cubicBezTo>
                    <a:pt x="2365156" y="2432662"/>
                    <a:pt x="2368186" y="2438723"/>
                    <a:pt x="2368186" y="2441754"/>
                  </a:cubicBezTo>
                  <a:cubicBezTo>
                    <a:pt x="2368186" y="2444784"/>
                    <a:pt x="2368186" y="2447815"/>
                    <a:pt x="2368186" y="2450846"/>
                  </a:cubicBezTo>
                  <a:cubicBezTo>
                    <a:pt x="2368186" y="2456907"/>
                    <a:pt x="2365156" y="2459937"/>
                    <a:pt x="2362125" y="2465998"/>
                  </a:cubicBezTo>
                  <a:cubicBezTo>
                    <a:pt x="2359095" y="2469029"/>
                    <a:pt x="2359095" y="2469029"/>
                    <a:pt x="2356064" y="2472059"/>
                  </a:cubicBezTo>
                  <a:cubicBezTo>
                    <a:pt x="2353034" y="2475090"/>
                    <a:pt x="2350003" y="2475090"/>
                    <a:pt x="2343942" y="2478120"/>
                  </a:cubicBezTo>
                  <a:cubicBezTo>
                    <a:pt x="2340912" y="2478120"/>
                    <a:pt x="2337881" y="2478120"/>
                    <a:pt x="2334850" y="2478120"/>
                  </a:cubicBezTo>
                  <a:cubicBezTo>
                    <a:pt x="2328789" y="2478120"/>
                    <a:pt x="2325759" y="2478120"/>
                    <a:pt x="2322728" y="2475090"/>
                  </a:cubicBezTo>
                  <a:cubicBezTo>
                    <a:pt x="2319698" y="2472059"/>
                    <a:pt x="2316667" y="2469029"/>
                    <a:pt x="2313637" y="2465998"/>
                  </a:cubicBezTo>
                  <a:cubicBezTo>
                    <a:pt x="2313637" y="2465998"/>
                    <a:pt x="2313637" y="2465998"/>
                    <a:pt x="2310606" y="2465998"/>
                  </a:cubicBezTo>
                  <a:cubicBezTo>
                    <a:pt x="2307576" y="2462968"/>
                    <a:pt x="2307576" y="2456907"/>
                    <a:pt x="2304545" y="2450846"/>
                  </a:cubicBezTo>
                  <a:cubicBezTo>
                    <a:pt x="2304545" y="2447815"/>
                    <a:pt x="2304545" y="2444784"/>
                    <a:pt x="2304545" y="2441754"/>
                  </a:cubicBezTo>
                  <a:cubicBezTo>
                    <a:pt x="2304545" y="2438723"/>
                    <a:pt x="2307576" y="2432662"/>
                    <a:pt x="2310606" y="2429632"/>
                  </a:cubicBezTo>
                  <a:cubicBezTo>
                    <a:pt x="2313637" y="2426601"/>
                    <a:pt x="2313637" y="2423571"/>
                    <a:pt x="2316667" y="2423571"/>
                  </a:cubicBezTo>
                  <a:cubicBezTo>
                    <a:pt x="2319698" y="2420540"/>
                    <a:pt x="2322728" y="2417510"/>
                    <a:pt x="2328789" y="2417510"/>
                  </a:cubicBezTo>
                  <a:cubicBezTo>
                    <a:pt x="2331820" y="2414479"/>
                    <a:pt x="2334850" y="2414479"/>
                    <a:pt x="2337881" y="2414479"/>
                  </a:cubicBezTo>
                  <a:close/>
                  <a:moveTo>
                    <a:pt x="2542715" y="2402908"/>
                  </a:moveTo>
                  <a:cubicBezTo>
                    <a:pt x="2545607" y="2402908"/>
                    <a:pt x="2548500" y="2402908"/>
                    <a:pt x="2548500" y="2402908"/>
                  </a:cubicBezTo>
                  <a:cubicBezTo>
                    <a:pt x="2551393" y="2402908"/>
                    <a:pt x="2551393" y="2402908"/>
                    <a:pt x="2554286" y="2405994"/>
                  </a:cubicBezTo>
                  <a:cubicBezTo>
                    <a:pt x="2557179" y="2405994"/>
                    <a:pt x="2557179" y="2405994"/>
                    <a:pt x="2557179" y="2409079"/>
                  </a:cubicBezTo>
                  <a:cubicBezTo>
                    <a:pt x="2557179" y="2409079"/>
                    <a:pt x="2557179" y="2409079"/>
                    <a:pt x="2560071" y="2409079"/>
                  </a:cubicBezTo>
                  <a:cubicBezTo>
                    <a:pt x="2560071" y="2412165"/>
                    <a:pt x="2560071" y="2412165"/>
                    <a:pt x="2562964" y="2415251"/>
                  </a:cubicBezTo>
                  <a:cubicBezTo>
                    <a:pt x="2562964" y="2418336"/>
                    <a:pt x="2562964" y="2418336"/>
                    <a:pt x="2562964" y="2421422"/>
                  </a:cubicBezTo>
                  <a:cubicBezTo>
                    <a:pt x="2562964" y="2421422"/>
                    <a:pt x="2560071" y="2424507"/>
                    <a:pt x="2560071" y="2427593"/>
                  </a:cubicBezTo>
                  <a:cubicBezTo>
                    <a:pt x="2557179" y="2427593"/>
                    <a:pt x="2557179" y="2427593"/>
                    <a:pt x="2557179" y="2430679"/>
                  </a:cubicBezTo>
                  <a:cubicBezTo>
                    <a:pt x="2554286" y="2430679"/>
                    <a:pt x="2554286" y="2430679"/>
                    <a:pt x="2551393" y="2433764"/>
                  </a:cubicBezTo>
                  <a:cubicBezTo>
                    <a:pt x="2551393" y="2433764"/>
                    <a:pt x="2548500" y="2433764"/>
                    <a:pt x="2545607" y="2433764"/>
                  </a:cubicBezTo>
                  <a:cubicBezTo>
                    <a:pt x="2545607" y="2433764"/>
                    <a:pt x="2542715" y="2433764"/>
                    <a:pt x="2542715" y="2430679"/>
                  </a:cubicBezTo>
                  <a:cubicBezTo>
                    <a:pt x="2539822" y="2430679"/>
                    <a:pt x="2536929" y="2430679"/>
                    <a:pt x="2536929" y="2427593"/>
                  </a:cubicBezTo>
                  <a:cubicBezTo>
                    <a:pt x="2534036" y="2424507"/>
                    <a:pt x="2534036" y="2421422"/>
                    <a:pt x="2534036" y="2421422"/>
                  </a:cubicBezTo>
                  <a:cubicBezTo>
                    <a:pt x="2534036" y="2418336"/>
                    <a:pt x="2534036" y="2418336"/>
                    <a:pt x="2534036" y="2415251"/>
                  </a:cubicBezTo>
                  <a:cubicBezTo>
                    <a:pt x="2534036" y="2412165"/>
                    <a:pt x="2534036" y="2412165"/>
                    <a:pt x="2536929" y="2409079"/>
                  </a:cubicBezTo>
                  <a:cubicBezTo>
                    <a:pt x="2536929" y="2409079"/>
                    <a:pt x="2536929" y="2405994"/>
                    <a:pt x="2539822" y="2405994"/>
                  </a:cubicBezTo>
                  <a:cubicBezTo>
                    <a:pt x="2539822" y="2405994"/>
                    <a:pt x="2542715" y="2402908"/>
                    <a:pt x="2542715" y="2402908"/>
                  </a:cubicBezTo>
                  <a:close/>
                  <a:moveTo>
                    <a:pt x="2253762" y="2333482"/>
                  </a:moveTo>
                  <a:cubicBezTo>
                    <a:pt x="2256762" y="2333482"/>
                    <a:pt x="2256762" y="2333482"/>
                    <a:pt x="2259762" y="2333482"/>
                  </a:cubicBezTo>
                  <a:cubicBezTo>
                    <a:pt x="2262762" y="2333482"/>
                    <a:pt x="2265761" y="2333482"/>
                    <a:pt x="2265761" y="2336616"/>
                  </a:cubicBezTo>
                  <a:cubicBezTo>
                    <a:pt x="2268761" y="2336616"/>
                    <a:pt x="2268761" y="2336616"/>
                    <a:pt x="2268761" y="2336616"/>
                  </a:cubicBezTo>
                  <a:cubicBezTo>
                    <a:pt x="2271761" y="2339750"/>
                    <a:pt x="2271761" y="2342884"/>
                    <a:pt x="2271761" y="2342884"/>
                  </a:cubicBezTo>
                  <a:cubicBezTo>
                    <a:pt x="2271761" y="2346018"/>
                    <a:pt x="2271761" y="2346018"/>
                    <a:pt x="2271761" y="2346018"/>
                  </a:cubicBezTo>
                  <a:cubicBezTo>
                    <a:pt x="2271761" y="2349152"/>
                    <a:pt x="2271761" y="2349152"/>
                    <a:pt x="2271761" y="2352285"/>
                  </a:cubicBezTo>
                  <a:cubicBezTo>
                    <a:pt x="2268761" y="2352285"/>
                    <a:pt x="2268761" y="2355419"/>
                    <a:pt x="2265761" y="2355419"/>
                  </a:cubicBezTo>
                  <a:cubicBezTo>
                    <a:pt x="2265761" y="2355419"/>
                    <a:pt x="2265761" y="2358553"/>
                    <a:pt x="2262762" y="2358553"/>
                  </a:cubicBezTo>
                  <a:cubicBezTo>
                    <a:pt x="2262762" y="2358553"/>
                    <a:pt x="2259762" y="2358553"/>
                    <a:pt x="2256762" y="2358553"/>
                  </a:cubicBezTo>
                  <a:cubicBezTo>
                    <a:pt x="2253762" y="2358553"/>
                    <a:pt x="2250762" y="2355419"/>
                    <a:pt x="2250762" y="2355419"/>
                  </a:cubicBezTo>
                  <a:cubicBezTo>
                    <a:pt x="2250762" y="2355419"/>
                    <a:pt x="2247762" y="2355419"/>
                    <a:pt x="2247762" y="2352285"/>
                  </a:cubicBezTo>
                  <a:cubicBezTo>
                    <a:pt x="2247762" y="2352285"/>
                    <a:pt x="2244762" y="2349152"/>
                    <a:pt x="2244762" y="2346018"/>
                  </a:cubicBezTo>
                  <a:cubicBezTo>
                    <a:pt x="2244762" y="2346018"/>
                    <a:pt x="2244762" y="2346018"/>
                    <a:pt x="2244762" y="2342884"/>
                  </a:cubicBezTo>
                  <a:cubicBezTo>
                    <a:pt x="2244762" y="2342884"/>
                    <a:pt x="2244762" y="2339750"/>
                    <a:pt x="2247762" y="2339750"/>
                  </a:cubicBezTo>
                  <a:cubicBezTo>
                    <a:pt x="2247762" y="2336616"/>
                    <a:pt x="2247762" y="2336616"/>
                    <a:pt x="2250762" y="2336616"/>
                  </a:cubicBezTo>
                  <a:cubicBezTo>
                    <a:pt x="2250762" y="2333482"/>
                    <a:pt x="2253762" y="2333482"/>
                    <a:pt x="2253762" y="2333482"/>
                  </a:cubicBezTo>
                  <a:close/>
                  <a:moveTo>
                    <a:pt x="2135728" y="2333482"/>
                  </a:moveTo>
                  <a:cubicBezTo>
                    <a:pt x="2138844" y="2333482"/>
                    <a:pt x="2141959" y="2333482"/>
                    <a:pt x="2145074" y="2333482"/>
                  </a:cubicBezTo>
                  <a:cubicBezTo>
                    <a:pt x="2148190" y="2333482"/>
                    <a:pt x="2148190" y="2333482"/>
                    <a:pt x="2151305" y="2336536"/>
                  </a:cubicBezTo>
                  <a:cubicBezTo>
                    <a:pt x="2154420" y="2336536"/>
                    <a:pt x="2154420" y="2336536"/>
                    <a:pt x="2157536" y="2339589"/>
                  </a:cubicBezTo>
                  <a:cubicBezTo>
                    <a:pt x="2160651" y="2342643"/>
                    <a:pt x="2160651" y="2345696"/>
                    <a:pt x="2163766" y="2348750"/>
                  </a:cubicBezTo>
                  <a:cubicBezTo>
                    <a:pt x="2163766" y="2351803"/>
                    <a:pt x="2163766" y="2351803"/>
                    <a:pt x="2163766" y="2354857"/>
                  </a:cubicBezTo>
                  <a:cubicBezTo>
                    <a:pt x="2160651" y="2357910"/>
                    <a:pt x="2160651" y="2360964"/>
                    <a:pt x="2157536" y="2364017"/>
                  </a:cubicBezTo>
                  <a:cubicBezTo>
                    <a:pt x="2157536" y="2364017"/>
                    <a:pt x="2157536" y="2367071"/>
                    <a:pt x="2154420" y="2367071"/>
                  </a:cubicBezTo>
                  <a:cubicBezTo>
                    <a:pt x="2154420" y="2370124"/>
                    <a:pt x="2151305" y="2370124"/>
                    <a:pt x="2148190" y="2370124"/>
                  </a:cubicBezTo>
                  <a:cubicBezTo>
                    <a:pt x="2145074" y="2370124"/>
                    <a:pt x="2145074" y="2370124"/>
                    <a:pt x="2141959" y="2370124"/>
                  </a:cubicBezTo>
                  <a:cubicBezTo>
                    <a:pt x="2138844" y="2370124"/>
                    <a:pt x="2135728" y="2370124"/>
                    <a:pt x="2135728" y="2370124"/>
                  </a:cubicBezTo>
                  <a:cubicBezTo>
                    <a:pt x="2132613" y="2367071"/>
                    <a:pt x="2129498" y="2367071"/>
                    <a:pt x="2129498" y="2364017"/>
                  </a:cubicBezTo>
                  <a:cubicBezTo>
                    <a:pt x="2129498" y="2364017"/>
                    <a:pt x="2129498" y="2364017"/>
                    <a:pt x="2126383" y="2364017"/>
                  </a:cubicBezTo>
                  <a:cubicBezTo>
                    <a:pt x="2126383" y="2360964"/>
                    <a:pt x="2123267" y="2357910"/>
                    <a:pt x="2123267" y="2354857"/>
                  </a:cubicBezTo>
                  <a:cubicBezTo>
                    <a:pt x="2123267" y="2351803"/>
                    <a:pt x="2123267" y="2351803"/>
                    <a:pt x="2123267" y="2348750"/>
                  </a:cubicBezTo>
                  <a:cubicBezTo>
                    <a:pt x="2123267" y="2345696"/>
                    <a:pt x="2126383" y="2342643"/>
                    <a:pt x="2126383" y="2339589"/>
                  </a:cubicBezTo>
                  <a:cubicBezTo>
                    <a:pt x="2129498" y="2339589"/>
                    <a:pt x="2129498" y="2336536"/>
                    <a:pt x="2129498" y="2336536"/>
                  </a:cubicBezTo>
                  <a:cubicBezTo>
                    <a:pt x="2132613" y="2336536"/>
                    <a:pt x="2135728" y="2333482"/>
                    <a:pt x="2135728" y="2333482"/>
                  </a:cubicBezTo>
                  <a:close/>
                  <a:moveTo>
                    <a:pt x="2584452" y="2264056"/>
                  </a:moveTo>
                  <a:cubicBezTo>
                    <a:pt x="2587482" y="2264056"/>
                    <a:pt x="2587482" y="2264056"/>
                    <a:pt x="2590513" y="2264056"/>
                  </a:cubicBezTo>
                  <a:cubicBezTo>
                    <a:pt x="2596574" y="2267087"/>
                    <a:pt x="2599605" y="2267087"/>
                    <a:pt x="2602635" y="2270117"/>
                  </a:cubicBezTo>
                  <a:cubicBezTo>
                    <a:pt x="2605666" y="2270117"/>
                    <a:pt x="2608696" y="2273148"/>
                    <a:pt x="2611727" y="2276178"/>
                  </a:cubicBezTo>
                  <a:cubicBezTo>
                    <a:pt x="2614757" y="2279209"/>
                    <a:pt x="2617788" y="2282239"/>
                    <a:pt x="2617788" y="2288300"/>
                  </a:cubicBezTo>
                  <a:cubicBezTo>
                    <a:pt x="2617788" y="2291331"/>
                    <a:pt x="2620818" y="2294361"/>
                    <a:pt x="2617788" y="2300423"/>
                  </a:cubicBezTo>
                  <a:cubicBezTo>
                    <a:pt x="2617788" y="2306484"/>
                    <a:pt x="2614757" y="2312545"/>
                    <a:pt x="2611727" y="2315575"/>
                  </a:cubicBezTo>
                  <a:cubicBezTo>
                    <a:pt x="2611727" y="2318606"/>
                    <a:pt x="2608696" y="2321636"/>
                    <a:pt x="2605666" y="2321636"/>
                  </a:cubicBezTo>
                  <a:cubicBezTo>
                    <a:pt x="2602635" y="2324667"/>
                    <a:pt x="2596574" y="2327697"/>
                    <a:pt x="2593544" y="2327697"/>
                  </a:cubicBezTo>
                  <a:cubicBezTo>
                    <a:pt x="2590513" y="2327697"/>
                    <a:pt x="2587482" y="2327697"/>
                    <a:pt x="2584452" y="2327697"/>
                  </a:cubicBezTo>
                  <a:cubicBezTo>
                    <a:pt x="2581421" y="2327697"/>
                    <a:pt x="2575360" y="2327697"/>
                    <a:pt x="2572330" y="2324667"/>
                  </a:cubicBezTo>
                  <a:cubicBezTo>
                    <a:pt x="2569299" y="2324667"/>
                    <a:pt x="2566269" y="2321636"/>
                    <a:pt x="2563238" y="2318606"/>
                  </a:cubicBezTo>
                  <a:cubicBezTo>
                    <a:pt x="2560208" y="2315575"/>
                    <a:pt x="2560208" y="2309514"/>
                    <a:pt x="2557177" y="2306484"/>
                  </a:cubicBezTo>
                  <a:cubicBezTo>
                    <a:pt x="2557177" y="2303453"/>
                    <a:pt x="2557177" y="2300423"/>
                    <a:pt x="2557177" y="2294361"/>
                  </a:cubicBezTo>
                  <a:cubicBezTo>
                    <a:pt x="2557177" y="2294361"/>
                    <a:pt x="2557177" y="2294361"/>
                    <a:pt x="2557177" y="2291331"/>
                  </a:cubicBezTo>
                  <a:cubicBezTo>
                    <a:pt x="2557177" y="2288300"/>
                    <a:pt x="2560208" y="2282239"/>
                    <a:pt x="2563238" y="2279209"/>
                  </a:cubicBezTo>
                  <a:cubicBezTo>
                    <a:pt x="2566269" y="2276178"/>
                    <a:pt x="2566269" y="2273148"/>
                    <a:pt x="2569299" y="2273148"/>
                  </a:cubicBezTo>
                  <a:cubicBezTo>
                    <a:pt x="2572330" y="2267087"/>
                    <a:pt x="2578391" y="2267087"/>
                    <a:pt x="2584452" y="2264056"/>
                  </a:cubicBezTo>
                  <a:close/>
                  <a:moveTo>
                    <a:pt x="2365414" y="2163164"/>
                  </a:moveTo>
                  <a:cubicBezTo>
                    <a:pt x="2372947" y="2163490"/>
                    <a:pt x="2380481" y="2166843"/>
                    <a:pt x="2386507" y="2174294"/>
                  </a:cubicBezTo>
                  <a:cubicBezTo>
                    <a:pt x="2410613" y="2204099"/>
                    <a:pt x="2362401" y="2242844"/>
                    <a:pt x="2338294" y="2213040"/>
                  </a:cubicBezTo>
                  <a:cubicBezTo>
                    <a:pt x="2320215" y="2188452"/>
                    <a:pt x="2342814" y="2162187"/>
                    <a:pt x="2365414" y="2163164"/>
                  </a:cubicBezTo>
                  <a:close/>
                  <a:moveTo>
                    <a:pt x="1275075" y="1970080"/>
                  </a:moveTo>
                  <a:cubicBezTo>
                    <a:pt x="1287060" y="1967069"/>
                    <a:pt x="1302040" y="1967069"/>
                    <a:pt x="1317020" y="1970080"/>
                  </a:cubicBezTo>
                  <a:cubicBezTo>
                    <a:pt x="1323012" y="1973091"/>
                    <a:pt x="1329004" y="1976103"/>
                    <a:pt x="1334996" y="1979114"/>
                  </a:cubicBezTo>
                  <a:cubicBezTo>
                    <a:pt x="1343985" y="1985136"/>
                    <a:pt x="1352973" y="1991158"/>
                    <a:pt x="1358965" y="2000192"/>
                  </a:cubicBezTo>
                  <a:cubicBezTo>
                    <a:pt x="1364957" y="2009225"/>
                    <a:pt x="1370949" y="2018259"/>
                    <a:pt x="1373945" y="2027292"/>
                  </a:cubicBezTo>
                  <a:cubicBezTo>
                    <a:pt x="1376941" y="2039337"/>
                    <a:pt x="1376941" y="2048370"/>
                    <a:pt x="1373945" y="2060415"/>
                  </a:cubicBezTo>
                  <a:cubicBezTo>
                    <a:pt x="1373945" y="2072460"/>
                    <a:pt x="1370949" y="2081493"/>
                    <a:pt x="1364957" y="2090527"/>
                  </a:cubicBezTo>
                  <a:cubicBezTo>
                    <a:pt x="1364957" y="2093538"/>
                    <a:pt x="1361961" y="2096549"/>
                    <a:pt x="1361961" y="2099560"/>
                  </a:cubicBezTo>
                  <a:cubicBezTo>
                    <a:pt x="1352973" y="2111605"/>
                    <a:pt x="1343985" y="2120638"/>
                    <a:pt x="1332000" y="2126661"/>
                  </a:cubicBezTo>
                  <a:cubicBezTo>
                    <a:pt x="1326008" y="2129672"/>
                    <a:pt x="1320016" y="2132683"/>
                    <a:pt x="1314024" y="2135694"/>
                  </a:cubicBezTo>
                  <a:cubicBezTo>
                    <a:pt x="1299044" y="2138705"/>
                    <a:pt x="1284064" y="2138705"/>
                    <a:pt x="1269083" y="2135694"/>
                  </a:cubicBezTo>
                  <a:cubicBezTo>
                    <a:pt x="1263091" y="2132683"/>
                    <a:pt x="1257099" y="2129672"/>
                    <a:pt x="1251107" y="2126661"/>
                  </a:cubicBezTo>
                  <a:cubicBezTo>
                    <a:pt x="1242119" y="2123649"/>
                    <a:pt x="1233131" y="2114616"/>
                    <a:pt x="1227139" y="2105583"/>
                  </a:cubicBezTo>
                  <a:cubicBezTo>
                    <a:pt x="1221146" y="2099560"/>
                    <a:pt x="1215154" y="2090527"/>
                    <a:pt x="1215154" y="2078482"/>
                  </a:cubicBezTo>
                  <a:cubicBezTo>
                    <a:pt x="1209162" y="2069448"/>
                    <a:pt x="1209162" y="2057404"/>
                    <a:pt x="1212158" y="2048370"/>
                  </a:cubicBezTo>
                  <a:cubicBezTo>
                    <a:pt x="1212158" y="2036326"/>
                    <a:pt x="1215154" y="2027292"/>
                    <a:pt x="1221146" y="2018259"/>
                  </a:cubicBezTo>
                  <a:cubicBezTo>
                    <a:pt x="1224143" y="2015248"/>
                    <a:pt x="1224143" y="2012236"/>
                    <a:pt x="1227139" y="2009225"/>
                  </a:cubicBezTo>
                  <a:cubicBezTo>
                    <a:pt x="1233131" y="1997181"/>
                    <a:pt x="1242119" y="1988147"/>
                    <a:pt x="1254103" y="1979114"/>
                  </a:cubicBezTo>
                  <a:cubicBezTo>
                    <a:pt x="1260095" y="1976103"/>
                    <a:pt x="1266087" y="1973091"/>
                    <a:pt x="1275075" y="1970080"/>
                  </a:cubicBezTo>
                  <a:close/>
                  <a:moveTo>
                    <a:pt x="276201" y="1878358"/>
                  </a:moveTo>
                  <a:cubicBezTo>
                    <a:pt x="276201" y="1878358"/>
                    <a:pt x="279201" y="1878358"/>
                    <a:pt x="279201" y="1878358"/>
                  </a:cubicBezTo>
                  <a:cubicBezTo>
                    <a:pt x="282201" y="1878358"/>
                    <a:pt x="285201" y="1881251"/>
                    <a:pt x="285201" y="1881251"/>
                  </a:cubicBezTo>
                  <a:cubicBezTo>
                    <a:pt x="288201" y="1881251"/>
                    <a:pt x="288201" y="1884144"/>
                    <a:pt x="288201" y="1884144"/>
                  </a:cubicBezTo>
                  <a:cubicBezTo>
                    <a:pt x="291201" y="1884144"/>
                    <a:pt x="291201" y="1887037"/>
                    <a:pt x="291201" y="1889929"/>
                  </a:cubicBezTo>
                  <a:cubicBezTo>
                    <a:pt x="291201" y="1889929"/>
                    <a:pt x="291201" y="1892822"/>
                    <a:pt x="291201" y="1892822"/>
                  </a:cubicBezTo>
                  <a:cubicBezTo>
                    <a:pt x="291201" y="1895715"/>
                    <a:pt x="291201" y="1895715"/>
                    <a:pt x="291201" y="1898608"/>
                  </a:cubicBezTo>
                  <a:cubicBezTo>
                    <a:pt x="288201" y="1898608"/>
                    <a:pt x="288201" y="1901501"/>
                    <a:pt x="288201" y="1901501"/>
                  </a:cubicBezTo>
                  <a:cubicBezTo>
                    <a:pt x="288201" y="1901501"/>
                    <a:pt x="288201" y="1901501"/>
                    <a:pt x="285201" y="1904393"/>
                  </a:cubicBezTo>
                  <a:cubicBezTo>
                    <a:pt x="285201" y="1904393"/>
                    <a:pt x="282201" y="1904393"/>
                    <a:pt x="279201" y="1904393"/>
                  </a:cubicBezTo>
                  <a:cubicBezTo>
                    <a:pt x="279201" y="1907286"/>
                    <a:pt x="276201" y="1907286"/>
                    <a:pt x="276201" y="1907286"/>
                  </a:cubicBezTo>
                  <a:cubicBezTo>
                    <a:pt x="273201" y="1904393"/>
                    <a:pt x="270202" y="1904393"/>
                    <a:pt x="270202" y="1904393"/>
                  </a:cubicBezTo>
                  <a:cubicBezTo>
                    <a:pt x="267202" y="1901501"/>
                    <a:pt x="267202" y="1901501"/>
                    <a:pt x="267202" y="1901501"/>
                  </a:cubicBezTo>
                  <a:cubicBezTo>
                    <a:pt x="264202" y="1898608"/>
                    <a:pt x="264202" y="1898608"/>
                    <a:pt x="264202" y="1895715"/>
                  </a:cubicBezTo>
                  <a:cubicBezTo>
                    <a:pt x="264202" y="1895715"/>
                    <a:pt x="264202" y="1892822"/>
                    <a:pt x="264202" y="1889929"/>
                  </a:cubicBezTo>
                  <a:cubicBezTo>
                    <a:pt x="264202" y="1889929"/>
                    <a:pt x="264202" y="1887037"/>
                    <a:pt x="264202" y="1887037"/>
                  </a:cubicBezTo>
                  <a:cubicBezTo>
                    <a:pt x="267202" y="1884144"/>
                    <a:pt x="267202" y="1884144"/>
                    <a:pt x="267202" y="1881251"/>
                  </a:cubicBezTo>
                  <a:cubicBezTo>
                    <a:pt x="267202" y="1881251"/>
                    <a:pt x="267202" y="1881251"/>
                    <a:pt x="270202" y="1881251"/>
                  </a:cubicBezTo>
                  <a:cubicBezTo>
                    <a:pt x="270202" y="1881251"/>
                    <a:pt x="273201" y="1878358"/>
                    <a:pt x="276201" y="1878358"/>
                  </a:cubicBezTo>
                  <a:close/>
                  <a:moveTo>
                    <a:pt x="302652" y="1793505"/>
                  </a:moveTo>
                  <a:cubicBezTo>
                    <a:pt x="305665" y="1793505"/>
                    <a:pt x="305665" y="1793505"/>
                    <a:pt x="308679" y="1793505"/>
                  </a:cubicBezTo>
                  <a:cubicBezTo>
                    <a:pt x="311692" y="1793505"/>
                    <a:pt x="317719" y="1796462"/>
                    <a:pt x="320732" y="1796462"/>
                  </a:cubicBezTo>
                  <a:cubicBezTo>
                    <a:pt x="320732" y="1799419"/>
                    <a:pt x="323745" y="1799419"/>
                    <a:pt x="323745" y="1802376"/>
                  </a:cubicBezTo>
                  <a:cubicBezTo>
                    <a:pt x="326758" y="1805333"/>
                    <a:pt x="326758" y="1808290"/>
                    <a:pt x="326758" y="1811248"/>
                  </a:cubicBezTo>
                  <a:cubicBezTo>
                    <a:pt x="329772" y="1811248"/>
                    <a:pt x="329772" y="1814205"/>
                    <a:pt x="329772" y="1817162"/>
                  </a:cubicBezTo>
                  <a:cubicBezTo>
                    <a:pt x="329772" y="1820119"/>
                    <a:pt x="326758" y="1823076"/>
                    <a:pt x="326758" y="1826033"/>
                  </a:cubicBezTo>
                  <a:cubicBezTo>
                    <a:pt x="323745" y="1828990"/>
                    <a:pt x="323745" y="1831947"/>
                    <a:pt x="320732" y="1834904"/>
                  </a:cubicBezTo>
                  <a:cubicBezTo>
                    <a:pt x="317719" y="1837861"/>
                    <a:pt x="311692" y="1837861"/>
                    <a:pt x="308679" y="1837861"/>
                  </a:cubicBezTo>
                  <a:cubicBezTo>
                    <a:pt x="305665" y="1837861"/>
                    <a:pt x="305665" y="1837861"/>
                    <a:pt x="302652" y="1837861"/>
                  </a:cubicBezTo>
                  <a:cubicBezTo>
                    <a:pt x="299639" y="1837861"/>
                    <a:pt x="296625" y="1837861"/>
                    <a:pt x="290599" y="1834904"/>
                  </a:cubicBezTo>
                  <a:cubicBezTo>
                    <a:pt x="290599" y="1834904"/>
                    <a:pt x="287585" y="1831947"/>
                    <a:pt x="287585" y="1831947"/>
                  </a:cubicBezTo>
                  <a:cubicBezTo>
                    <a:pt x="284572" y="1828990"/>
                    <a:pt x="284572" y="1826033"/>
                    <a:pt x="284572" y="1823076"/>
                  </a:cubicBezTo>
                  <a:cubicBezTo>
                    <a:pt x="281559" y="1820119"/>
                    <a:pt x="281559" y="1817162"/>
                    <a:pt x="281559" y="1814205"/>
                  </a:cubicBezTo>
                  <a:cubicBezTo>
                    <a:pt x="281559" y="1811248"/>
                    <a:pt x="284572" y="1808290"/>
                    <a:pt x="284572" y="1805333"/>
                  </a:cubicBezTo>
                  <a:cubicBezTo>
                    <a:pt x="287585" y="1802376"/>
                    <a:pt x="287585" y="1802376"/>
                    <a:pt x="290599" y="1799419"/>
                  </a:cubicBezTo>
                  <a:cubicBezTo>
                    <a:pt x="296625" y="1796462"/>
                    <a:pt x="299639" y="1793505"/>
                    <a:pt x="302652" y="1793505"/>
                  </a:cubicBezTo>
                  <a:close/>
                  <a:moveTo>
                    <a:pt x="395822" y="1793456"/>
                  </a:moveTo>
                  <a:cubicBezTo>
                    <a:pt x="399389" y="1793697"/>
                    <a:pt x="403054" y="1795433"/>
                    <a:pt x="406139" y="1799290"/>
                  </a:cubicBezTo>
                  <a:cubicBezTo>
                    <a:pt x="418482" y="1811633"/>
                    <a:pt x="396883" y="1830146"/>
                    <a:pt x="384540" y="1814718"/>
                  </a:cubicBezTo>
                  <a:cubicBezTo>
                    <a:pt x="375283" y="1805461"/>
                    <a:pt x="385119" y="1792733"/>
                    <a:pt x="395822" y="1793456"/>
                  </a:cubicBezTo>
                  <a:close/>
                  <a:moveTo>
                    <a:pt x="173144" y="1789648"/>
                  </a:moveTo>
                  <a:cubicBezTo>
                    <a:pt x="179181" y="1789648"/>
                    <a:pt x="182200" y="1792702"/>
                    <a:pt x="188237" y="1795755"/>
                  </a:cubicBezTo>
                  <a:cubicBezTo>
                    <a:pt x="191255" y="1795755"/>
                    <a:pt x="194274" y="1798809"/>
                    <a:pt x="197292" y="1804915"/>
                  </a:cubicBezTo>
                  <a:cubicBezTo>
                    <a:pt x="197292" y="1804915"/>
                    <a:pt x="197292" y="1804915"/>
                    <a:pt x="200311" y="1804915"/>
                  </a:cubicBezTo>
                  <a:cubicBezTo>
                    <a:pt x="203329" y="1811022"/>
                    <a:pt x="206348" y="1817129"/>
                    <a:pt x="206348" y="1823236"/>
                  </a:cubicBezTo>
                  <a:cubicBezTo>
                    <a:pt x="206348" y="1826290"/>
                    <a:pt x="206348" y="1829343"/>
                    <a:pt x="206348" y="1832397"/>
                  </a:cubicBezTo>
                  <a:cubicBezTo>
                    <a:pt x="206348" y="1838503"/>
                    <a:pt x="203329" y="1844610"/>
                    <a:pt x="200311" y="1847664"/>
                  </a:cubicBezTo>
                  <a:cubicBezTo>
                    <a:pt x="197292" y="1850717"/>
                    <a:pt x="197292" y="1853771"/>
                    <a:pt x="194274" y="1856824"/>
                  </a:cubicBezTo>
                  <a:cubicBezTo>
                    <a:pt x="191255" y="1859878"/>
                    <a:pt x="185218" y="1859878"/>
                    <a:pt x="182200" y="1862931"/>
                  </a:cubicBezTo>
                  <a:cubicBezTo>
                    <a:pt x="176163" y="1862931"/>
                    <a:pt x="173144" y="1862931"/>
                    <a:pt x="167107" y="1862931"/>
                  </a:cubicBezTo>
                  <a:cubicBezTo>
                    <a:pt x="164088" y="1862931"/>
                    <a:pt x="158051" y="1859878"/>
                    <a:pt x="155033" y="1859878"/>
                  </a:cubicBezTo>
                  <a:cubicBezTo>
                    <a:pt x="152014" y="1856824"/>
                    <a:pt x="145977" y="1853771"/>
                    <a:pt x="142959" y="1850717"/>
                  </a:cubicBezTo>
                  <a:cubicBezTo>
                    <a:pt x="142959" y="1850717"/>
                    <a:pt x="142959" y="1850717"/>
                    <a:pt x="142959" y="1847664"/>
                  </a:cubicBezTo>
                  <a:cubicBezTo>
                    <a:pt x="139940" y="1844610"/>
                    <a:pt x="136922" y="1838503"/>
                    <a:pt x="136922" y="1832397"/>
                  </a:cubicBezTo>
                  <a:cubicBezTo>
                    <a:pt x="136922" y="1829343"/>
                    <a:pt x="136922" y="1826290"/>
                    <a:pt x="136922" y="1823236"/>
                  </a:cubicBezTo>
                  <a:cubicBezTo>
                    <a:pt x="136922" y="1817129"/>
                    <a:pt x="139940" y="1811022"/>
                    <a:pt x="142959" y="1804915"/>
                  </a:cubicBezTo>
                  <a:cubicBezTo>
                    <a:pt x="142959" y="1801862"/>
                    <a:pt x="145977" y="1801862"/>
                    <a:pt x="148996" y="1798809"/>
                  </a:cubicBezTo>
                  <a:cubicBezTo>
                    <a:pt x="152014" y="1795755"/>
                    <a:pt x="155033" y="1792702"/>
                    <a:pt x="161070" y="1792702"/>
                  </a:cubicBezTo>
                  <a:cubicBezTo>
                    <a:pt x="164088" y="1789648"/>
                    <a:pt x="170125" y="1789648"/>
                    <a:pt x="173144" y="1789648"/>
                  </a:cubicBezTo>
                  <a:close/>
                  <a:moveTo>
                    <a:pt x="21093" y="1733721"/>
                  </a:moveTo>
                  <a:cubicBezTo>
                    <a:pt x="27120" y="1733721"/>
                    <a:pt x="30133" y="1733721"/>
                    <a:pt x="33146" y="1736734"/>
                  </a:cubicBezTo>
                  <a:cubicBezTo>
                    <a:pt x="36160" y="1736734"/>
                    <a:pt x="36160" y="1736734"/>
                    <a:pt x="39173" y="1736734"/>
                  </a:cubicBezTo>
                  <a:cubicBezTo>
                    <a:pt x="42186" y="1739748"/>
                    <a:pt x="45199" y="1742761"/>
                    <a:pt x="48213" y="1748788"/>
                  </a:cubicBezTo>
                  <a:cubicBezTo>
                    <a:pt x="48213" y="1748788"/>
                    <a:pt x="48213" y="1751801"/>
                    <a:pt x="48213" y="1754814"/>
                  </a:cubicBezTo>
                  <a:cubicBezTo>
                    <a:pt x="48213" y="1757828"/>
                    <a:pt x="48213" y="1757828"/>
                    <a:pt x="48213" y="1760841"/>
                  </a:cubicBezTo>
                  <a:cubicBezTo>
                    <a:pt x="48213" y="1763854"/>
                    <a:pt x="45199" y="1766868"/>
                    <a:pt x="45199" y="1769881"/>
                  </a:cubicBezTo>
                  <a:cubicBezTo>
                    <a:pt x="42186" y="1772894"/>
                    <a:pt x="39173" y="1775908"/>
                    <a:pt x="36160" y="1775908"/>
                  </a:cubicBezTo>
                  <a:cubicBezTo>
                    <a:pt x="36160" y="1778921"/>
                    <a:pt x="33146" y="1778921"/>
                    <a:pt x="30133" y="1778921"/>
                  </a:cubicBezTo>
                  <a:cubicBezTo>
                    <a:pt x="27120" y="1778921"/>
                    <a:pt x="27120" y="1778921"/>
                    <a:pt x="27120" y="1778921"/>
                  </a:cubicBezTo>
                  <a:cubicBezTo>
                    <a:pt x="24106" y="1781934"/>
                    <a:pt x="18080" y="1778921"/>
                    <a:pt x="15066" y="1778921"/>
                  </a:cubicBezTo>
                  <a:cubicBezTo>
                    <a:pt x="12053" y="1778921"/>
                    <a:pt x="12053" y="1775908"/>
                    <a:pt x="9040" y="1775908"/>
                  </a:cubicBezTo>
                  <a:cubicBezTo>
                    <a:pt x="6026" y="1772894"/>
                    <a:pt x="3013" y="1769881"/>
                    <a:pt x="3013" y="1766868"/>
                  </a:cubicBezTo>
                  <a:cubicBezTo>
                    <a:pt x="3013" y="1763854"/>
                    <a:pt x="0" y="1763854"/>
                    <a:pt x="0" y="1760841"/>
                  </a:cubicBezTo>
                  <a:cubicBezTo>
                    <a:pt x="0" y="1757828"/>
                    <a:pt x="0" y="1754814"/>
                    <a:pt x="0" y="1751801"/>
                  </a:cubicBezTo>
                  <a:cubicBezTo>
                    <a:pt x="3013" y="1748788"/>
                    <a:pt x="3013" y="1745774"/>
                    <a:pt x="6026" y="1742761"/>
                  </a:cubicBezTo>
                  <a:cubicBezTo>
                    <a:pt x="6026" y="1742761"/>
                    <a:pt x="9040" y="1739748"/>
                    <a:pt x="12053" y="1736734"/>
                  </a:cubicBezTo>
                  <a:cubicBezTo>
                    <a:pt x="15066" y="1736734"/>
                    <a:pt x="18080" y="1733721"/>
                    <a:pt x="21093" y="1733721"/>
                  </a:cubicBezTo>
                  <a:close/>
                  <a:moveTo>
                    <a:pt x="191644" y="1700937"/>
                  </a:moveTo>
                  <a:cubicBezTo>
                    <a:pt x="194657" y="1700937"/>
                    <a:pt x="197670" y="1700937"/>
                    <a:pt x="200684" y="1700937"/>
                  </a:cubicBezTo>
                  <a:cubicBezTo>
                    <a:pt x="203697" y="1700937"/>
                    <a:pt x="206710" y="1700937"/>
                    <a:pt x="209724" y="1703950"/>
                  </a:cubicBezTo>
                  <a:cubicBezTo>
                    <a:pt x="212737" y="1703950"/>
                    <a:pt x="212737" y="1706964"/>
                    <a:pt x="215750" y="1709977"/>
                  </a:cubicBezTo>
                  <a:cubicBezTo>
                    <a:pt x="218763" y="1712990"/>
                    <a:pt x="221777" y="1716004"/>
                    <a:pt x="221777" y="1722030"/>
                  </a:cubicBezTo>
                  <a:cubicBezTo>
                    <a:pt x="221777" y="1722030"/>
                    <a:pt x="221777" y="1725044"/>
                    <a:pt x="221777" y="1728057"/>
                  </a:cubicBezTo>
                  <a:cubicBezTo>
                    <a:pt x="221777" y="1731070"/>
                    <a:pt x="218763" y="1734084"/>
                    <a:pt x="215750" y="1737097"/>
                  </a:cubicBezTo>
                  <a:cubicBezTo>
                    <a:pt x="215750" y="1740110"/>
                    <a:pt x="212737" y="1740110"/>
                    <a:pt x="212737" y="1743124"/>
                  </a:cubicBezTo>
                  <a:cubicBezTo>
                    <a:pt x="209724" y="1743124"/>
                    <a:pt x="206710" y="1746137"/>
                    <a:pt x="203697" y="1746137"/>
                  </a:cubicBezTo>
                  <a:cubicBezTo>
                    <a:pt x="200684" y="1746137"/>
                    <a:pt x="197670" y="1749150"/>
                    <a:pt x="194657" y="1746137"/>
                  </a:cubicBezTo>
                  <a:cubicBezTo>
                    <a:pt x="191644" y="1746137"/>
                    <a:pt x="188630" y="1746137"/>
                    <a:pt x="188630" y="1743124"/>
                  </a:cubicBezTo>
                  <a:cubicBezTo>
                    <a:pt x="185617" y="1743124"/>
                    <a:pt x="182604" y="1740110"/>
                    <a:pt x="179590" y="1740110"/>
                  </a:cubicBezTo>
                  <a:cubicBezTo>
                    <a:pt x="179590" y="1740110"/>
                    <a:pt x="179590" y="1740110"/>
                    <a:pt x="179590" y="1737097"/>
                  </a:cubicBezTo>
                  <a:cubicBezTo>
                    <a:pt x="176577" y="1734084"/>
                    <a:pt x="176577" y="1731070"/>
                    <a:pt x="173564" y="1728057"/>
                  </a:cubicBezTo>
                  <a:cubicBezTo>
                    <a:pt x="173564" y="1725044"/>
                    <a:pt x="173564" y="1722030"/>
                    <a:pt x="173564" y="1722030"/>
                  </a:cubicBezTo>
                  <a:cubicBezTo>
                    <a:pt x="176577" y="1716004"/>
                    <a:pt x="176577" y="1712990"/>
                    <a:pt x="179590" y="1709977"/>
                  </a:cubicBezTo>
                  <a:cubicBezTo>
                    <a:pt x="179590" y="1709977"/>
                    <a:pt x="182604" y="1706964"/>
                    <a:pt x="182604" y="1706964"/>
                  </a:cubicBezTo>
                  <a:cubicBezTo>
                    <a:pt x="185617" y="1703950"/>
                    <a:pt x="188630" y="1700937"/>
                    <a:pt x="191644" y="1700937"/>
                  </a:cubicBezTo>
                  <a:close/>
                  <a:moveTo>
                    <a:pt x="1070198" y="1691294"/>
                  </a:moveTo>
                  <a:cubicBezTo>
                    <a:pt x="1070198" y="1691294"/>
                    <a:pt x="1070198" y="1691294"/>
                    <a:pt x="1076210" y="1691294"/>
                  </a:cubicBezTo>
                  <a:cubicBezTo>
                    <a:pt x="1085229" y="1691294"/>
                    <a:pt x="1091241" y="1691294"/>
                    <a:pt x="1100260" y="1697321"/>
                  </a:cubicBezTo>
                  <a:cubicBezTo>
                    <a:pt x="1103266" y="1700334"/>
                    <a:pt x="1106273" y="1700334"/>
                    <a:pt x="1109279" y="1703347"/>
                  </a:cubicBezTo>
                  <a:cubicBezTo>
                    <a:pt x="1115291" y="1709374"/>
                    <a:pt x="1121304" y="1718414"/>
                    <a:pt x="1121304" y="1724440"/>
                  </a:cubicBezTo>
                  <a:cubicBezTo>
                    <a:pt x="1121304" y="1730467"/>
                    <a:pt x="1124310" y="1733480"/>
                    <a:pt x="1124310" y="1739507"/>
                  </a:cubicBezTo>
                  <a:cubicBezTo>
                    <a:pt x="1124310" y="1745533"/>
                    <a:pt x="1124310" y="1751560"/>
                    <a:pt x="1118297" y="1757586"/>
                  </a:cubicBezTo>
                  <a:cubicBezTo>
                    <a:pt x="1118297" y="1763613"/>
                    <a:pt x="1115291" y="1769639"/>
                    <a:pt x="1109279" y="1772653"/>
                  </a:cubicBezTo>
                  <a:cubicBezTo>
                    <a:pt x="1106273" y="1778679"/>
                    <a:pt x="1100260" y="1781693"/>
                    <a:pt x="1094248" y="1781693"/>
                  </a:cubicBezTo>
                  <a:cubicBezTo>
                    <a:pt x="1088235" y="1784706"/>
                    <a:pt x="1082223" y="1787719"/>
                    <a:pt x="1076210" y="1787719"/>
                  </a:cubicBezTo>
                  <a:cubicBezTo>
                    <a:pt x="1076210" y="1787719"/>
                    <a:pt x="1076210" y="1787719"/>
                    <a:pt x="1070198" y="1787719"/>
                  </a:cubicBezTo>
                  <a:cubicBezTo>
                    <a:pt x="1061179" y="1787719"/>
                    <a:pt x="1055167" y="1784706"/>
                    <a:pt x="1046148" y="1781693"/>
                  </a:cubicBezTo>
                  <a:cubicBezTo>
                    <a:pt x="1043142" y="1778679"/>
                    <a:pt x="1040136" y="1775666"/>
                    <a:pt x="1037130" y="1772653"/>
                  </a:cubicBezTo>
                  <a:cubicBezTo>
                    <a:pt x="1031117" y="1766626"/>
                    <a:pt x="1028111" y="1760600"/>
                    <a:pt x="1025105" y="1751560"/>
                  </a:cubicBezTo>
                  <a:cubicBezTo>
                    <a:pt x="1025105" y="1748546"/>
                    <a:pt x="1022099" y="1742520"/>
                    <a:pt x="1022099" y="1739507"/>
                  </a:cubicBezTo>
                  <a:cubicBezTo>
                    <a:pt x="1022099" y="1733480"/>
                    <a:pt x="1025105" y="1724440"/>
                    <a:pt x="1028111" y="1721427"/>
                  </a:cubicBezTo>
                  <a:cubicBezTo>
                    <a:pt x="1028111" y="1715400"/>
                    <a:pt x="1031117" y="1709374"/>
                    <a:pt x="1037130" y="1703347"/>
                  </a:cubicBezTo>
                  <a:cubicBezTo>
                    <a:pt x="1040136" y="1700334"/>
                    <a:pt x="1046148" y="1697321"/>
                    <a:pt x="1052161" y="1694307"/>
                  </a:cubicBezTo>
                  <a:cubicBezTo>
                    <a:pt x="1058173" y="1691294"/>
                    <a:pt x="1064186" y="1691294"/>
                    <a:pt x="1070198" y="1691294"/>
                  </a:cubicBezTo>
                  <a:close/>
                  <a:moveTo>
                    <a:pt x="348229" y="1691294"/>
                  </a:moveTo>
                  <a:cubicBezTo>
                    <a:pt x="348229" y="1691294"/>
                    <a:pt x="351260" y="1691294"/>
                    <a:pt x="351260" y="1691294"/>
                  </a:cubicBezTo>
                  <a:cubicBezTo>
                    <a:pt x="354290" y="1691294"/>
                    <a:pt x="354290" y="1691294"/>
                    <a:pt x="357321" y="1691294"/>
                  </a:cubicBezTo>
                  <a:cubicBezTo>
                    <a:pt x="357321" y="1691294"/>
                    <a:pt x="360352" y="1691294"/>
                    <a:pt x="360352" y="1691294"/>
                  </a:cubicBezTo>
                  <a:cubicBezTo>
                    <a:pt x="360352" y="1691294"/>
                    <a:pt x="363382" y="1694325"/>
                    <a:pt x="363382" y="1694325"/>
                  </a:cubicBezTo>
                  <a:cubicBezTo>
                    <a:pt x="366413" y="1697355"/>
                    <a:pt x="366413" y="1697355"/>
                    <a:pt x="366413" y="1700386"/>
                  </a:cubicBezTo>
                  <a:cubicBezTo>
                    <a:pt x="366413" y="1700386"/>
                    <a:pt x="366413" y="1700386"/>
                    <a:pt x="366413" y="1703416"/>
                  </a:cubicBezTo>
                  <a:cubicBezTo>
                    <a:pt x="366413" y="1703416"/>
                    <a:pt x="366413" y="1706447"/>
                    <a:pt x="363382" y="1709478"/>
                  </a:cubicBezTo>
                  <a:cubicBezTo>
                    <a:pt x="360352" y="1712508"/>
                    <a:pt x="360352" y="1712508"/>
                    <a:pt x="357321" y="1712508"/>
                  </a:cubicBezTo>
                  <a:cubicBezTo>
                    <a:pt x="357321" y="1712508"/>
                    <a:pt x="354290" y="1712508"/>
                    <a:pt x="354290" y="1712508"/>
                  </a:cubicBezTo>
                  <a:cubicBezTo>
                    <a:pt x="354290" y="1712508"/>
                    <a:pt x="351260" y="1712508"/>
                    <a:pt x="351260" y="1712508"/>
                  </a:cubicBezTo>
                  <a:cubicBezTo>
                    <a:pt x="348229" y="1709478"/>
                    <a:pt x="348229" y="1709478"/>
                    <a:pt x="348229" y="1709478"/>
                  </a:cubicBezTo>
                  <a:cubicBezTo>
                    <a:pt x="348229" y="1709478"/>
                    <a:pt x="348229" y="1709478"/>
                    <a:pt x="345199" y="1709478"/>
                  </a:cubicBezTo>
                  <a:cubicBezTo>
                    <a:pt x="345199" y="1706447"/>
                    <a:pt x="345199" y="1703416"/>
                    <a:pt x="345199" y="1703416"/>
                  </a:cubicBezTo>
                  <a:cubicBezTo>
                    <a:pt x="345199" y="1700386"/>
                    <a:pt x="345199" y="1700386"/>
                    <a:pt x="345199" y="1700386"/>
                  </a:cubicBezTo>
                  <a:cubicBezTo>
                    <a:pt x="345199" y="1697355"/>
                    <a:pt x="345199" y="1697355"/>
                    <a:pt x="345199" y="1694325"/>
                  </a:cubicBezTo>
                  <a:cubicBezTo>
                    <a:pt x="348229" y="1694325"/>
                    <a:pt x="348229" y="1694325"/>
                    <a:pt x="348229" y="1691294"/>
                  </a:cubicBezTo>
                  <a:close/>
                  <a:moveTo>
                    <a:pt x="1813632" y="1675866"/>
                  </a:moveTo>
                  <a:cubicBezTo>
                    <a:pt x="1813632" y="1675866"/>
                    <a:pt x="1813632" y="1675866"/>
                    <a:pt x="1819642" y="1675866"/>
                  </a:cubicBezTo>
                  <a:cubicBezTo>
                    <a:pt x="1843681" y="1678874"/>
                    <a:pt x="1864715" y="1681881"/>
                    <a:pt x="1882744" y="1693911"/>
                  </a:cubicBezTo>
                  <a:cubicBezTo>
                    <a:pt x="1891759" y="1699926"/>
                    <a:pt x="1900773" y="1705941"/>
                    <a:pt x="1906783" y="1714964"/>
                  </a:cubicBezTo>
                  <a:cubicBezTo>
                    <a:pt x="1924812" y="1730002"/>
                    <a:pt x="1933827" y="1748047"/>
                    <a:pt x="1939837" y="1769100"/>
                  </a:cubicBezTo>
                  <a:cubicBezTo>
                    <a:pt x="1942841" y="1781130"/>
                    <a:pt x="1942841" y="1790152"/>
                    <a:pt x="1945846" y="1802183"/>
                  </a:cubicBezTo>
                  <a:cubicBezTo>
                    <a:pt x="1945846" y="1820228"/>
                    <a:pt x="1942841" y="1835266"/>
                    <a:pt x="1933827" y="1850303"/>
                  </a:cubicBezTo>
                  <a:cubicBezTo>
                    <a:pt x="1927817" y="1865341"/>
                    <a:pt x="1918802" y="1877371"/>
                    <a:pt x="1906783" y="1889401"/>
                  </a:cubicBezTo>
                  <a:cubicBezTo>
                    <a:pt x="1897768" y="1901431"/>
                    <a:pt x="1882744" y="1910454"/>
                    <a:pt x="1867720" y="1916469"/>
                  </a:cubicBezTo>
                  <a:cubicBezTo>
                    <a:pt x="1852696" y="1922484"/>
                    <a:pt x="1837671" y="1928499"/>
                    <a:pt x="1819642" y="1925492"/>
                  </a:cubicBezTo>
                  <a:cubicBezTo>
                    <a:pt x="1819642" y="1925492"/>
                    <a:pt x="1819642" y="1925492"/>
                    <a:pt x="1813632" y="1925492"/>
                  </a:cubicBezTo>
                  <a:cubicBezTo>
                    <a:pt x="1792598" y="1925492"/>
                    <a:pt x="1771564" y="1919477"/>
                    <a:pt x="1750530" y="1910454"/>
                  </a:cubicBezTo>
                  <a:cubicBezTo>
                    <a:pt x="1741516" y="1901431"/>
                    <a:pt x="1735506" y="1895416"/>
                    <a:pt x="1726491" y="1889401"/>
                  </a:cubicBezTo>
                  <a:cubicBezTo>
                    <a:pt x="1711467" y="1874363"/>
                    <a:pt x="1699448" y="1856318"/>
                    <a:pt x="1693438" y="1835266"/>
                  </a:cubicBezTo>
                  <a:cubicBezTo>
                    <a:pt x="1693438" y="1823235"/>
                    <a:pt x="1690433" y="1814213"/>
                    <a:pt x="1690433" y="1802183"/>
                  </a:cubicBezTo>
                  <a:cubicBezTo>
                    <a:pt x="1687428" y="1784137"/>
                    <a:pt x="1693438" y="1769100"/>
                    <a:pt x="1699448" y="1754062"/>
                  </a:cubicBezTo>
                  <a:cubicBezTo>
                    <a:pt x="1705457" y="1739024"/>
                    <a:pt x="1714472" y="1723987"/>
                    <a:pt x="1726491" y="1714964"/>
                  </a:cubicBezTo>
                  <a:cubicBezTo>
                    <a:pt x="1738511" y="1702934"/>
                    <a:pt x="1750530" y="1693911"/>
                    <a:pt x="1765555" y="1687896"/>
                  </a:cubicBezTo>
                  <a:cubicBezTo>
                    <a:pt x="1780579" y="1678874"/>
                    <a:pt x="1795603" y="1675866"/>
                    <a:pt x="1813632" y="1675866"/>
                  </a:cubicBezTo>
                  <a:close/>
                  <a:moveTo>
                    <a:pt x="140779" y="1637296"/>
                  </a:moveTo>
                  <a:cubicBezTo>
                    <a:pt x="143993" y="1640327"/>
                    <a:pt x="143993" y="1640327"/>
                    <a:pt x="147208" y="1640327"/>
                  </a:cubicBezTo>
                  <a:cubicBezTo>
                    <a:pt x="147208" y="1640327"/>
                    <a:pt x="147208" y="1640327"/>
                    <a:pt x="147208" y="1643357"/>
                  </a:cubicBezTo>
                  <a:cubicBezTo>
                    <a:pt x="150422" y="1643357"/>
                    <a:pt x="150422" y="1643357"/>
                    <a:pt x="150422" y="1646388"/>
                  </a:cubicBezTo>
                  <a:cubicBezTo>
                    <a:pt x="150422" y="1646388"/>
                    <a:pt x="150422" y="1649418"/>
                    <a:pt x="150422" y="1649418"/>
                  </a:cubicBezTo>
                  <a:cubicBezTo>
                    <a:pt x="150422" y="1649418"/>
                    <a:pt x="150422" y="1652449"/>
                    <a:pt x="150422" y="1652449"/>
                  </a:cubicBezTo>
                  <a:cubicBezTo>
                    <a:pt x="150422" y="1652449"/>
                    <a:pt x="147208" y="1655480"/>
                    <a:pt x="147208" y="1655480"/>
                  </a:cubicBezTo>
                  <a:cubicBezTo>
                    <a:pt x="147208" y="1655480"/>
                    <a:pt x="143993" y="1655480"/>
                    <a:pt x="143993" y="1655480"/>
                  </a:cubicBezTo>
                  <a:cubicBezTo>
                    <a:pt x="143993" y="1658510"/>
                    <a:pt x="140779" y="1658510"/>
                    <a:pt x="140779" y="1655480"/>
                  </a:cubicBezTo>
                  <a:cubicBezTo>
                    <a:pt x="140779" y="1655480"/>
                    <a:pt x="140779" y="1655480"/>
                    <a:pt x="137565" y="1655480"/>
                  </a:cubicBezTo>
                  <a:cubicBezTo>
                    <a:pt x="137565" y="1655480"/>
                    <a:pt x="134351" y="1655480"/>
                    <a:pt x="134351" y="1655480"/>
                  </a:cubicBezTo>
                  <a:cubicBezTo>
                    <a:pt x="134351" y="1655480"/>
                    <a:pt x="131137" y="1652449"/>
                    <a:pt x="131137" y="1652449"/>
                  </a:cubicBezTo>
                  <a:cubicBezTo>
                    <a:pt x="131137" y="1652449"/>
                    <a:pt x="131137" y="1649418"/>
                    <a:pt x="131137" y="1649418"/>
                  </a:cubicBezTo>
                  <a:cubicBezTo>
                    <a:pt x="131137" y="1649418"/>
                    <a:pt x="131137" y="1646388"/>
                    <a:pt x="131137" y="1646388"/>
                  </a:cubicBezTo>
                  <a:cubicBezTo>
                    <a:pt x="131137" y="1646388"/>
                    <a:pt x="131137" y="1643357"/>
                    <a:pt x="131137" y="1643357"/>
                  </a:cubicBezTo>
                  <a:cubicBezTo>
                    <a:pt x="131137" y="1643357"/>
                    <a:pt x="131137" y="1640327"/>
                    <a:pt x="134351" y="1640327"/>
                  </a:cubicBezTo>
                  <a:cubicBezTo>
                    <a:pt x="134351" y="1640327"/>
                    <a:pt x="134351" y="1640327"/>
                    <a:pt x="137565" y="1640327"/>
                  </a:cubicBezTo>
                  <a:cubicBezTo>
                    <a:pt x="137565" y="1637296"/>
                    <a:pt x="137565" y="1637296"/>
                    <a:pt x="140779" y="1637296"/>
                  </a:cubicBezTo>
                  <a:close/>
                  <a:moveTo>
                    <a:pt x="56568" y="1637296"/>
                  </a:moveTo>
                  <a:cubicBezTo>
                    <a:pt x="56568" y="1637296"/>
                    <a:pt x="59782" y="1640382"/>
                    <a:pt x="59782" y="1640382"/>
                  </a:cubicBezTo>
                  <a:cubicBezTo>
                    <a:pt x="62996" y="1640382"/>
                    <a:pt x="62996" y="1643467"/>
                    <a:pt x="66211" y="1643467"/>
                  </a:cubicBezTo>
                  <a:cubicBezTo>
                    <a:pt x="69425" y="1646553"/>
                    <a:pt x="69425" y="1649639"/>
                    <a:pt x="69425" y="1652724"/>
                  </a:cubicBezTo>
                  <a:cubicBezTo>
                    <a:pt x="69425" y="1652724"/>
                    <a:pt x="69425" y="1652724"/>
                    <a:pt x="69425" y="1655810"/>
                  </a:cubicBezTo>
                  <a:cubicBezTo>
                    <a:pt x="69425" y="1658895"/>
                    <a:pt x="69425" y="1658895"/>
                    <a:pt x="66211" y="1661981"/>
                  </a:cubicBezTo>
                  <a:cubicBezTo>
                    <a:pt x="66211" y="1661981"/>
                    <a:pt x="66211" y="1665067"/>
                    <a:pt x="62996" y="1665067"/>
                  </a:cubicBezTo>
                  <a:cubicBezTo>
                    <a:pt x="62996" y="1665067"/>
                    <a:pt x="59782" y="1665067"/>
                    <a:pt x="59782" y="1668152"/>
                  </a:cubicBezTo>
                  <a:cubicBezTo>
                    <a:pt x="56568" y="1668152"/>
                    <a:pt x="56568" y="1668152"/>
                    <a:pt x="53354" y="1668152"/>
                  </a:cubicBezTo>
                  <a:cubicBezTo>
                    <a:pt x="50139" y="1668152"/>
                    <a:pt x="50139" y="1668152"/>
                    <a:pt x="46925" y="1665067"/>
                  </a:cubicBezTo>
                  <a:cubicBezTo>
                    <a:pt x="46925" y="1665067"/>
                    <a:pt x="43711" y="1665067"/>
                    <a:pt x="43711" y="1661981"/>
                  </a:cubicBezTo>
                  <a:cubicBezTo>
                    <a:pt x="40497" y="1658895"/>
                    <a:pt x="40497" y="1655810"/>
                    <a:pt x="40497" y="1655810"/>
                  </a:cubicBezTo>
                  <a:cubicBezTo>
                    <a:pt x="40497" y="1652724"/>
                    <a:pt x="40497" y="1652724"/>
                    <a:pt x="40497" y="1649639"/>
                  </a:cubicBezTo>
                  <a:cubicBezTo>
                    <a:pt x="40497" y="1649639"/>
                    <a:pt x="40497" y="1646553"/>
                    <a:pt x="43711" y="1643467"/>
                  </a:cubicBezTo>
                  <a:cubicBezTo>
                    <a:pt x="43711" y="1643467"/>
                    <a:pt x="43711" y="1643467"/>
                    <a:pt x="43711" y="1640382"/>
                  </a:cubicBezTo>
                  <a:cubicBezTo>
                    <a:pt x="46925" y="1640382"/>
                    <a:pt x="46925" y="1640382"/>
                    <a:pt x="50139" y="1640382"/>
                  </a:cubicBezTo>
                  <a:cubicBezTo>
                    <a:pt x="53354" y="1637296"/>
                    <a:pt x="53354" y="1637296"/>
                    <a:pt x="56568" y="1637296"/>
                  </a:cubicBezTo>
                  <a:close/>
                  <a:moveTo>
                    <a:pt x="2864451" y="1616084"/>
                  </a:moveTo>
                  <a:cubicBezTo>
                    <a:pt x="2864451" y="1616084"/>
                    <a:pt x="2864451" y="1616084"/>
                    <a:pt x="2867665" y="1616084"/>
                  </a:cubicBezTo>
                  <a:cubicBezTo>
                    <a:pt x="2867665" y="1616084"/>
                    <a:pt x="2870879" y="1616084"/>
                    <a:pt x="2870879" y="1616084"/>
                  </a:cubicBezTo>
                  <a:cubicBezTo>
                    <a:pt x="2870879" y="1616084"/>
                    <a:pt x="2874093" y="1618977"/>
                    <a:pt x="2874093" y="1618977"/>
                  </a:cubicBezTo>
                  <a:cubicBezTo>
                    <a:pt x="2874093" y="1618977"/>
                    <a:pt x="2874093" y="1618977"/>
                    <a:pt x="2877307" y="1621870"/>
                  </a:cubicBezTo>
                  <a:cubicBezTo>
                    <a:pt x="2877307" y="1621870"/>
                    <a:pt x="2877307" y="1621870"/>
                    <a:pt x="2877307" y="1624763"/>
                  </a:cubicBezTo>
                  <a:cubicBezTo>
                    <a:pt x="2877307" y="1624763"/>
                    <a:pt x="2877307" y="1624763"/>
                    <a:pt x="2877307" y="1627655"/>
                  </a:cubicBezTo>
                  <a:cubicBezTo>
                    <a:pt x="2877307" y="1627655"/>
                    <a:pt x="2877307" y="1630548"/>
                    <a:pt x="2874093" y="1630548"/>
                  </a:cubicBezTo>
                  <a:cubicBezTo>
                    <a:pt x="2874093" y="1630548"/>
                    <a:pt x="2874093" y="1630548"/>
                    <a:pt x="2874093" y="1633441"/>
                  </a:cubicBezTo>
                  <a:cubicBezTo>
                    <a:pt x="2874093" y="1633441"/>
                    <a:pt x="2874093" y="1633441"/>
                    <a:pt x="2870879" y="1633441"/>
                  </a:cubicBezTo>
                  <a:cubicBezTo>
                    <a:pt x="2870879" y="1633441"/>
                    <a:pt x="2867665" y="1633441"/>
                    <a:pt x="2867665" y="1633441"/>
                  </a:cubicBezTo>
                  <a:cubicBezTo>
                    <a:pt x="2867665" y="1633441"/>
                    <a:pt x="2864451" y="1633441"/>
                    <a:pt x="2864451" y="1633441"/>
                  </a:cubicBezTo>
                  <a:cubicBezTo>
                    <a:pt x="2864451" y="1633441"/>
                    <a:pt x="2861236" y="1633441"/>
                    <a:pt x="2861236" y="1630548"/>
                  </a:cubicBezTo>
                  <a:cubicBezTo>
                    <a:pt x="2861236" y="1630548"/>
                    <a:pt x="2858022" y="1630548"/>
                    <a:pt x="2858022" y="1630548"/>
                  </a:cubicBezTo>
                  <a:cubicBezTo>
                    <a:pt x="2858022" y="1627655"/>
                    <a:pt x="2858022" y="1627655"/>
                    <a:pt x="2858022" y="1627655"/>
                  </a:cubicBezTo>
                  <a:cubicBezTo>
                    <a:pt x="2858022" y="1624763"/>
                    <a:pt x="2858022" y="1624763"/>
                    <a:pt x="2858022" y="1621870"/>
                  </a:cubicBezTo>
                  <a:cubicBezTo>
                    <a:pt x="2858022" y="1621870"/>
                    <a:pt x="2858022" y="1621870"/>
                    <a:pt x="2858022" y="1618977"/>
                  </a:cubicBezTo>
                  <a:cubicBezTo>
                    <a:pt x="2861236" y="1618977"/>
                    <a:pt x="2861236" y="1618977"/>
                    <a:pt x="2861236" y="1618977"/>
                  </a:cubicBezTo>
                  <a:cubicBezTo>
                    <a:pt x="2861236" y="1618977"/>
                    <a:pt x="2861236" y="1618977"/>
                    <a:pt x="2864451" y="1616084"/>
                  </a:cubicBezTo>
                  <a:close/>
                  <a:moveTo>
                    <a:pt x="2233191" y="1604513"/>
                  </a:moveTo>
                  <a:cubicBezTo>
                    <a:pt x="2239217" y="1604513"/>
                    <a:pt x="2245244" y="1607519"/>
                    <a:pt x="2251270" y="1610526"/>
                  </a:cubicBezTo>
                  <a:cubicBezTo>
                    <a:pt x="2257297" y="1610526"/>
                    <a:pt x="2263324" y="1613532"/>
                    <a:pt x="2266337" y="1619544"/>
                  </a:cubicBezTo>
                  <a:cubicBezTo>
                    <a:pt x="2272363" y="1622550"/>
                    <a:pt x="2275377" y="1628563"/>
                    <a:pt x="2278390" y="1634575"/>
                  </a:cubicBezTo>
                  <a:cubicBezTo>
                    <a:pt x="2281403" y="1640588"/>
                    <a:pt x="2281403" y="1646600"/>
                    <a:pt x="2281403" y="1652612"/>
                  </a:cubicBezTo>
                  <a:cubicBezTo>
                    <a:pt x="2281403" y="1652612"/>
                    <a:pt x="2281403" y="1652612"/>
                    <a:pt x="2281403" y="1658625"/>
                  </a:cubicBezTo>
                  <a:cubicBezTo>
                    <a:pt x="2281403" y="1667643"/>
                    <a:pt x="2278390" y="1673656"/>
                    <a:pt x="2275377" y="1682674"/>
                  </a:cubicBezTo>
                  <a:cubicBezTo>
                    <a:pt x="2272363" y="1685681"/>
                    <a:pt x="2269350" y="1688687"/>
                    <a:pt x="2266337" y="1691693"/>
                  </a:cubicBezTo>
                  <a:cubicBezTo>
                    <a:pt x="2260310" y="1697706"/>
                    <a:pt x="2254284" y="1700712"/>
                    <a:pt x="2245244" y="1703718"/>
                  </a:cubicBezTo>
                  <a:cubicBezTo>
                    <a:pt x="2242231" y="1703718"/>
                    <a:pt x="2236204" y="1706724"/>
                    <a:pt x="2233191" y="1706724"/>
                  </a:cubicBezTo>
                  <a:cubicBezTo>
                    <a:pt x="2227164" y="1706724"/>
                    <a:pt x="2221138" y="1703718"/>
                    <a:pt x="2215111" y="1700712"/>
                  </a:cubicBezTo>
                  <a:cubicBezTo>
                    <a:pt x="2209084" y="1700712"/>
                    <a:pt x="2203058" y="1697706"/>
                    <a:pt x="2197031" y="1691693"/>
                  </a:cubicBezTo>
                  <a:cubicBezTo>
                    <a:pt x="2194018" y="1688687"/>
                    <a:pt x="2191005" y="1682674"/>
                    <a:pt x="2187992" y="1676662"/>
                  </a:cubicBezTo>
                  <a:cubicBezTo>
                    <a:pt x="2184978" y="1670650"/>
                    <a:pt x="2184978" y="1664637"/>
                    <a:pt x="2184978" y="1658625"/>
                  </a:cubicBezTo>
                  <a:cubicBezTo>
                    <a:pt x="2184978" y="1658625"/>
                    <a:pt x="2184978" y="1658625"/>
                    <a:pt x="2184978" y="1652612"/>
                  </a:cubicBezTo>
                  <a:cubicBezTo>
                    <a:pt x="2184978" y="1643594"/>
                    <a:pt x="2184978" y="1637581"/>
                    <a:pt x="2191005" y="1628563"/>
                  </a:cubicBezTo>
                  <a:cubicBezTo>
                    <a:pt x="2194018" y="1625557"/>
                    <a:pt x="2197031" y="1622550"/>
                    <a:pt x="2197031" y="1619544"/>
                  </a:cubicBezTo>
                  <a:cubicBezTo>
                    <a:pt x="2203058" y="1613532"/>
                    <a:pt x="2212098" y="1610526"/>
                    <a:pt x="2221138" y="1607519"/>
                  </a:cubicBezTo>
                  <a:cubicBezTo>
                    <a:pt x="2224151" y="1607519"/>
                    <a:pt x="2227164" y="1604513"/>
                    <a:pt x="2233191" y="1604513"/>
                  </a:cubicBezTo>
                  <a:close/>
                  <a:moveTo>
                    <a:pt x="381069" y="1589085"/>
                  </a:moveTo>
                  <a:cubicBezTo>
                    <a:pt x="384155" y="1589085"/>
                    <a:pt x="384155" y="1589085"/>
                    <a:pt x="387241" y="1589085"/>
                  </a:cubicBezTo>
                  <a:cubicBezTo>
                    <a:pt x="390326" y="1589085"/>
                    <a:pt x="393412" y="1589085"/>
                    <a:pt x="396497" y="1592042"/>
                  </a:cubicBezTo>
                  <a:cubicBezTo>
                    <a:pt x="399583" y="1592042"/>
                    <a:pt x="402669" y="1594999"/>
                    <a:pt x="402669" y="1597956"/>
                  </a:cubicBezTo>
                  <a:cubicBezTo>
                    <a:pt x="405754" y="1597956"/>
                    <a:pt x="405754" y="1600913"/>
                    <a:pt x="408840" y="1603870"/>
                  </a:cubicBezTo>
                  <a:cubicBezTo>
                    <a:pt x="408840" y="1606828"/>
                    <a:pt x="408840" y="1609785"/>
                    <a:pt x="408840" y="1612742"/>
                  </a:cubicBezTo>
                  <a:cubicBezTo>
                    <a:pt x="408840" y="1612742"/>
                    <a:pt x="408840" y="1615699"/>
                    <a:pt x="408840" y="1615699"/>
                  </a:cubicBezTo>
                  <a:cubicBezTo>
                    <a:pt x="408840" y="1618656"/>
                    <a:pt x="405754" y="1621613"/>
                    <a:pt x="402669" y="1624570"/>
                  </a:cubicBezTo>
                  <a:cubicBezTo>
                    <a:pt x="402669" y="1627527"/>
                    <a:pt x="399583" y="1627527"/>
                    <a:pt x="399583" y="1630484"/>
                  </a:cubicBezTo>
                  <a:cubicBezTo>
                    <a:pt x="396497" y="1633441"/>
                    <a:pt x="393412" y="1633441"/>
                    <a:pt x="387241" y="1633441"/>
                  </a:cubicBezTo>
                  <a:cubicBezTo>
                    <a:pt x="387241" y="1633441"/>
                    <a:pt x="384155" y="1633441"/>
                    <a:pt x="381069" y="1633441"/>
                  </a:cubicBezTo>
                  <a:cubicBezTo>
                    <a:pt x="377984" y="1633441"/>
                    <a:pt x="377984" y="1633441"/>
                    <a:pt x="374898" y="1633441"/>
                  </a:cubicBezTo>
                  <a:cubicBezTo>
                    <a:pt x="371813" y="1630484"/>
                    <a:pt x="368727" y="1630484"/>
                    <a:pt x="365641" y="1627527"/>
                  </a:cubicBezTo>
                  <a:cubicBezTo>
                    <a:pt x="365641" y="1624570"/>
                    <a:pt x="362556" y="1621613"/>
                    <a:pt x="362556" y="1618656"/>
                  </a:cubicBezTo>
                  <a:cubicBezTo>
                    <a:pt x="362556" y="1615699"/>
                    <a:pt x="362556" y="1612742"/>
                    <a:pt x="362556" y="1609785"/>
                  </a:cubicBezTo>
                  <a:cubicBezTo>
                    <a:pt x="362556" y="1603870"/>
                    <a:pt x="362556" y="1600913"/>
                    <a:pt x="365641" y="1597956"/>
                  </a:cubicBezTo>
                  <a:cubicBezTo>
                    <a:pt x="368727" y="1594999"/>
                    <a:pt x="368727" y="1594999"/>
                    <a:pt x="371813" y="1592042"/>
                  </a:cubicBezTo>
                  <a:cubicBezTo>
                    <a:pt x="374898" y="1592042"/>
                    <a:pt x="377984" y="1589085"/>
                    <a:pt x="381069" y="1589085"/>
                  </a:cubicBezTo>
                  <a:close/>
                  <a:moveTo>
                    <a:pt x="2948018" y="1574621"/>
                  </a:moveTo>
                  <a:cubicBezTo>
                    <a:pt x="2951768" y="1572371"/>
                    <a:pt x="2957018" y="1572371"/>
                    <a:pt x="2960017" y="1576871"/>
                  </a:cubicBezTo>
                  <a:cubicBezTo>
                    <a:pt x="2966017" y="1585870"/>
                    <a:pt x="2948018" y="1594870"/>
                    <a:pt x="2945018" y="1585870"/>
                  </a:cubicBezTo>
                  <a:cubicBezTo>
                    <a:pt x="2942018" y="1581371"/>
                    <a:pt x="2944268" y="1576871"/>
                    <a:pt x="2948018" y="1574621"/>
                  </a:cubicBezTo>
                  <a:close/>
                  <a:moveTo>
                    <a:pt x="2886249" y="1565943"/>
                  </a:moveTo>
                  <a:cubicBezTo>
                    <a:pt x="2889229" y="1565943"/>
                    <a:pt x="2892210" y="1565943"/>
                    <a:pt x="2895190" y="1565943"/>
                  </a:cubicBezTo>
                  <a:cubicBezTo>
                    <a:pt x="2895190" y="1565943"/>
                    <a:pt x="2895190" y="1565943"/>
                    <a:pt x="2898170" y="1565943"/>
                  </a:cubicBezTo>
                  <a:cubicBezTo>
                    <a:pt x="2901151" y="1565943"/>
                    <a:pt x="2904131" y="1565943"/>
                    <a:pt x="2904131" y="1568836"/>
                  </a:cubicBezTo>
                  <a:cubicBezTo>
                    <a:pt x="2904131" y="1568836"/>
                    <a:pt x="2907112" y="1571729"/>
                    <a:pt x="2907112" y="1571729"/>
                  </a:cubicBezTo>
                  <a:cubicBezTo>
                    <a:pt x="2907112" y="1574622"/>
                    <a:pt x="2910092" y="1574622"/>
                    <a:pt x="2910092" y="1577514"/>
                  </a:cubicBezTo>
                  <a:cubicBezTo>
                    <a:pt x="2910092" y="1580407"/>
                    <a:pt x="2910092" y="1580407"/>
                    <a:pt x="2907112" y="1583300"/>
                  </a:cubicBezTo>
                  <a:cubicBezTo>
                    <a:pt x="2907112" y="1586193"/>
                    <a:pt x="2907112" y="1586193"/>
                    <a:pt x="2907112" y="1589086"/>
                  </a:cubicBezTo>
                  <a:cubicBezTo>
                    <a:pt x="2904131" y="1589086"/>
                    <a:pt x="2904131" y="1591978"/>
                    <a:pt x="2901151" y="1591978"/>
                  </a:cubicBezTo>
                  <a:cubicBezTo>
                    <a:pt x="2898170" y="1594871"/>
                    <a:pt x="2895190" y="1594871"/>
                    <a:pt x="2892210" y="1594871"/>
                  </a:cubicBezTo>
                  <a:cubicBezTo>
                    <a:pt x="2892210" y="1594871"/>
                    <a:pt x="2892210" y="1594871"/>
                    <a:pt x="2889229" y="1594871"/>
                  </a:cubicBezTo>
                  <a:cubicBezTo>
                    <a:pt x="2886249" y="1591978"/>
                    <a:pt x="2886249" y="1591978"/>
                    <a:pt x="2883268" y="1589086"/>
                  </a:cubicBezTo>
                  <a:cubicBezTo>
                    <a:pt x="2883268" y="1589086"/>
                    <a:pt x="2880288" y="1589086"/>
                    <a:pt x="2880288" y="1586193"/>
                  </a:cubicBezTo>
                  <a:cubicBezTo>
                    <a:pt x="2880288" y="1586193"/>
                    <a:pt x="2880288" y="1583300"/>
                    <a:pt x="2880288" y="1580407"/>
                  </a:cubicBezTo>
                  <a:cubicBezTo>
                    <a:pt x="2877307" y="1580407"/>
                    <a:pt x="2877307" y="1577514"/>
                    <a:pt x="2880288" y="1577514"/>
                  </a:cubicBezTo>
                  <a:cubicBezTo>
                    <a:pt x="2880288" y="1574622"/>
                    <a:pt x="2880288" y="1571729"/>
                    <a:pt x="2880288" y="1571729"/>
                  </a:cubicBezTo>
                  <a:cubicBezTo>
                    <a:pt x="2883268" y="1568836"/>
                    <a:pt x="2883268" y="1568836"/>
                    <a:pt x="2886249" y="1565943"/>
                  </a:cubicBezTo>
                  <a:close/>
                  <a:moveTo>
                    <a:pt x="2801975" y="1550515"/>
                  </a:moveTo>
                  <a:cubicBezTo>
                    <a:pt x="2804989" y="1550515"/>
                    <a:pt x="2808002" y="1550515"/>
                    <a:pt x="2811015" y="1550515"/>
                  </a:cubicBezTo>
                  <a:cubicBezTo>
                    <a:pt x="2814029" y="1550515"/>
                    <a:pt x="2817042" y="1553528"/>
                    <a:pt x="2820055" y="1553528"/>
                  </a:cubicBezTo>
                  <a:cubicBezTo>
                    <a:pt x="2820055" y="1556542"/>
                    <a:pt x="2823069" y="1559555"/>
                    <a:pt x="2826082" y="1562568"/>
                  </a:cubicBezTo>
                  <a:cubicBezTo>
                    <a:pt x="2829095" y="1565582"/>
                    <a:pt x="2829095" y="1568595"/>
                    <a:pt x="2829095" y="1574622"/>
                  </a:cubicBezTo>
                  <a:cubicBezTo>
                    <a:pt x="2829095" y="1574622"/>
                    <a:pt x="2829095" y="1577635"/>
                    <a:pt x="2829095" y="1580648"/>
                  </a:cubicBezTo>
                  <a:cubicBezTo>
                    <a:pt x="2826082" y="1583662"/>
                    <a:pt x="2826082" y="1586675"/>
                    <a:pt x="2823069" y="1589688"/>
                  </a:cubicBezTo>
                  <a:cubicBezTo>
                    <a:pt x="2820055" y="1592702"/>
                    <a:pt x="2820055" y="1592702"/>
                    <a:pt x="2817042" y="1592702"/>
                  </a:cubicBezTo>
                  <a:cubicBezTo>
                    <a:pt x="2814029" y="1595715"/>
                    <a:pt x="2811015" y="1595715"/>
                    <a:pt x="2808002" y="1595715"/>
                  </a:cubicBezTo>
                  <a:cubicBezTo>
                    <a:pt x="2804989" y="1598728"/>
                    <a:pt x="2801975" y="1598728"/>
                    <a:pt x="2798962" y="1595715"/>
                  </a:cubicBezTo>
                  <a:cubicBezTo>
                    <a:pt x="2795949" y="1595715"/>
                    <a:pt x="2792935" y="1595715"/>
                    <a:pt x="2792935" y="1592702"/>
                  </a:cubicBezTo>
                  <a:cubicBezTo>
                    <a:pt x="2789922" y="1589688"/>
                    <a:pt x="2786909" y="1589688"/>
                    <a:pt x="2786909" y="1586675"/>
                  </a:cubicBezTo>
                  <a:cubicBezTo>
                    <a:pt x="2786909" y="1586675"/>
                    <a:pt x="2786909" y="1586675"/>
                    <a:pt x="2783896" y="1583662"/>
                  </a:cubicBezTo>
                  <a:cubicBezTo>
                    <a:pt x="2783896" y="1580648"/>
                    <a:pt x="2780882" y="1577635"/>
                    <a:pt x="2780882" y="1571608"/>
                  </a:cubicBezTo>
                  <a:cubicBezTo>
                    <a:pt x="2780882" y="1571608"/>
                    <a:pt x="2780882" y="1568595"/>
                    <a:pt x="2783896" y="1568595"/>
                  </a:cubicBezTo>
                  <a:cubicBezTo>
                    <a:pt x="2783896" y="1562568"/>
                    <a:pt x="2786909" y="1559555"/>
                    <a:pt x="2789922" y="1556542"/>
                  </a:cubicBezTo>
                  <a:cubicBezTo>
                    <a:pt x="2789922" y="1556542"/>
                    <a:pt x="2792935" y="1553528"/>
                    <a:pt x="2792935" y="1553528"/>
                  </a:cubicBezTo>
                  <a:cubicBezTo>
                    <a:pt x="2795949" y="1550515"/>
                    <a:pt x="2798962" y="1550515"/>
                    <a:pt x="2801975" y="1550515"/>
                  </a:cubicBezTo>
                  <a:close/>
                  <a:moveTo>
                    <a:pt x="218280" y="1511748"/>
                  </a:moveTo>
                  <a:cubicBezTo>
                    <a:pt x="224005" y="1511936"/>
                    <a:pt x="229731" y="1514568"/>
                    <a:pt x="234311" y="1520585"/>
                  </a:cubicBezTo>
                  <a:cubicBezTo>
                    <a:pt x="252632" y="1544653"/>
                    <a:pt x="219044" y="1571729"/>
                    <a:pt x="197670" y="1550670"/>
                  </a:cubicBezTo>
                  <a:cubicBezTo>
                    <a:pt x="183929" y="1532619"/>
                    <a:pt x="201105" y="1511183"/>
                    <a:pt x="218280" y="1511748"/>
                  </a:cubicBezTo>
                  <a:close/>
                  <a:moveTo>
                    <a:pt x="2933618" y="1502302"/>
                  </a:moveTo>
                  <a:cubicBezTo>
                    <a:pt x="2933618" y="1502302"/>
                    <a:pt x="2933618" y="1502302"/>
                    <a:pt x="2936704" y="1502302"/>
                  </a:cubicBezTo>
                  <a:cubicBezTo>
                    <a:pt x="2939790" y="1502302"/>
                    <a:pt x="2939790" y="1502302"/>
                    <a:pt x="2939790" y="1502302"/>
                  </a:cubicBezTo>
                  <a:cubicBezTo>
                    <a:pt x="2939790" y="1502302"/>
                    <a:pt x="2942875" y="1505388"/>
                    <a:pt x="2942875" y="1505388"/>
                  </a:cubicBezTo>
                  <a:cubicBezTo>
                    <a:pt x="2942875" y="1505388"/>
                    <a:pt x="2942875" y="1508473"/>
                    <a:pt x="2942875" y="1508473"/>
                  </a:cubicBezTo>
                  <a:cubicBezTo>
                    <a:pt x="2942875" y="1511559"/>
                    <a:pt x="2942875" y="1511559"/>
                    <a:pt x="2942875" y="1511559"/>
                  </a:cubicBezTo>
                  <a:cubicBezTo>
                    <a:pt x="2942875" y="1511559"/>
                    <a:pt x="2942875" y="1514645"/>
                    <a:pt x="2942875" y="1514645"/>
                  </a:cubicBezTo>
                  <a:cubicBezTo>
                    <a:pt x="2939790" y="1514645"/>
                    <a:pt x="2939790" y="1514645"/>
                    <a:pt x="2939790" y="1514645"/>
                  </a:cubicBezTo>
                  <a:cubicBezTo>
                    <a:pt x="2939790" y="1517730"/>
                    <a:pt x="2939790" y="1517730"/>
                    <a:pt x="2936704" y="1517730"/>
                  </a:cubicBezTo>
                  <a:cubicBezTo>
                    <a:pt x="2936704" y="1517730"/>
                    <a:pt x="2936704" y="1517730"/>
                    <a:pt x="2933618" y="1517730"/>
                  </a:cubicBezTo>
                  <a:cubicBezTo>
                    <a:pt x="2933618" y="1517730"/>
                    <a:pt x="2933618" y="1514645"/>
                    <a:pt x="2930533" y="1514645"/>
                  </a:cubicBezTo>
                  <a:cubicBezTo>
                    <a:pt x="2930533" y="1514645"/>
                    <a:pt x="2930533" y="1514645"/>
                    <a:pt x="2930533" y="1511559"/>
                  </a:cubicBezTo>
                  <a:cubicBezTo>
                    <a:pt x="2930533" y="1511559"/>
                    <a:pt x="2927447" y="1511559"/>
                    <a:pt x="2927447" y="1508473"/>
                  </a:cubicBezTo>
                  <a:cubicBezTo>
                    <a:pt x="2927447" y="1508473"/>
                    <a:pt x="2930533" y="1508473"/>
                    <a:pt x="2930533" y="1508473"/>
                  </a:cubicBezTo>
                  <a:cubicBezTo>
                    <a:pt x="2930533" y="1505388"/>
                    <a:pt x="2930533" y="1505388"/>
                    <a:pt x="2930533" y="1505388"/>
                  </a:cubicBezTo>
                  <a:cubicBezTo>
                    <a:pt x="2930533" y="1502302"/>
                    <a:pt x="2930533" y="1502302"/>
                    <a:pt x="2933618" y="1502302"/>
                  </a:cubicBezTo>
                  <a:close/>
                  <a:moveTo>
                    <a:pt x="2707424" y="1498445"/>
                  </a:moveTo>
                  <a:cubicBezTo>
                    <a:pt x="2710580" y="1498445"/>
                    <a:pt x="2710580" y="1498445"/>
                    <a:pt x="2713736" y="1498445"/>
                  </a:cubicBezTo>
                  <a:cubicBezTo>
                    <a:pt x="2713736" y="1498445"/>
                    <a:pt x="2713736" y="1498445"/>
                    <a:pt x="2716892" y="1498445"/>
                  </a:cubicBezTo>
                  <a:cubicBezTo>
                    <a:pt x="2716892" y="1498445"/>
                    <a:pt x="2720047" y="1498445"/>
                    <a:pt x="2723203" y="1498445"/>
                  </a:cubicBezTo>
                  <a:cubicBezTo>
                    <a:pt x="2723203" y="1498445"/>
                    <a:pt x="2726359" y="1501531"/>
                    <a:pt x="2726359" y="1501531"/>
                  </a:cubicBezTo>
                  <a:cubicBezTo>
                    <a:pt x="2729515" y="1504616"/>
                    <a:pt x="2729515" y="1504616"/>
                    <a:pt x="2729515" y="1507702"/>
                  </a:cubicBezTo>
                  <a:cubicBezTo>
                    <a:pt x="2729515" y="1510788"/>
                    <a:pt x="2732670" y="1510788"/>
                    <a:pt x="2732670" y="1513873"/>
                  </a:cubicBezTo>
                  <a:cubicBezTo>
                    <a:pt x="2732670" y="1513873"/>
                    <a:pt x="2732670" y="1516959"/>
                    <a:pt x="2729515" y="1516959"/>
                  </a:cubicBezTo>
                  <a:cubicBezTo>
                    <a:pt x="2729515" y="1520044"/>
                    <a:pt x="2729515" y="1523130"/>
                    <a:pt x="2726359" y="1523130"/>
                  </a:cubicBezTo>
                  <a:cubicBezTo>
                    <a:pt x="2726359" y="1526216"/>
                    <a:pt x="2723203" y="1526216"/>
                    <a:pt x="2723203" y="1526216"/>
                  </a:cubicBezTo>
                  <a:cubicBezTo>
                    <a:pt x="2720047" y="1526216"/>
                    <a:pt x="2716892" y="1529301"/>
                    <a:pt x="2716892" y="1529301"/>
                  </a:cubicBezTo>
                  <a:cubicBezTo>
                    <a:pt x="2713736" y="1529301"/>
                    <a:pt x="2713736" y="1529301"/>
                    <a:pt x="2713736" y="1529301"/>
                  </a:cubicBezTo>
                  <a:cubicBezTo>
                    <a:pt x="2710580" y="1529301"/>
                    <a:pt x="2707424" y="1526216"/>
                    <a:pt x="2707424" y="1526216"/>
                  </a:cubicBezTo>
                  <a:cubicBezTo>
                    <a:pt x="2704269" y="1526216"/>
                    <a:pt x="2704269" y="1523130"/>
                    <a:pt x="2704269" y="1523130"/>
                  </a:cubicBezTo>
                  <a:cubicBezTo>
                    <a:pt x="2701113" y="1523130"/>
                    <a:pt x="2697957" y="1520044"/>
                    <a:pt x="2697957" y="1516959"/>
                  </a:cubicBezTo>
                  <a:cubicBezTo>
                    <a:pt x="2697957" y="1516959"/>
                    <a:pt x="2697957" y="1513873"/>
                    <a:pt x="2697957" y="1513873"/>
                  </a:cubicBezTo>
                  <a:cubicBezTo>
                    <a:pt x="2697957" y="1510788"/>
                    <a:pt x="2697957" y="1507702"/>
                    <a:pt x="2697957" y="1507702"/>
                  </a:cubicBezTo>
                  <a:cubicBezTo>
                    <a:pt x="2701113" y="1504616"/>
                    <a:pt x="2701113" y="1504616"/>
                    <a:pt x="2701113" y="1501531"/>
                  </a:cubicBezTo>
                  <a:cubicBezTo>
                    <a:pt x="2704269" y="1501531"/>
                    <a:pt x="2704269" y="1498445"/>
                    <a:pt x="2707424" y="1498445"/>
                  </a:cubicBezTo>
                  <a:close/>
                  <a:moveTo>
                    <a:pt x="2827938" y="1492660"/>
                  </a:moveTo>
                  <a:cubicBezTo>
                    <a:pt x="2831023" y="1492660"/>
                    <a:pt x="2834109" y="1492660"/>
                    <a:pt x="2834109" y="1492660"/>
                  </a:cubicBezTo>
                  <a:cubicBezTo>
                    <a:pt x="2837194" y="1492660"/>
                    <a:pt x="2840280" y="1492660"/>
                    <a:pt x="2840280" y="1495746"/>
                  </a:cubicBezTo>
                  <a:cubicBezTo>
                    <a:pt x="2843366" y="1495746"/>
                    <a:pt x="2843366" y="1498831"/>
                    <a:pt x="2843366" y="1498831"/>
                  </a:cubicBezTo>
                  <a:cubicBezTo>
                    <a:pt x="2843366" y="1498831"/>
                    <a:pt x="2843366" y="1498831"/>
                    <a:pt x="2846451" y="1501917"/>
                  </a:cubicBezTo>
                  <a:cubicBezTo>
                    <a:pt x="2846451" y="1501917"/>
                    <a:pt x="2846451" y="1505003"/>
                    <a:pt x="2846451" y="1508088"/>
                  </a:cubicBezTo>
                  <a:cubicBezTo>
                    <a:pt x="2846451" y="1511174"/>
                    <a:pt x="2846451" y="1511174"/>
                    <a:pt x="2846451" y="1511174"/>
                  </a:cubicBezTo>
                  <a:cubicBezTo>
                    <a:pt x="2846451" y="1514259"/>
                    <a:pt x="2843366" y="1517345"/>
                    <a:pt x="2843366" y="1520431"/>
                  </a:cubicBezTo>
                  <a:cubicBezTo>
                    <a:pt x="2840280" y="1520431"/>
                    <a:pt x="2840280" y="1520431"/>
                    <a:pt x="2840280" y="1520431"/>
                  </a:cubicBezTo>
                  <a:cubicBezTo>
                    <a:pt x="2837194" y="1523516"/>
                    <a:pt x="2837194" y="1523516"/>
                    <a:pt x="2834109" y="1523516"/>
                  </a:cubicBezTo>
                  <a:cubicBezTo>
                    <a:pt x="2831023" y="1523516"/>
                    <a:pt x="2831023" y="1523516"/>
                    <a:pt x="2827938" y="1523516"/>
                  </a:cubicBezTo>
                  <a:cubicBezTo>
                    <a:pt x="2824852" y="1523516"/>
                    <a:pt x="2824852" y="1523516"/>
                    <a:pt x="2821766" y="1520431"/>
                  </a:cubicBezTo>
                  <a:cubicBezTo>
                    <a:pt x="2821766" y="1520431"/>
                    <a:pt x="2818681" y="1517345"/>
                    <a:pt x="2818681" y="1517345"/>
                  </a:cubicBezTo>
                  <a:cubicBezTo>
                    <a:pt x="2818681" y="1517345"/>
                    <a:pt x="2818681" y="1517345"/>
                    <a:pt x="2818681" y="1514259"/>
                  </a:cubicBezTo>
                  <a:cubicBezTo>
                    <a:pt x="2815595" y="1514259"/>
                    <a:pt x="2815595" y="1511174"/>
                    <a:pt x="2815595" y="1508088"/>
                  </a:cubicBezTo>
                  <a:cubicBezTo>
                    <a:pt x="2815595" y="1505003"/>
                    <a:pt x="2815595" y="1505003"/>
                    <a:pt x="2815595" y="1505003"/>
                  </a:cubicBezTo>
                  <a:cubicBezTo>
                    <a:pt x="2815595" y="1501917"/>
                    <a:pt x="2818681" y="1498831"/>
                    <a:pt x="2821766" y="1495746"/>
                  </a:cubicBezTo>
                  <a:cubicBezTo>
                    <a:pt x="2821766" y="1495746"/>
                    <a:pt x="2821766" y="1495746"/>
                    <a:pt x="2824852" y="1495746"/>
                  </a:cubicBezTo>
                  <a:cubicBezTo>
                    <a:pt x="2824852" y="1492660"/>
                    <a:pt x="2827938" y="1492660"/>
                    <a:pt x="2827938" y="1492660"/>
                  </a:cubicBezTo>
                  <a:close/>
                  <a:moveTo>
                    <a:pt x="1242115" y="1457947"/>
                  </a:moveTo>
                  <a:cubicBezTo>
                    <a:pt x="1245133" y="1457947"/>
                    <a:pt x="1248152" y="1457947"/>
                    <a:pt x="1251171" y="1457947"/>
                  </a:cubicBezTo>
                  <a:cubicBezTo>
                    <a:pt x="1257208" y="1457947"/>
                    <a:pt x="1263245" y="1457947"/>
                    <a:pt x="1269282" y="1460882"/>
                  </a:cubicBezTo>
                  <a:cubicBezTo>
                    <a:pt x="1269282" y="1463817"/>
                    <a:pt x="1272300" y="1466751"/>
                    <a:pt x="1275319" y="1466751"/>
                  </a:cubicBezTo>
                  <a:cubicBezTo>
                    <a:pt x="1278337" y="1469686"/>
                    <a:pt x="1281356" y="1472621"/>
                    <a:pt x="1281356" y="1478490"/>
                  </a:cubicBezTo>
                  <a:cubicBezTo>
                    <a:pt x="1284374" y="1481425"/>
                    <a:pt x="1284374" y="1484359"/>
                    <a:pt x="1284374" y="1490229"/>
                  </a:cubicBezTo>
                  <a:cubicBezTo>
                    <a:pt x="1284374" y="1493163"/>
                    <a:pt x="1284374" y="1499033"/>
                    <a:pt x="1281356" y="1501968"/>
                  </a:cubicBezTo>
                  <a:cubicBezTo>
                    <a:pt x="1281356" y="1504902"/>
                    <a:pt x="1278337" y="1507837"/>
                    <a:pt x="1275319" y="1510772"/>
                  </a:cubicBezTo>
                  <a:cubicBezTo>
                    <a:pt x="1275319" y="1510772"/>
                    <a:pt x="1275319" y="1510772"/>
                    <a:pt x="1272300" y="1516641"/>
                  </a:cubicBezTo>
                  <a:cubicBezTo>
                    <a:pt x="1266263" y="1519576"/>
                    <a:pt x="1263245" y="1522510"/>
                    <a:pt x="1257208" y="1522510"/>
                  </a:cubicBezTo>
                  <a:cubicBezTo>
                    <a:pt x="1254189" y="1525445"/>
                    <a:pt x="1251171" y="1525445"/>
                    <a:pt x="1248152" y="1525445"/>
                  </a:cubicBezTo>
                  <a:cubicBezTo>
                    <a:pt x="1242115" y="1525445"/>
                    <a:pt x="1236078" y="1522510"/>
                    <a:pt x="1233059" y="1519576"/>
                  </a:cubicBezTo>
                  <a:cubicBezTo>
                    <a:pt x="1230041" y="1519576"/>
                    <a:pt x="1227022" y="1516641"/>
                    <a:pt x="1224004" y="1516641"/>
                  </a:cubicBezTo>
                  <a:cubicBezTo>
                    <a:pt x="1220985" y="1513706"/>
                    <a:pt x="1220985" y="1510772"/>
                    <a:pt x="1217967" y="1504902"/>
                  </a:cubicBezTo>
                  <a:cubicBezTo>
                    <a:pt x="1214948" y="1501968"/>
                    <a:pt x="1214948" y="1499033"/>
                    <a:pt x="1214948" y="1493163"/>
                  </a:cubicBezTo>
                  <a:cubicBezTo>
                    <a:pt x="1214948" y="1490229"/>
                    <a:pt x="1214948" y="1484359"/>
                    <a:pt x="1217967" y="1481425"/>
                  </a:cubicBezTo>
                  <a:cubicBezTo>
                    <a:pt x="1220985" y="1478490"/>
                    <a:pt x="1220985" y="1472621"/>
                    <a:pt x="1224004" y="1469686"/>
                  </a:cubicBezTo>
                  <a:cubicBezTo>
                    <a:pt x="1224004" y="1469686"/>
                    <a:pt x="1224004" y="1469686"/>
                    <a:pt x="1230041" y="1466751"/>
                  </a:cubicBezTo>
                  <a:cubicBezTo>
                    <a:pt x="1233059" y="1463817"/>
                    <a:pt x="1239096" y="1460882"/>
                    <a:pt x="1242115" y="1457947"/>
                  </a:cubicBezTo>
                  <a:close/>
                  <a:moveTo>
                    <a:pt x="2794381" y="1448304"/>
                  </a:moveTo>
                  <a:cubicBezTo>
                    <a:pt x="2794381" y="1448304"/>
                    <a:pt x="2797756" y="1448304"/>
                    <a:pt x="2797756" y="1448304"/>
                  </a:cubicBezTo>
                  <a:cubicBezTo>
                    <a:pt x="2797756" y="1448304"/>
                    <a:pt x="2797756" y="1448304"/>
                    <a:pt x="2801131" y="1448304"/>
                  </a:cubicBezTo>
                  <a:cubicBezTo>
                    <a:pt x="2801131" y="1448304"/>
                    <a:pt x="2801131" y="1448304"/>
                    <a:pt x="2804506" y="1448304"/>
                  </a:cubicBezTo>
                  <a:cubicBezTo>
                    <a:pt x="2804506" y="1448304"/>
                    <a:pt x="2804506" y="1448304"/>
                    <a:pt x="2807881" y="1448304"/>
                  </a:cubicBezTo>
                  <a:cubicBezTo>
                    <a:pt x="2807881" y="1448304"/>
                    <a:pt x="2807881" y="1451197"/>
                    <a:pt x="2807881" y="1451197"/>
                  </a:cubicBezTo>
                  <a:cubicBezTo>
                    <a:pt x="2807881" y="1451197"/>
                    <a:pt x="2807881" y="1451197"/>
                    <a:pt x="2807881" y="1454089"/>
                  </a:cubicBezTo>
                  <a:cubicBezTo>
                    <a:pt x="2807881" y="1456982"/>
                    <a:pt x="2807881" y="1456982"/>
                    <a:pt x="2807881" y="1456982"/>
                  </a:cubicBezTo>
                  <a:cubicBezTo>
                    <a:pt x="2807881" y="1456982"/>
                    <a:pt x="2804506" y="1456982"/>
                    <a:pt x="2804506" y="1456982"/>
                  </a:cubicBezTo>
                  <a:cubicBezTo>
                    <a:pt x="2804506" y="1459875"/>
                    <a:pt x="2804506" y="1459875"/>
                    <a:pt x="2801131" y="1459875"/>
                  </a:cubicBezTo>
                  <a:cubicBezTo>
                    <a:pt x="2801131" y="1459875"/>
                    <a:pt x="2801131" y="1459875"/>
                    <a:pt x="2797756" y="1459875"/>
                  </a:cubicBezTo>
                  <a:cubicBezTo>
                    <a:pt x="2797756" y="1456982"/>
                    <a:pt x="2797756" y="1456982"/>
                    <a:pt x="2794381" y="1456982"/>
                  </a:cubicBezTo>
                  <a:cubicBezTo>
                    <a:pt x="2794381" y="1454089"/>
                    <a:pt x="2794381" y="1454089"/>
                    <a:pt x="2794381" y="1454089"/>
                  </a:cubicBezTo>
                  <a:cubicBezTo>
                    <a:pt x="2794381" y="1451197"/>
                    <a:pt x="2794381" y="1451197"/>
                    <a:pt x="2794381" y="1451197"/>
                  </a:cubicBezTo>
                  <a:cubicBezTo>
                    <a:pt x="2794381" y="1451197"/>
                    <a:pt x="2794381" y="1451197"/>
                    <a:pt x="2794381" y="1448304"/>
                  </a:cubicBezTo>
                  <a:close/>
                  <a:moveTo>
                    <a:pt x="2957917" y="1438662"/>
                  </a:moveTo>
                  <a:cubicBezTo>
                    <a:pt x="2961003" y="1438662"/>
                    <a:pt x="2961003" y="1438662"/>
                    <a:pt x="2964088" y="1438662"/>
                  </a:cubicBezTo>
                  <a:cubicBezTo>
                    <a:pt x="2967174" y="1438662"/>
                    <a:pt x="2967174" y="1438662"/>
                    <a:pt x="2970259" y="1438662"/>
                  </a:cubicBezTo>
                  <a:cubicBezTo>
                    <a:pt x="2970259" y="1438662"/>
                    <a:pt x="2973345" y="1438662"/>
                    <a:pt x="2973345" y="1441747"/>
                  </a:cubicBezTo>
                  <a:cubicBezTo>
                    <a:pt x="2976431" y="1441747"/>
                    <a:pt x="2976431" y="1444833"/>
                    <a:pt x="2979516" y="1444833"/>
                  </a:cubicBezTo>
                  <a:cubicBezTo>
                    <a:pt x="2979516" y="1447919"/>
                    <a:pt x="2979516" y="1447919"/>
                    <a:pt x="2979516" y="1451004"/>
                  </a:cubicBezTo>
                  <a:cubicBezTo>
                    <a:pt x="2979516" y="1454090"/>
                    <a:pt x="2979516" y="1454090"/>
                    <a:pt x="2979516" y="1457175"/>
                  </a:cubicBezTo>
                  <a:cubicBezTo>
                    <a:pt x="2979516" y="1460261"/>
                    <a:pt x="2976431" y="1463347"/>
                    <a:pt x="2976431" y="1466433"/>
                  </a:cubicBezTo>
                  <a:cubicBezTo>
                    <a:pt x="2973345" y="1466433"/>
                    <a:pt x="2973345" y="1466433"/>
                    <a:pt x="2973345" y="1466433"/>
                  </a:cubicBezTo>
                  <a:cubicBezTo>
                    <a:pt x="2970259" y="1469518"/>
                    <a:pt x="2967174" y="1469518"/>
                    <a:pt x="2964088" y="1469518"/>
                  </a:cubicBezTo>
                  <a:cubicBezTo>
                    <a:pt x="2964088" y="1469518"/>
                    <a:pt x="2961003" y="1469518"/>
                    <a:pt x="2961003" y="1469518"/>
                  </a:cubicBezTo>
                  <a:cubicBezTo>
                    <a:pt x="2957917" y="1469518"/>
                    <a:pt x="2957917" y="1466433"/>
                    <a:pt x="2954831" y="1466433"/>
                  </a:cubicBezTo>
                  <a:cubicBezTo>
                    <a:pt x="2954831" y="1466433"/>
                    <a:pt x="2951746" y="1463347"/>
                    <a:pt x="2951746" y="1463347"/>
                  </a:cubicBezTo>
                  <a:cubicBezTo>
                    <a:pt x="2948660" y="1460261"/>
                    <a:pt x="2948660" y="1457175"/>
                    <a:pt x="2948660" y="1457175"/>
                  </a:cubicBezTo>
                  <a:cubicBezTo>
                    <a:pt x="2948660" y="1454090"/>
                    <a:pt x="2948660" y="1451004"/>
                    <a:pt x="2948660" y="1451004"/>
                  </a:cubicBezTo>
                  <a:cubicBezTo>
                    <a:pt x="2948660" y="1451004"/>
                    <a:pt x="2948660" y="1451004"/>
                    <a:pt x="2948660" y="1447919"/>
                  </a:cubicBezTo>
                  <a:cubicBezTo>
                    <a:pt x="2951746" y="1447919"/>
                    <a:pt x="2951746" y="1444833"/>
                    <a:pt x="2954831" y="1441747"/>
                  </a:cubicBezTo>
                  <a:cubicBezTo>
                    <a:pt x="2954831" y="1441747"/>
                    <a:pt x="2954831" y="1441747"/>
                    <a:pt x="2957917" y="1438662"/>
                  </a:cubicBezTo>
                  <a:close/>
                  <a:moveTo>
                    <a:pt x="2741027" y="1438662"/>
                  </a:moveTo>
                  <a:cubicBezTo>
                    <a:pt x="2741027" y="1438662"/>
                    <a:pt x="2741027" y="1438662"/>
                    <a:pt x="2744241" y="1438662"/>
                  </a:cubicBezTo>
                  <a:cubicBezTo>
                    <a:pt x="2744241" y="1438662"/>
                    <a:pt x="2747455" y="1438662"/>
                    <a:pt x="2747455" y="1438662"/>
                  </a:cubicBezTo>
                  <a:cubicBezTo>
                    <a:pt x="2747455" y="1438662"/>
                    <a:pt x="2750669" y="1438662"/>
                    <a:pt x="2750669" y="1441876"/>
                  </a:cubicBezTo>
                  <a:cubicBezTo>
                    <a:pt x="2750669" y="1441876"/>
                    <a:pt x="2753883" y="1441876"/>
                    <a:pt x="2753883" y="1441876"/>
                  </a:cubicBezTo>
                  <a:cubicBezTo>
                    <a:pt x="2753883" y="1441876"/>
                    <a:pt x="2753883" y="1441876"/>
                    <a:pt x="2753883" y="1445090"/>
                  </a:cubicBezTo>
                  <a:cubicBezTo>
                    <a:pt x="2753883" y="1445090"/>
                    <a:pt x="2753883" y="1448304"/>
                    <a:pt x="2753883" y="1448304"/>
                  </a:cubicBezTo>
                  <a:cubicBezTo>
                    <a:pt x="2753883" y="1448304"/>
                    <a:pt x="2753883" y="1451519"/>
                    <a:pt x="2753883" y="1451519"/>
                  </a:cubicBezTo>
                  <a:cubicBezTo>
                    <a:pt x="2753883" y="1451519"/>
                    <a:pt x="2753883" y="1454733"/>
                    <a:pt x="2753883" y="1454733"/>
                  </a:cubicBezTo>
                  <a:cubicBezTo>
                    <a:pt x="2750669" y="1454733"/>
                    <a:pt x="2750669" y="1457947"/>
                    <a:pt x="2750669" y="1457947"/>
                  </a:cubicBezTo>
                  <a:cubicBezTo>
                    <a:pt x="2750669" y="1457947"/>
                    <a:pt x="2747455" y="1457947"/>
                    <a:pt x="2747455" y="1457947"/>
                  </a:cubicBezTo>
                  <a:cubicBezTo>
                    <a:pt x="2744241" y="1457947"/>
                    <a:pt x="2744241" y="1457947"/>
                    <a:pt x="2744241" y="1457947"/>
                  </a:cubicBezTo>
                  <a:cubicBezTo>
                    <a:pt x="2741027" y="1457947"/>
                    <a:pt x="2741027" y="1457947"/>
                    <a:pt x="2741027" y="1457947"/>
                  </a:cubicBezTo>
                  <a:cubicBezTo>
                    <a:pt x="2737812" y="1454733"/>
                    <a:pt x="2737812" y="1454733"/>
                    <a:pt x="2737812" y="1454733"/>
                  </a:cubicBezTo>
                  <a:cubicBezTo>
                    <a:pt x="2737812" y="1454733"/>
                    <a:pt x="2737812" y="1454733"/>
                    <a:pt x="2737812" y="1451519"/>
                  </a:cubicBezTo>
                  <a:cubicBezTo>
                    <a:pt x="2734598" y="1451519"/>
                    <a:pt x="2734598" y="1448304"/>
                    <a:pt x="2734598" y="1448304"/>
                  </a:cubicBezTo>
                  <a:cubicBezTo>
                    <a:pt x="2734598" y="1448304"/>
                    <a:pt x="2734598" y="1445090"/>
                    <a:pt x="2734598" y="1445090"/>
                  </a:cubicBezTo>
                  <a:cubicBezTo>
                    <a:pt x="2734598" y="1445090"/>
                    <a:pt x="2737812" y="1441876"/>
                    <a:pt x="2737812" y="1441876"/>
                  </a:cubicBezTo>
                  <a:cubicBezTo>
                    <a:pt x="2737812" y="1441876"/>
                    <a:pt x="2741027" y="1441876"/>
                    <a:pt x="2741027" y="1438662"/>
                  </a:cubicBezTo>
                  <a:close/>
                  <a:moveTo>
                    <a:pt x="1588112" y="1417448"/>
                  </a:moveTo>
                  <a:cubicBezTo>
                    <a:pt x="1588112" y="1417448"/>
                    <a:pt x="1588112" y="1417448"/>
                    <a:pt x="1591108" y="1417448"/>
                  </a:cubicBezTo>
                  <a:cubicBezTo>
                    <a:pt x="1606088" y="1417448"/>
                    <a:pt x="1618072" y="1420448"/>
                    <a:pt x="1630056" y="1429447"/>
                  </a:cubicBezTo>
                  <a:cubicBezTo>
                    <a:pt x="1636049" y="1432447"/>
                    <a:pt x="1642041" y="1438447"/>
                    <a:pt x="1648033" y="1441447"/>
                  </a:cubicBezTo>
                  <a:cubicBezTo>
                    <a:pt x="1657021" y="1450446"/>
                    <a:pt x="1666009" y="1462446"/>
                    <a:pt x="1669005" y="1477446"/>
                  </a:cubicBezTo>
                  <a:cubicBezTo>
                    <a:pt x="1669005" y="1483445"/>
                    <a:pt x="1669005" y="1492445"/>
                    <a:pt x="1672001" y="1498445"/>
                  </a:cubicBezTo>
                  <a:cubicBezTo>
                    <a:pt x="1672001" y="1510444"/>
                    <a:pt x="1669005" y="1519444"/>
                    <a:pt x="1663013" y="1531443"/>
                  </a:cubicBezTo>
                  <a:cubicBezTo>
                    <a:pt x="1660017" y="1540443"/>
                    <a:pt x="1657021" y="1549442"/>
                    <a:pt x="1648033" y="1555442"/>
                  </a:cubicBezTo>
                  <a:cubicBezTo>
                    <a:pt x="1639045" y="1564442"/>
                    <a:pt x="1633053" y="1570442"/>
                    <a:pt x="1621068" y="1573441"/>
                  </a:cubicBezTo>
                  <a:cubicBezTo>
                    <a:pt x="1612080" y="1576441"/>
                    <a:pt x="1603092" y="1579441"/>
                    <a:pt x="1591108" y="1579441"/>
                  </a:cubicBezTo>
                  <a:cubicBezTo>
                    <a:pt x="1591108" y="1579441"/>
                    <a:pt x="1591108" y="1579441"/>
                    <a:pt x="1588112" y="1579441"/>
                  </a:cubicBezTo>
                  <a:cubicBezTo>
                    <a:pt x="1573131" y="1579441"/>
                    <a:pt x="1558151" y="1576441"/>
                    <a:pt x="1546167" y="1567442"/>
                  </a:cubicBezTo>
                  <a:cubicBezTo>
                    <a:pt x="1540175" y="1564442"/>
                    <a:pt x="1534183" y="1561442"/>
                    <a:pt x="1528191" y="1555442"/>
                  </a:cubicBezTo>
                  <a:cubicBezTo>
                    <a:pt x="1519203" y="1546443"/>
                    <a:pt x="1513210" y="1534443"/>
                    <a:pt x="1510214" y="1519444"/>
                  </a:cubicBezTo>
                  <a:cubicBezTo>
                    <a:pt x="1507218" y="1513444"/>
                    <a:pt x="1507218" y="1507444"/>
                    <a:pt x="1507218" y="1498445"/>
                  </a:cubicBezTo>
                  <a:cubicBezTo>
                    <a:pt x="1504222" y="1486445"/>
                    <a:pt x="1507218" y="1477446"/>
                    <a:pt x="1513210" y="1468446"/>
                  </a:cubicBezTo>
                  <a:cubicBezTo>
                    <a:pt x="1516206" y="1456446"/>
                    <a:pt x="1522199" y="1450446"/>
                    <a:pt x="1528191" y="1441447"/>
                  </a:cubicBezTo>
                  <a:cubicBezTo>
                    <a:pt x="1537179" y="1435447"/>
                    <a:pt x="1546167" y="1429447"/>
                    <a:pt x="1555155" y="1426447"/>
                  </a:cubicBezTo>
                  <a:cubicBezTo>
                    <a:pt x="1564143" y="1420448"/>
                    <a:pt x="1576128" y="1417448"/>
                    <a:pt x="1588112" y="1417448"/>
                  </a:cubicBezTo>
                  <a:close/>
                  <a:moveTo>
                    <a:pt x="2865754" y="1372397"/>
                  </a:moveTo>
                  <a:cubicBezTo>
                    <a:pt x="2869497" y="1372867"/>
                    <a:pt x="2873193" y="1374751"/>
                    <a:pt x="2876150" y="1378517"/>
                  </a:cubicBezTo>
                  <a:cubicBezTo>
                    <a:pt x="2885021" y="1396597"/>
                    <a:pt x="2858408" y="1411664"/>
                    <a:pt x="2849536" y="1393584"/>
                  </a:cubicBezTo>
                  <a:cubicBezTo>
                    <a:pt x="2842883" y="1382284"/>
                    <a:pt x="2854526" y="1370984"/>
                    <a:pt x="2865754" y="1372397"/>
                  </a:cubicBezTo>
                  <a:close/>
                  <a:moveTo>
                    <a:pt x="2088554" y="1324881"/>
                  </a:moveTo>
                  <a:cubicBezTo>
                    <a:pt x="2097553" y="1324881"/>
                    <a:pt x="2109553" y="1327877"/>
                    <a:pt x="2118552" y="1333869"/>
                  </a:cubicBezTo>
                  <a:cubicBezTo>
                    <a:pt x="2127552" y="1336865"/>
                    <a:pt x="2136552" y="1342857"/>
                    <a:pt x="2145551" y="1348849"/>
                  </a:cubicBezTo>
                  <a:cubicBezTo>
                    <a:pt x="2151551" y="1357837"/>
                    <a:pt x="2157551" y="1366826"/>
                    <a:pt x="2160551" y="1375814"/>
                  </a:cubicBezTo>
                  <a:cubicBezTo>
                    <a:pt x="2166550" y="1384802"/>
                    <a:pt x="2169550" y="1396786"/>
                    <a:pt x="2169550" y="1405774"/>
                  </a:cubicBezTo>
                  <a:cubicBezTo>
                    <a:pt x="2169550" y="1405774"/>
                    <a:pt x="2169550" y="1405774"/>
                    <a:pt x="2169550" y="1411766"/>
                  </a:cubicBezTo>
                  <a:cubicBezTo>
                    <a:pt x="2169550" y="1423751"/>
                    <a:pt x="2163551" y="1438731"/>
                    <a:pt x="2157551" y="1450715"/>
                  </a:cubicBezTo>
                  <a:cubicBezTo>
                    <a:pt x="2154551" y="1456707"/>
                    <a:pt x="2148551" y="1462700"/>
                    <a:pt x="2145551" y="1468692"/>
                  </a:cubicBezTo>
                  <a:cubicBezTo>
                    <a:pt x="2133552" y="1477680"/>
                    <a:pt x="2121552" y="1483672"/>
                    <a:pt x="2109553" y="1489664"/>
                  </a:cubicBezTo>
                  <a:cubicBezTo>
                    <a:pt x="2100553" y="1489664"/>
                    <a:pt x="2094553" y="1489664"/>
                    <a:pt x="2088554" y="1492660"/>
                  </a:cubicBezTo>
                  <a:cubicBezTo>
                    <a:pt x="2076554" y="1492660"/>
                    <a:pt x="2067555" y="1489664"/>
                    <a:pt x="2055555" y="1483672"/>
                  </a:cubicBezTo>
                  <a:cubicBezTo>
                    <a:pt x="2046556" y="1480676"/>
                    <a:pt x="2037556" y="1474684"/>
                    <a:pt x="2031556" y="1468692"/>
                  </a:cubicBezTo>
                  <a:cubicBezTo>
                    <a:pt x="2022557" y="1459704"/>
                    <a:pt x="2016557" y="1450715"/>
                    <a:pt x="2013557" y="1441727"/>
                  </a:cubicBezTo>
                  <a:cubicBezTo>
                    <a:pt x="2007557" y="1432739"/>
                    <a:pt x="2007557" y="1420755"/>
                    <a:pt x="2007557" y="1411766"/>
                  </a:cubicBezTo>
                  <a:cubicBezTo>
                    <a:pt x="2007557" y="1411766"/>
                    <a:pt x="2007557" y="1411766"/>
                    <a:pt x="2007557" y="1405774"/>
                  </a:cubicBezTo>
                  <a:cubicBezTo>
                    <a:pt x="2007557" y="1390794"/>
                    <a:pt x="2010557" y="1378810"/>
                    <a:pt x="2016557" y="1366826"/>
                  </a:cubicBezTo>
                  <a:cubicBezTo>
                    <a:pt x="2022557" y="1360834"/>
                    <a:pt x="2025556" y="1354841"/>
                    <a:pt x="2031556" y="1348849"/>
                  </a:cubicBezTo>
                  <a:cubicBezTo>
                    <a:pt x="2040556" y="1339861"/>
                    <a:pt x="2052555" y="1333869"/>
                    <a:pt x="2067555" y="1327877"/>
                  </a:cubicBezTo>
                  <a:cubicBezTo>
                    <a:pt x="2073554" y="1327877"/>
                    <a:pt x="2079554" y="1327877"/>
                    <a:pt x="2088554" y="1324881"/>
                  </a:cubicBezTo>
                  <a:close/>
                  <a:moveTo>
                    <a:pt x="2256756" y="1093462"/>
                  </a:moveTo>
                  <a:cubicBezTo>
                    <a:pt x="2319972" y="1093462"/>
                    <a:pt x="2319972" y="1189887"/>
                    <a:pt x="2256756" y="1189887"/>
                  </a:cubicBezTo>
                  <a:cubicBezTo>
                    <a:pt x="2196549" y="1189887"/>
                    <a:pt x="2196549" y="1093462"/>
                    <a:pt x="2256756" y="1093462"/>
                  </a:cubicBezTo>
                  <a:close/>
                  <a:moveTo>
                    <a:pt x="1874344" y="979682"/>
                  </a:moveTo>
                  <a:cubicBezTo>
                    <a:pt x="1874344" y="979682"/>
                    <a:pt x="1874344" y="979682"/>
                    <a:pt x="1877385" y="979682"/>
                  </a:cubicBezTo>
                  <a:cubicBezTo>
                    <a:pt x="1883467" y="979682"/>
                    <a:pt x="1889549" y="982723"/>
                    <a:pt x="1895631" y="985764"/>
                  </a:cubicBezTo>
                  <a:cubicBezTo>
                    <a:pt x="1898673" y="985764"/>
                    <a:pt x="1901714" y="988805"/>
                    <a:pt x="1904755" y="991846"/>
                  </a:cubicBezTo>
                  <a:cubicBezTo>
                    <a:pt x="1910837" y="994887"/>
                    <a:pt x="1913878" y="1000970"/>
                    <a:pt x="1913878" y="1007052"/>
                  </a:cubicBezTo>
                  <a:cubicBezTo>
                    <a:pt x="1913878" y="1010093"/>
                    <a:pt x="1916919" y="1016175"/>
                    <a:pt x="1916919" y="1019216"/>
                  </a:cubicBezTo>
                  <a:cubicBezTo>
                    <a:pt x="1916919" y="1022257"/>
                    <a:pt x="1913878" y="1028340"/>
                    <a:pt x="1913878" y="1034422"/>
                  </a:cubicBezTo>
                  <a:cubicBezTo>
                    <a:pt x="1910837" y="1037463"/>
                    <a:pt x="1907796" y="1043545"/>
                    <a:pt x="1904755" y="1046586"/>
                  </a:cubicBezTo>
                  <a:cubicBezTo>
                    <a:pt x="1901714" y="1049628"/>
                    <a:pt x="1898673" y="1052669"/>
                    <a:pt x="1892590" y="1052669"/>
                  </a:cubicBezTo>
                  <a:cubicBezTo>
                    <a:pt x="1886508" y="1055710"/>
                    <a:pt x="1883467" y="1058751"/>
                    <a:pt x="1877385" y="1055710"/>
                  </a:cubicBezTo>
                  <a:cubicBezTo>
                    <a:pt x="1877385" y="1055710"/>
                    <a:pt x="1877385" y="1055710"/>
                    <a:pt x="1874344" y="1055710"/>
                  </a:cubicBezTo>
                  <a:cubicBezTo>
                    <a:pt x="1868261" y="1055710"/>
                    <a:pt x="1862179" y="1055710"/>
                    <a:pt x="1856097" y="1052669"/>
                  </a:cubicBezTo>
                  <a:cubicBezTo>
                    <a:pt x="1853056" y="1049628"/>
                    <a:pt x="1850015" y="1046586"/>
                    <a:pt x="1846974" y="1046586"/>
                  </a:cubicBezTo>
                  <a:cubicBezTo>
                    <a:pt x="1843932" y="1040504"/>
                    <a:pt x="1840891" y="1034422"/>
                    <a:pt x="1837850" y="1028340"/>
                  </a:cubicBezTo>
                  <a:cubicBezTo>
                    <a:pt x="1837850" y="1025299"/>
                    <a:pt x="1837850" y="1022257"/>
                    <a:pt x="1837850" y="1019216"/>
                  </a:cubicBezTo>
                  <a:cubicBezTo>
                    <a:pt x="1837850" y="1013134"/>
                    <a:pt x="1837850" y="1007052"/>
                    <a:pt x="1840891" y="1004011"/>
                  </a:cubicBezTo>
                  <a:cubicBezTo>
                    <a:pt x="1840891" y="997929"/>
                    <a:pt x="1843932" y="994887"/>
                    <a:pt x="1846974" y="991846"/>
                  </a:cubicBezTo>
                  <a:cubicBezTo>
                    <a:pt x="1853056" y="988805"/>
                    <a:pt x="1856097" y="985764"/>
                    <a:pt x="1862179" y="982723"/>
                  </a:cubicBezTo>
                  <a:cubicBezTo>
                    <a:pt x="1865220" y="979682"/>
                    <a:pt x="1871303" y="979682"/>
                    <a:pt x="1874344" y="979682"/>
                  </a:cubicBezTo>
                  <a:close/>
                  <a:moveTo>
                    <a:pt x="1107371" y="948826"/>
                  </a:moveTo>
                  <a:cubicBezTo>
                    <a:pt x="1213019" y="948826"/>
                    <a:pt x="1213019" y="1108891"/>
                    <a:pt x="1107371" y="1108891"/>
                  </a:cubicBezTo>
                  <a:cubicBezTo>
                    <a:pt x="1004742" y="1108891"/>
                    <a:pt x="1004742" y="948826"/>
                    <a:pt x="1107371" y="948826"/>
                  </a:cubicBezTo>
                  <a:close/>
                  <a:moveTo>
                    <a:pt x="378412" y="779119"/>
                  </a:moveTo>
                  <a:cubicBezTo>
                    <a:pt x="378412" y="779119"/>
                    <a:pt x="378412" y="779119"/>
                    <a:pt x="381412" y="779119"/>
                  </a:cubicBezTo>
                  <a:cubicBezTo>
                    <a:pt x="381412" y="779119"/>
                    <a:pt x="384412" y="782012"/>
                    <a:pt x="387412" y="782012"/>
                  </a:cubicBezTo>
                  <a:cubicBezTo>
                    <a:pt x="387412" y="782012"/>
                    <a:pt x="387412" y="782012"/>
                    <a:pt x="387412" y="784904"/>
                  </a:cubicBezTo>
                  <a:cubicBezTo>
                    <a:pt x="390412" y="784904"/>
                    <a:pt x="390412" y="784904"/>
                    <a:pt x="390412" y="787797"/>
                  </a:cubicBezTo>
                  <a:cubicBezTo>
                    <a:pt x="390412" y="787797"/>
                    <a:pt x="393412" y="790690"/>
                    <a:pt x="390412" y="790690"/>
                  </a:cubicBezTo>
                  <a:cubicBezTo>
                    <a:pt x="390412" y="793583"/>
                    <a:pt x="390412" y="793583"/>
                    <a:pt x="390412" y="796475"/>
                  </a:cubicBezTo>
                  <a:cubicBezTo>
                    <a:pt x="390412" y="796475"/>
                    <a:pt x="390412" y="799368"/>
                    <a:pt x="387412" y="799368"/>
                  </a:cubicBezTo>
                  <a:cubicBezTo>
                    <a:pt x="384412" y="802261"/>
                    <a:pt x="384412" y="802261"/>
                    <a:pt x="381412" y="802261"/>
                  </a:cubicBezTo>
                  <a:cubicBezTo>
                    <a:pt x="381412" y="802261"/>
                    <a:pt x="381412" y="802261"/>
                    <a:pt x="378412" y="802261"/>
                  </a:cubicBezTo>
                  <a:cubicBezTo>
                    <a:pt x="378412" y="802261"/>
                    <a:pt x="375412" y="802261"/>
                    <a:pt x="372413" y="802261"/>
                  </a:cubicBezTo>
                  <a:cubicBezTo>
                    <a:pt x="372413" y="802261"/>
                    <a:pt x="372413" y="799368"/>
                    <a:pt x="369413" y="799368"/>
                  </a:cubicBezTo>
                  <a:cubicBezTo>
                    <a:pt x="369413" y="799368"/>
                    <a:pt x="369413" y="796475"/>
                    <a:pt x="369413" y="796475"/>
                  </a:cubicBezTo>
                  <a:cubicBezTo>
                    <a:pt x="369413" y="793583"/>
                    <a:pt x="366413" y="793583"/>
                    <a:pt x="366413" y="790690"/>
                  </a:cubicBezTo>
                  <a:cubicBezTo>
                    <a:pt x="366413" y="790690"/>
                    <a:pt x="369413" y="787797"/>
                    <a:pt x="369413" y="787797"/>
                  </a:cubicBezTo>
                  <a:cubicBezTo>
                    <a:pt x="369413" y="784904"/>
                    <a:pt x="369413" y="784904"/>
                    <a:pt x="372413" y="784904"/>
                  </a:cubicBezTo>
                  <a:cubicBezTo>
                    <a:pt x="372413" y="784904"/>
                    <a:pt x="372413" y="784904"/>
                    <a:pt x="372413" y="782012"/>
                  </a:cubicBezTo>
                  <a:cubicBezTo>
                    <a:pt x="372413" y="782012"/>
                    <a:pt x="375412" y="782012"/>
                    <a:pt x="378412" y="779119"/>
                  </a:cubicBezTo>
                  <a:close/>
                  <a:moveTo>
                    <a:pt x="526477" y="767548"/>
                  </a:moveTo>
                  <a:cubicBezTo>
                    <a:pt x="526477" y="767548"/>
                    <a:pt x="526477" y="767548"/>
                    <a:pt x="529370" y="767548"/>
                  </a:cubicBezTo>
                  <a:cubicBezTo>
                    <a:pt x="529370" y="770248"/>
                    <a:pt x="529370" y="770248"/>
                    <a:pt x="532263" y="770248"/>
                  </a:cubicBezTo>
                  <a:cubicBezTo>
                    <a:pt x="532263" y="770248"/>
                    <a:pt x="532263" y="770248"/>
                    <a:pt x="532263" y="772948"/>
                  </a:cubicBezTo>
                  <a:cubicBezTo>
                    <a:pt x="532263" y="775648"/>
                    <a:pt x="532263" y="775648"/>
                    <a:pt x="532263" y="775648"/>
                  </a:cubicBezTo>
                  <a:cubicBezTo>
                    <a:pt x="532263" y="775648"/>
                    <a:pt x="532263" y="775648"/>
                    <a:pt x="532263" y="778348"/>
                  </a:cubicBezTo>
                  <a:cubicBezTo>
                    <a:pt x="532263" y="778348"/>
                    <a:pt x="532263" y="778348"/>
                    <a:pt x="532263" y="781048"/>
                  </a:cubicBezTo>
                  <a:cubicBezTo>
                    <a:pt x="529370" y="781048"/>
                    <a:pt x="529370" y="781048"/>
                    <a:pt x="529370" y="781048"/>
                  </a:cubicBezTo>
                  <a:cubicBezTo>
                    <a:pt x="529370" y="781048"/>
                    <a:pt x="526477" y="781048"/>
                    <a:pt x="526477" y="781048"/>
                  </a:cubicBezTo>
                  <a:cubicBezTo>
                    <a:pt x="526477" y="781048"/>
                    <a:pt x="526477" y="781048"/>
                    <a:pt x="523585" y="781048"/>
                  </a:cubicBezTo>
                  <a:cubicBezTo>
                    <a:pt x="520692" y="778348"/>
                    <a:pt x="520692" y="778348"/>
                    <a:pt x="520692" y="778348"/>
                  </a:cubicBezTo>
                  <a:cubicBezTo>
                    <a:pt x="520692" y="778348"/>
                    <a:pt x="520692" y="775648"/>
                    <a:pt x="520692" y="775648"/>
                  </a:cubicBezTo>
                  <a:cubicBezTo>
                    <a:pt x="520692" y="775648"/>
                    <a:pt x="520692" y="775648"/>
                    <a:pt x="520692" y="772948"/>
                  </a:cubicBezTo>
                  <a:cubicBezTo>
                    <a:pt x="520692" y="772948"/>
                    <a:pt x="520692" y="770248"/>
                    <a:pt x="520692" y="770248"/>
                  </a:cubicBezTo>
                  <a:cubicBezTo>
                    <a:pt x="523585" y="770248"/>
                    <a:pt x="523585" y="770248"/>
                    <a:pt x="523585" y="770248"/>
                  </a:cubicBezTo>
                  <a:cubicBezTo>
                    <a:pt x="523585" y="767548"/>
                    <a:pt x="526477" y="767548"/>
                    <a:pt x="526477" y="767548"/>
                  </a:cubicBezTo>
                  <a:close/>
                  <a:moveTo>
                    <a:pt x="459944" y="759834"/>
                  </a:moveTo>
                  <a:cubicBezTo>
                    <a:pt x="462836" y="759834"/>
                    <a:pt x="465729" y="759834"/>
                    <a:pt x="468622" y="759834"/>
                  </a:cubicBezTo>
                  <a:cubicBezTo>
                    <a:pt x="471515" y="762887"/>
                    <a:pt x="474407" y="762887"/>
                    <a:pt x="474407" y="765941"/>
                  </a:cubicBezTo>
                  <a:cubicBezTo>
                    <a:pt x="477300" y="765941"/>
                    <a:pt x="477300" y="768994"/>
                    <a:pt x="477300" y="768994"/>
                  </a:cubicBezTo>
                  <a:cubicBezTo>
                    <a:pt x="480193" y="772048"/>
                    <a:pt x="480193" y="775101"/>
                    <a:pt x="480193" y="778155"/>
                  </a:cubicBezTo>
                  <a:cubicBezTo>
                    <a:pt x="480193" y="781208"/>
                    <a:pt x="480193" y="781208"/>
                    <a:pt x="480193" y="784262"/>
                  </a:cubicBezTo>
                  <a:cubicBezTo>
                    <a:pt x="480193" y="784262"/>
                    <a:pt x="477300" y="787315"/>
                    <a:pt x="477300" y="790369"/>
                  </a:cubicBezTo>
                  <a:cubicBezTo>
                    <a:pt x="474407" y="790369"/>
                    <a:pt x="474407" y="793422"/>
                    <a:pt x="471515" y="793422"/>
                  </a:cubicBezTo>
                  <a:cubicBezTo>
                    <a:pt x="468622" y="796476"/>
                    <a:pt x="468622" y="796476"/>
                    <a:pt x="465729" y="796476"/>
                  </a:cubicBezTo>
                  <a:cubicBezTo>
                    <a:pt x="462836" y="796476"/>
                    <a:pt x="459944" y="796476"/>
                    <a:pt x="457051" y="796476"/>
                  </a:cubicBezTo>
                  <a:cubicBezTo>
                    <a:pt x="454158" y="793422"/>
                    <a:pt x="451265" y="793422"/>
                    <a:pt x="448373" y="790369"/>
                  </a:cubicBezTo>
                  <a:cubicBezTo>
                    <a:pt x="448373" y="790369"/>
                    <a:pt x="448373" y="787315"/>
                    <a:pt x="448373" y="787315"/>
                  </a:cubicBezTo>
                  <a:cubicBezTo>
                    <a:pt x="445480" y="784262"/>
                    <a:pt x="445480" y="781208"/>
                    <a:pt x="445480" y="778155"/>
                  </a:cubicBezTo>
                  <a:cubicBezTo>
                    <a:pt x="445480" y="775101"/>
                    <a:pt x="445480" y="775101"/>
                    <a:pt x="445480" y="772048"/>
                  </a:cubicBezTo>
                  <a:cubicBezTo>
                    <a:pt x="445480" y="768994"/>
                    <a:pt x="448373" y="768994"/>
                    <a:pt x="448373" y="765941"/>
                  </a:cubicBezTo>
                  <a:cubicBezTo>
                    <a:pt x="451265" y="762887"/>
                    <a:pt x="451265" y="762887"/>
                    <a:pt x="454158" y="762887"/>
                  </a:cubicBezTo>
                  <a:cubicBezTo>
                    <a:pt x="457051" y="759834"/>
                    <a:pt x="457051" y="759834"/>
                    <a:pt x="459944" y="759834"/>
                  </a:cubicBezTo>
                  <a:close/>
                  <a:moveTo>
                    <a:pt x="363713" y="732834"/>
                  </a:moveTo>
                  <a:cubicBezTo>
                    <a:pt x="364099" y="733220"/>
                    <a:pt x="364099" y="733991"/>
                    <a:pt x="364099" y="733991"/>
                  </a:cubicBezTo>
                  <a:cubicBezTo>
                    <a:pt x="367184" y="733991"/>
                    <a:pt x="367184" y="733991"/>
                    <a:pt x="367184" y="733991"/>
                  </a:cubicBezTo>
                  <a:cubicBezTo>
                    <a:pt x="370270" y="733991"/>
                    <a:pt x="370270" y="737077"/>
                    <a:pt x="370270" y="737077"/>
                  </a:cubicBezTo>
                  <a:cubicBezTo>
                    <a:pt x="370270" y="737077"/>
                    <a:pt x="370270" y="740163"/>
                    <a:pt x="370270" y="740163"/>
                  </a:cubicBezTo>
                  <a:cubicBezTo>
                    <a:pt x="370270" y="740163"/>
                    <a:pt x="370270" y="740163"/>
                    <a:pt x="370270" y="743248"/>
                  </a:cubicBezTo>
                  <a:cubicBezTo>
                    <a:pt x="367184" y="746334"/>
                    <a:pt x="367184" y="746334"/>
                    <a:pt x="367184" y="746334"/>
                  </a:cubicBezTo>
                  <a:cubicBezTo>
                    <a:pt x="367184" y="746334"/>
                    <a:pt x="364099" y="746334"/>
                    <a:pt x="364099" y="746334"/>
                  </a:cubicBezTo>
                  <a:cubicBezTo>
                    <a:pt x="364099" y="746334"/>
                    <a:pt x="361013" y="746334"/>
                    <a:pt x="361013" y="746334"/>
                  </a:cubicBezTo>
                  <a:cubicBezTo>
                    <a:pt x="357927" y="746334"/>
                    <a:pt x="357927" y="746334"/>
                    <a:pt x="357927" y="743248"/>
                  </a:cubicBezTo>
                  <a:cubicBezTo>
                    <a:pt x="354842" y="743248"/>
                    <a:pt x="354842" y="740163"/>
                    <a:pt x="354842" y="740163"/>
                  </a:cubicBezTo>
                  <a:cubicBezTo>
                    <a:pt x="354842" y="740163"/>
                    <a:pt x="354842" y="737077"/>
                    <a:pt x="354842" y="737077"/>
                  </a:cubicBezTo>
                  <a:cubicBezTo>
                    <a:pt x="354842" y="737077"/>
                    <a:pt x="357927" y="737077"/>
                    <a:pt x="357927" y="733991"/>
                  </a:cubicBezTo>
                  <a:cubicBezTo>
                    <a:pt x="361013" y="733991"/>
                    <a:pt x="361013" y="733991"/>
                    <a:pt x="361013" y="733991"/>
                  </a:cubicBezTo>
                  <a:cubicBezTo>
                    <a:pt x="362556" y="732449"/>
                    <a:pt x="363327" y="732449"/>
                    <a:pt x="363713" y="732834"/>
                  </a:cubicBezTo>
                  <a:close/>
                  <a:moveTo>
                    <a:pt x="516835" y="721264"/>
                  </a:moveTo>
                  <a:cubicBezTo>
                    <a:pt x="516835" y="724398"/>
                    <a:pt x="516835" y="724398"/>
                    <a:pt x="519728" y="724398"/>
                  </a:cubicBezTo>
                  <a:cubicBezTo>
                    <a:pt x="519728" y="724398"/>
                    <a:pt x="522620" y="724398"/>
                    <a:pt x="522620" y="724398"/>
                  </a:cubicBezTo>
                  <a:cubicBezTo>
                    <a:pt x="525513" y="727532"/>
                    <a:pt x="525513" y="727532"/>
                    <a:pt x="525513" y="730665"/>
                  </a:cubicBezTo>
                  <a:cubicBezTo>
                    <a:pt x="525513" y="730665"/>
                    <a:pt x="528406" y="730665"/>
                    <a:pt x="528406" y="733799"/>
                  </a:cubicBezTo>
                  <a:cubicBezTo>
                    <a:pt x="528406" y="733799"/>
                    <a:pt x="528406" y="736933"/>
                    <a:pt x="525513" y="736933"/>
                  </a:cubicBezTo>
                  <a:cubicBezTo>
                    <a:pt x="525513" y="736933"/>
                    <a:pt x="525513" y="736933"/>
                    <a:pt x="525513" y="740067"/>
                  </a:cubicBezTo>
                  <a:cubicBezTo>
                    <a:pt x="525513" y="740067"/>
                    <a:pt x="525513" y="743201"/>
                    <a:pt x="522620" y="743201"/>
                  </a:cubicBezTo>
                  <a:cubicBezTo>
                    <a:pt x="522620" y="746335"/>
                    <a:pt x="522620" y="746335"/>
                    <a:pt x="522620" y="746335"/>
                  </a:cubicBezTo>
                  <a:cubicBezTo>
                    <a:pt x="519728" y="746335"/>
                    <a:pt x="516835" y="746335"/>
                    <a:pt x="516835" y="746335"/>
                  </a:cubicBezTo>
                  <a:cubicBezTo>
                    <a:pt x="513942" y="746335"/>
                    <a:pt x="513942" y="746335"/>
                    <a:pt x="513942" y="746335"/>
                  </a:cubicBezTo>
                  <a:cubicBezTo>
                    <a:pt x="511049" y="746335"/>
                    <a:pt x="511049" y="746335"/>
                    <a:pt x="508157" y="746335"/>
                  </a:cubicBezTo>
                  <a:cubicBezTo>
                    <a:pt x="508157" y="743201"/>
                    <a:pt x="505264" y="743201"/>
                    <a:pt x="505264" y="740067"/>
                  </a:cubicBezTo>
                  <a:cubicBezTo>
                    <a:pt x="505264" y="740067"/>
                    <a:pt x="505264" y="736933"/>
                    <a:pt x="505264" y="736933"/>
                  </a:cubicBezTo>
                  <a:cubicBezTo>
                    <a:pt x="505264" y="733799"/>
                    <a:pt x="505264" y="733799"/>
                    <a:pt x="505264" y="730665"/>
                  </a:cubicBezTo>
                  <a:cubicBezTo>
                    <a:pt x="505264" y="730665"/>
                    <a:pt x="508157" y="727532"/>
                    <a:pt x="508157" y="727532"/>
                  </a:cubicBezTo>
                  <a:cubicBezTo>
                    <a:pt x="508157" y="724398"/>
                    <a:pt x="511049" y="724398"/>
                    <a:pt x="511049" y="724398"/>
                  </a:cubicBezTo>
                  <a:cubicBezTo>
                    <a:pt x="511049" y="724398"/>
                    <a:pt x="513942" y="721264"/>
                    <a:pt x="516835" y="721264"/>
                  </a:cubicBezTo>
                  <a:close/>
                  <a:moveTo>
                    <a:pt x="438249" y="715478"/>
                  </a:moveTo>
                  <a:cubicBezTo>
                    <a:pt x="438249" y="715478"/>
                    <a:pt x="441382" y="715478"/>
                    <a:pt x="441382" y="715478"/>
                  </a:cubicBezTo>
                  <a:cubicBezTo>
                    <a:pt x="444516" y="715478"/>
                    <a:pt x="444516" y="715478"/>
                    <a:pt x="447650" y="715478"/>
                  </a:cubicBezTo>
                  <a:cubicBezTo>
                    <a:pt x="447650" y="715478"/>
                    <a:pt x="450784" y="718612"/>
                    <a:pt x="450784" y="718612"/>
                  </a:cubicBezTo>
                  <a:cubicBezTo>
                    <a:pt x="453918" y="718612"/>
                    <a:pt x="453918" y="721746"/>
                    <a:pt x="453918" y="721746"/>
                  </a:cubicBezTo>
                  <a:cubicBezTo>
                    <a:pt x="453918" y="724879"/>
                    <a:pt x="457052" y="724879"/>
                    <a:pt x="457052" y="728013"/>
                  </a:cubicBezTo>
                  <a:cubicBezTo>
                    <a:pt x="453918" y="728013"/>
                    <a:pt x="453918" y="731147"/>
                    <a:pt x="453918" y="731147"/>
                  </a:cubicBezTo>
                  <a:cubicBezTo>
                    <a:pt x="453918" y="734281"/>
                    <a:pt x="453918" y="734281"/>
                    <a:pt x="453918" y="734281"/>
                  </a:cubicBezTo>
                  <a:cubicBezTo>
                    <a:pt x="450784" y="737415"/>
                    <a:pt x="450784" y="737415"/>
                    <a:pt x="450784" y="737415"/>
                  </a:cubicBezTo>
                  <a:cubicBezTo>
                    <a:pt x="447650" y="740549"/>
                    <a:pt x="447650" y="740549"/>
                    <a:pt x="444516" y="740549"/>
                  </a:cubicBezTo>
                  <a:cubicBezTo>
                    <a:pt x="444516" y="740549"/>
                    <a:pt x="441382" y="740549"/>
                    <a:pt x="441382" y="740549"/>
                  </a:cubicBezTo>
                  <a:cubicBezTo>
                    <a:pt x="441382" y="740549"/>
                    <a:pt x="441382" y="740549"/>
                    <a:pt x="438249" y="740549"/>
                  </a:cubicBezTo>
                  <a:cubicBezTo>
                    <a:pt x="438249" y="737415"/>
                    <a:pt x="435115" y="737415"/>
                    <a:pt x="435115" y="734281"/>
                  </a:cubicBezTo>
                  <a:cubicBezTo>
                    <a:pt x="431981" y="734281"/>
                    <a:pt x="431981" y="734281"/>
                    <a:pt x="431981" y="734281"/>
                  </a:cubicBezTo>
                  <a:cubicBezTo>
                    <a:pt x="431981" y="731147"/>
                    <a:pt x="431981" y="728013"/>
                    <a:pt x="431981" y="728013"/>
                  </a:cubicBezTo>
                  <a:cubicBezTo>
                    <a:pt x="431981" y="724879"/>
                    <a:pt x="431981" y="724879"/>
                    <a:pt x="431981" y="724879"/>
                  </a:cubicBezTo>
                  <a:cubicBezTo>
                    <a:pt x="431981" y="721746"/>
                    <a:pt x="431981" y="721746"/>
                    <a:pt x="435115" y="718612"/>
                  </a:cubicBezTo>
                  <a:cubicBezTo>
                    <a:pt x="435115" y="718612"/>
                    <a:pt x="435115" y="718612"/>
                    <a:pt x="438249" y="715478"/>
                  </a:cubicBezTo>
                  <a:close/>
                  <a:moveTo>
                    <a:pt x="397267" y="705836"/>
                  </a:moveTo>
                  <a:cubicBezTo>
                    <a:pt x="397267" y="705836"/>
                    <a:pt x="400160" y="705836"/>
                    <a:pt x="400160" y="705836"/>
                  </a:cubicBezTo>
                  <a:cubicBezTo>
                    <a:pt x="400160" y="705836"/>
                    <a:pt x="400160" y="709050"/>
                    <a:pt x="400160" y="709050"/>
                  </a:cubicBezTo>
                  <a:cubicBezTo>
                    <a:pt x="400160" y="709050"/>
                    <a:pt x="403053" y="709050"/>
                    <a:pt x="403053" y="709050"/>
                  </a:cubicBezTo>
                  <a:cubicBezTo>
                    <a:pt x="403053" y="709050"/>
                    <a:pt x="403053" y="709050"/>
                    <a:pt x="403053" y="712265"/>
                  </a:cubicBezTo>
                  <a:cubicBezTo>
                    <a:pt x="403053" y="712265"/>
                    <a:pt x="403053" y="715479"/>
                    <a:pt x="400160" y="715479"/>
                  </a:cubicBezTo>
                  <a:cubicBezTo>
                    <a:pt x="397267" y="715479"/>
                    <a:pt x="397267" y="715479"/>
                    <a:pt x="397267" y="715479"/>
                  </a:cubicBezTo>
                  <a:cubicBezTo>
                    <a:pt x="394375" y="715479"/>
                    <a:pt x="394375" y="715479"/>
                    <a:pt x="394375" y="715479"/>
                  </a:cubicBezTo>
                  <a:cubicBezTo>
                    <a:pt x="394375" y="715479"/>
                    <a:pt x="391482" y="712265"/>
                    <a:pt x="391482" y="712265"/>
                  </a:cubicBezTo>
                  <a:cubicBezTo>
                    <a:pt x="391482" y="712265"/>
                    <a:pt x="391482" y="712265"/>
                    <a:pt x="394375" y="709050"/>
                  </a:cubicBezTo>
                  <a:cubicBezTo>
                    <a:pt x="394375" y="709050"/>
                    <a:pt x="394375" y="709050"/>
                    <a:pt x="397267" y="705836"/>
                  </a:cubicBezTo>
                  <a:close/>
                  <a:moveTo>
                    <a:pt x="552925" y="697295"/>
                  </a:moveTo>
                  <a:cubicBezTo>
                    <a:pt x="561190" y="700326"/>
                    <a:pt x="555680" y="715479"/>
                    <a:pt x="550170" y="712448"/>
                  </a:cubicBezTo>
                  <a:cubicBezTo>
                    <a:pt x="541905" y="709418"/>
                    <a:pt x="544660" y="694265"/>
                    <a:pt x="552925" y="697295"/>
                  </a:cubicBezTo>
                  <a:close/>
                  <a:moveTo>
                    <a:pt x="498514" y="667266"/>
                  </a:moveTo>
                  <a:cubicBezTo>
                    <a:pt x="501406" y="667266"/>
                    <a:pt x="501406" y="667266"/>
                    <a:pt x="501406" y="667266"/>
                  </a:cubicBezTo>
                  <a:cubicBezTo>
                    <a:pt x="501406" y="667266"/>
                    <a:pt x="504299" y="667266"/>
                    <a:pt x="504299" y="667266"/>
                  </a:cubicBezTo>
                  <a:cubicBezTo>
                    <a:pt x="504299" y="667266"/>
                    <a:pt x="507192" y="667266"/>
                    <a:pt x="507192" y="667266"/>
                  </a:cubicBezTo>
                  <a:cubicBezTo>
                    <a:pt x="507192" y="667266"/>
                    <a:pt x="507192" y="670480"/>
                    <a:pt x="507192" y="670480"/>
                  </a:cubicBezTo>
                  <a:cubicBezTo>
                    <a:pt x="507192" y="670480"/>
                    <a:pt x="507192" y="670480"/>
                    <a:pt x="507192" y="673695"/>
                  </a:cubicBezTo>
                  <a:cubicBezTo>
                    <a:pt x="507192" y="673695"/>
                    <a:pt x="507192" y="676909"/>
                    <a:pt x="507192" y="676909"/>
                  </a:cubicBezTo>
                  <a:cubicBezTo>
                    <a:pt x="507192" y="676909"/>
                    <a:pt x="504299" y="676909"/>
                    <a:pt x="504299" y="676909"/>
                  </a:cubicBezTo>
                  <a:cubicBezTo>
                    <a:pt x="501406" y="676909"/>
                    <a:pt x="501406" y="676909"/>
                    <a:pt x="501406" y="676909"/>
                  </a:cubicBezTo>
                  <a:cubicBezTo>
                    <a:pt x="498514" y="676909"/>
                    <a:pt x="498514" y="676909"/>
                    <a:pt x="498514" y="676909"/>
                  </a:cubicBezTo>
                  <a:cubicBezTo>
                    <a:pt x="498514" y="676909"/>
                    <a:pt x="498514" y="676909"/>
                    <a:pt x="498514" y="673695"/>
                  </a:cubicBezTo>
                  <a:cubicBezTo>
                    <a:pt x="498514" y="673695"/>
                    <a:pt x="495621" y="673695"/>
                    <a:pt x="495621" y="673695"/>
                  </a:cubicBezTo>
                  <a:cubicBezTo>
                    <a:pt x="495621" y="670480"/>
                    <a:pt x="498514" y="670480"/>
                    <a:pt x="498514" y="670480"/>
                  </a:cubicBezTo>
                  <a:cubicBezTo>
                    <a:pt x="498514" y="670480"/>
                    <a:pt x="498514" y="670480"/>
                    <a:pt x="498514" y="667266"/>
                  </a:cubicBezTo>
                  <a:close/>
                  <a:moveTo>
                    <a:pt x="1693635" y="655695"/>
                  </a:moveTo>
                  <a:cubicBezTo>
                    <a:pt x="1705696" y="655695"/>
                    <a:pt x="1714743" y="655695"/>
                    <a:pt x="1726805" y="661726"/>
                  </a:cubicBezTo>
                  <a:cubicBezTo>
                    <a:pt x="1735851" y="664741"/>
                    <a:pt x="1744897" y="670772"/>
                    <a:pt x="1750928" y="679819"/>
                  </a:cubicBezTo>
                  <a:cubicBezTo>
                    <a:pt x="1753944" y="679819"/>
                    <a:pt x="1753944" y="682834"/>
                    <a:pt x="1756959" y="682834"/>
                  </a:cubicBezTo>
                  <a:cubicBezTo>
                    <a:pt x="1766005" y="691880"/>
                    <a:pt x="1772036" y="703942"/>
                    <a:pt x="1775052" y="719019"/>
                  </a:cubicBezTo>
                  <a:cubicBezTo>
                    <a:pt x="1778067" y="725050"/>
                    <a:pt x="1778067" y="734097"/>
                    <a:pt x="1778067" y="740128"/>
                  </a:cubicBezTo>
                  <a:cubicBezTo>
                    <a:pt x="1778067" y="755205"/>
                    <a:pt x="1775052" y="767267"/>
                    <a:pt x="1769021" y="782344"/>
                  </a:cubicBezTo>
                  <a:cubicBezTo>
                    <a:pt x="1762990" y="785359"/>
                    <a:pt x="1759975" y="791390"/>
                    <a:pt x="1756959" y="797421"/>
                  </a:cubicBezTo>
                  <a:cubicBezTo>
                    <a:pt x="1747913" y="806468"/>
                    <a:pt x="1738866" y="812499"/>
                    <a:pt x="1729820" y="815514"/>
                  </a:cubicBezTo>
                  <a:cubicBezTo>
                    <a:pt x="1720774" y="818529"/>
                    <a:pt x="1708712" y="821545"/>
                    <a:pt x="1699665" y="821545"/>
                  </a:cubicBezTo>
                  <a:cubicBezTo>
                    <a:pt x="1687604" y="821545"/>
                    <a:pt x="1675542" y="818529"/>
                    <a:pt x="1666495" y="815514"/>
                  </a:cubicBezTo>
                  <a:cubicBezTo>
                    <a:pt x="1657449" y="812499"/>
                    <a:pt x="1648403" y="806468"/>
                    <a:pt x="1642372" y="797421"/>
                  </a:cubicBezTo>
                  <a:cubicBezTo>
                    <a:pt x="1639356" y="797421"/>
                    <a:pt x="1639356" y="794406"/>
                    <a:pt x="1636341" y="794406"/>
                  </a:cubicBezTo>
                  <a:cubicBezTo>
                    <a:pt x="1627295" y="782344"/>
                    <a:pt x="1621264" y="770282"/>
                    <a:pt x="1615233" y="758220"/>
                  </a:cubicBezTo>
                  <a:cubicBezTo>
                    <a:pt x="1615233" y="749174"/>
                    <a:pt x="1615233" y="743143"/>
                    <a:pt x="1612217" y="737112"/>
                  </a:cubicBezTo>
                  <a:cubicBezTo>
                    <a:pt x="1612217" y="722035"/>
                    <a:pt x="1618248" y="706958"/>
                    <a:pt x="1624279" y="694896"/>
                  </a:cubicBezTo>
                  <a:cubicBezTo>
                    <a:pt x="1627295" y="688865"/>
                    <a:pt x="1633325" y="682834"/>
                    <a:pt x="1636341" y="679819"/>
                  </a:cubicBezTo>
                  <a:cubicBezTo>
                    <a:pt x="1645387" y="670772"/>
                    <a:pt x="1651418" y="664741"/>
                    <a:pt x="1663480" y="661726"/>
                  </a:cubicBezTo>
                  <a:cubicBezTo>
                    <a:pt x="1672526" y="655695"/>
                    <a:pt x="1681573" y="655695"/>
                    <a:pt x="1693635" y="655695"/>
                  </a:cubicBezTo>
                  <a:close/>
                  <a:moveTo>
                    <a:pt x="399358" y="631590"/>
                  </a:moveTo>
                  <a:cubicBezTo>
                    <a:pt x="414626" y="634482"/>
                    <a:pt x="408519" y="657625"/>
                    <a:pt x="393251" y="651839"/>
                  </a:cubicBezTo>
                  <a:cubicBezTo>
                    <a:pt x="377984" y="648946"/>
                    <a:pt x="384091" y="628697"/>
                    <a:pt x="399358" y="631590"/>
                  </a:cubicBezTo>
                  <a:close/>
                  <a:moveTo>
                    <a:pt x="486943" y="613269"/>
                  </a:moveTo>
                  <a:cubicBezTo>
                    <a:pt x="489836" y="613269"/>
                    <a:pt x="489836" y="613269"/>
                    <a:pt x="492729" y="613269"/>
                  </a:cubicBezTo>
                  <a:cubicBezTo>
                    <a:pt x="492729" y="616403"/>
                    <a:pt x="495621" y="616403"/>
                    <a:pt x="495621" y="616403"/>
                  </a:cubicBezTo>
                  <a:cubicBezTo>
                    <a:pt x="498514" y="616403"/>
                    <a:pt x="498514" y="619537"/>
                    <a:pt x="498514" y="619537"/>
                  </a:cubicBezTo>
                  <a:cubicBezTo>
                    <a:pt x="501407" y="622670"/>
                    <a:pt x="501407" y="625804"/>
                    <a:pt x="501407" y="625804"/>
                  </a:cubicBezTo>
                  <a:cubicBezTo>
                    <a:pt x="501407" y="628938"/>
                    <a:pt x="501407" y="628938"/>
                    <a:pt x="501407" y="628938"/>
                  </a:cubicBezTo>
                  <a:cubicBezTo>
                    <a:pt x="498514" y="632072"/>
                    <a:pt x="498514" y="635206"/>
                    <a:pt x="498514" y="635206"/>
                  </a:cubicBezTo>
                  <a:cubicBezTo>
                    <a:pt x="495621" y="635206"/>
                    <a:pt x="495621" y="638340"/>
                    <a:pt x="495621" y="638340"/>
                  </a:cubicBezTo>
                  <a:cubicBezTo>
                    <a:pt x="492729" y="638340"/>
                    <a:pt x="492729" y="638340"/>
                    <a:pt x="489836" y="638340"/>
                  </a:cubicBezTo>
                  <a:cubicBezTo>
                    <a:pt x="489836" y="638340"/>
                    <a:pt x="486943" y="638340"/>
                    <a:pt x="486943" y="638340"/>
                  </a:cubicBezTo>
                  <a:cubicBezTo>
                    <a:pt x="484050" y="638340"/>
                    <a:pt x="484050" y="638340"/>
                    <a:pt x="484050" y="635206"/>
                  </a:cubicBezTo>
                  <a:cubicBezTo>
                    <a:pt x="481158" y="635206"/>
                    <a:pt x="481158" y="635206"/>
                    <a:pt x="481158" y="632072"/>
                  </a:cubicBezTo>
                  <a:cubicBezTo>
                    <a:pt x="481158" y="632072"/>
                    <a:pt x="478265" y="632072"/>
                    <a:pt x="478265" y="632072"/>
                  </a:cubicBezTo>
                  <a:cubicBezTo>
                    <a:pt x="478265" y="628938"/>
                    <a:pt x="478265" y="628938"/>
                    <a:pt x="478265" y="625804"/>
                  </a:cubicBezTo>
                  <a:cubicBezTo>
                    <a:pt x="478265" y="625804"/>
                    <a:pt x="478265" y="622670"/>
                    <a:pt x="478265" y="622670"/>
                  </a:cubicBezTo>
                  <a:cubicBezTo>
                    <a:pt x="478265" y="619537"/>
                    <a:pt x="481158" y="619537"/>
                    <a:pt x="481158" y="616403"/>
                  </a:cubicBezTo>
                  <a:cubicBezTo>
                    <a:pt x="481158" y="616403"/>
                    <a:pt x="484050" y="616403"/>
                    <a:pt x="484050" y="616403"/>
                  </a:cubicBezTo>
                  <a:cubicBezTo>
                    <a:pt x="484050" y="613269"/>
                    <a:pt x="486943" y="613269"/>
                    <a:pt x="486943" y="613269"/>
                  </a:cubicBezTo>
                  <a:close/>
                  <a:moveTo>
                    <a:pt x="2244762" y="366422"/>
                  </a:moveTo>
                  <a:cubicBezTo>
                    <a:pt x="2247655" y="366422"/>
                    <a:pt x="2250547" y="366422"/>
                    <a:pt x="2250547" y="366422"/>
                  </a:cubicBezTo>
                  <a:cubicBezTo>
                    <a:pt x="2253440" y="366422"/>
                    <a:pt x="2253440" y="366422"/>
                    <a:pt x="2253440" y="366422"/>
                  </a:cubicBezTo>
                  <a:cubicBezTo>
                    <a:pt x="2256333" y="366422"/>
                    <a:pt x="2259226" y="366422"/>
                    <a:pt x="2262119" y="366422"/>
                  </a:cubicBezTo>
                  <a:cubicBezTo>
                    <a:pt x="2262119" y="369422"/>
                    <a:pt x="2262119" y="369422"/>
                    <a:pt x="2265011" y="369422"/>
                  </a:cubicBezTo>
                  <a:cubicBezTo>
                    <a:pt x="2265011" y="372422"/>
                    <a:pt x="2265011" y="372422"/>
                    <a:pt x="2265011" y="375422"/>
                  </a:cubicBezTo>
                  <a:cubicBezTo>
                    <a:pt x="2267904" y="375422"/>
                    <a:pt x="2267904" y="378421"/>
                    <a:pt x="2267904" y="381421"/>
                  </a:cubicBezTo>
                  <a:cubicBezTo>
                    <a:pt x="2265011" y="381421"/>
                    <a:pt x="2265011" y="384421"/>
                    <a:pt x="2265011" y="384421"/>
                  </a:cubicBezTo>
                  <a:cubicBezTo>
                    <a:pt x="2265011" y="387421"/>
                    <a:pt x="2262119" y="387421"/>
                    <a:pt x="2262119" y="390421"/>
                  </a:cubicBezTo>
                  <a:cubicBezTo>
                    <a:pt x="2259226" y="390421"/>
                    <a:pt x="2256333" y="393421"/>
                    <a:pt x="2253440" y="393421"/>
                  </a:cubicBezTo>
                  <a:cubicBezTo>
                    <a:pt x="2253440" y="393421"/>
                    <a:pt x="2253440" y="393421"/>
                    <a:pt x="2250547" y="393421"/>
                  </a:cubicBezTo>
                  <a:cubicBezTo>
                    <a:pt x="2247655" y="393421"/>
                    <a:pt x="2247655" y="390421"/>
                    <a:pt x="2244762" y="390421"/>
                  </a:cubicBezTo>
                  <a:cubicBezTo>
                    <a:pt x="2244762" y="390421"/>
                    <a:pt x="2241869" y="387421"/>
                    <a:pt x="2241869" y="387421"/>
                  </a:cubicBezTo>
                  <a:cubicBezTo>
                    <a:pt x="2241869" y="387421"/>
                    <a:pt x="2238976" y="384421"/>
                    <a:pt x="2238976" y="384421"/>
                  </a:cubicBezTo>
                  <a:cubicBezTo>
                    <a:pt x="2238976" y="381421"/>
                    <a:pt x="2238976" y="378421"/>
                    <a:pt x="2238976" y="378421"/>
                  </a:cubicBezTo>
                  <a:cubicBezTo>
                    <a:pt x="2238976" y="375422"/>
                    <a:pt x="2238976" y="375422"/>
                    <a:pt x="2241869" y="372422"/>
                  </a:cubicBezTo>
                  <a:cubicBezTo>
                    <a:pt x="2241869" y="372422"/>
                    <a:pt x="2241869" y="369422"/>
                    <a:pt x="2244762" y="369422"/>
                  </a:cubicBezTo>
                  <a:cubicBezTo>
                    <a:pt x="2244762" y="369422"/>
                    <a:pt x="2244762" y="369422"/>
                    <a:pt x="2244762" y="366422"/>
                  </a:cubicBezTo>
                  <a:close/>
                  <a:moveTo>
                    <a:pt x="2372055" y="281166"/>
                  </a:moveTo>
                  <a:cubicBezTo>
                    <a:pt x="2375607" y="281351"/>
                    <a:pt x="2379205" y="283014"/>
                    <a:pt x="2382236" y="286710"/>
                  </a:cubicBezTo>
                  <a:cubicBezTo>
                    <a:pt x="2391327" y="301496"/>
                    <a:pt x="2370114" y="316281"/>
                    <a:pt x="2357992" y="304453"/>
                  </a:cubicBezTo>
                  <a:cubicBezTo>
                    <a:pt x="2351173" y="293364"/>
                    <a:pt x="2361401" y="280611"/>
                    <a:pt x="2372055" y="281166"/>
                  </a:cubicBezTo>
                  <a:close/>
                  <a:moveTo>
                    <a:pt x="2277933" y="279639"/>
                  </a:moveTo>
                  <a:cubicBezTo>
                    <a:pt x="2280890" y="279639"/>
                    <a:pt x="2283847" y="279639"/>
                    <a:pt x="2283847" y="279639"/>
                  </a:cubicBezTo>
                  <a:cubicBezTo>
                    <a:pt x="2289761" y="282652"/>
                    <a:pt x="2292718" y="282652"/>
                    <a:pt x="2295675" y="285665"/>
                  </a:cubicBezTo>
                  <a:cubicBezTo>
                    <a:pt x="2295675" y="285665"/>
                    <a:pt x="2298632" y="288679"/>
                    <a:pt x="2298632" y="288679"/>
                  </a:cubicBezTo>
                  <a:cubicBezTo>
                    <a:pt x="2301589" y="291692"/>
                    <a:pt x="2304546" y="294705"/>
                    <a:pt x="2304546" y="297719"/>
                  </a:cubicBezTo>
                  <a:cubicBezTo>
                    <a:pt x="2304546" y="300732"/>
                    <a:pt x="2304546" y="303745"/>
                    <a:pt x="2304546" y="306759"/>
                  </a:cubicBezTo>
                  <a:cubicBezTo>
                    <a:pt x="2304546" y="309772"/>
                    <a:pt x="2304546" y="312785"/>
                    <a:pt x="2301589" y="315799"/>
                  </a:cubicBezTo>
                  <a:cubicBezTo>
                    <a:pt x="2301589" y="315799"/>
                    <a:pt x="2298632" y="318812"/>
                    <a:pt x="2295675" y="321825"/>
                  </a:cubicBezTo>
                  <a:cubicBezTo>
                    <a:pt x="2292718" y="324839"/>
                    <a:pt x="2289761" y="324839"/>
                    <a:pt x="2283847" y="327852"/>
                  </a:cubicBezTo>
                  <a:cubicBezTo>
                    <a:pt x="2283847" y="327852"/>
                    <a:pt x="2280890" y="327852"/>
                    <a:pt x="2277933" y="327852"/>
                  </a:cubicBezTo>
                  <a:cubicBezTo>
                    <a:pt x="2274976" y="327852"/>
                    <a:pt x="2272019" y="324839"/>
                    <a:pt x="2269061" y="321825"/>
                  </a:cubicBezTo>
                  <a:cubicBezTo>
                    <a:pt x="2266104" y="321825"/>
                    <a:pt x="2266104" y="318812"/>
                    <a:pt x="2263147" y="318812"/>
                  </a:cubicBezTo>
                  <a:cubicBezTo>
                    <a:pt x="2263147" y="315799"/>
                    <a:pt x="2260190" y="312785"/>
                    <a:pt x="2260190" y="309772"/>
                  </a:cubicBezTo>
                  <a:cubicBezTo>
                    <a:pt x="2260190" y="306759"/>
                    <a:pt x="2260190" y="303745"/>
                    <a:pt x="2260190" y="300732"/>
                  </a:cubicBezTo>
                  <a:cubicBezTo>
                    <a:pt x="2260190" y="297719"/>
                    <a:pt x="2260190" y="294705"/>
                    <a:pt x="2263147" y="294705"/>
                  </a:cubicBezTo>
                  <a:cubicBezTo>
                    <a:pt x="2263147" y="291692"/>
                    <a:pt x="2266104" y="288679"/>
                    <a:pt x="2266104" y="285665"/>
                  </a:cubicBezTo>
                  <a:cubicBezTo>
                    <a:pt x="2266104" y="285665"/>
                    <a:pt x="2266104" y="285665"/>
                    <a:pt x="2269061" y="285665"/>
                  </a:cubicBezTo>
                  <a:cubicBezTo>
                    <a:pt x="2272019" y="282652"/>
                    <a:pt x="2274976" y="282652"/>
                    <a:pt x="2277933" y="279639"/>
                  </a:cubicBezTo>
                  <a:close/>
                  <a:moveTo>
                    <a:pt x="2143757" y="279591"/>
                  </a:moveTo>
                  <a:cubicBezTo>
                    <a:pt x="2146048" y="279215"/>
                    <a:pt x="2148338" y="279215"/>
                    <a:pt x="2151391" y="280719"/>
                  </a:cubicBezTo>
                  <a:cubicBezTo>
                    <a:pt x="2154445" y="280719"/>
                    <a:pt x="2160552" y="280719"/>
                    <a:pt x="2163605" y="283728"/>
                  </a:cubicBezTo>
                  <a:cubicBezTo>
                    <a:pt x="2166658" y="286736"/>
                    <a:pt x="2172765" y="289745"/>
                    <a:pt x="2175819" y="292753"/>
                  </a:cubicBezTo>
                  <a:cubicBezTo>
                    <a:pt x="2178872" y="298770"/>
                    <a:pt x="2181926" y="304787"/>
                    <a:pt x="2181926" y="310804"/>
                  </a:cubicBezTo>
                  <a:cubicBezTo>
                    <a:pt x="2181926" y="313813"/>
                    <a:pt x="2184979" y="316821"/>
                    <a:pt x="2184979" y="319830"/>
                  </a:cubicBezTo>
                  <a:cubicBezTo>
                    <a:pt x="2181926" y="325847"/>
                    <a:pt x="2181926" y="331864"/>
                    <a:pt x="2175819" y="337880"/>
                  </a:cubicBezTo>
                  <a:cubicBezTo>
                    <a:pt x="2175819" y="337880"/>
                    <a:pt x="2172765" y="340889"/>
                    <a:pt x="2169712" y="343897"/>
                  </a:cubicBezTo>
                  <a:cubicBezTo>
                    <a:pt x="2166658" y="346906"/>
                    <a:pt x="2163605" y="349914"/>
                    <a:pt x="2157498" y="349914"/>
                  </a:cubicBezTo>
                  <a:cubicBezTo>
                    <a:pt x="2154445" y="349914"/>
                    <a:pt x="2148338" y="352923"/>
                    <a:pt x="2145284" y="349914"/>
                  </a:cubicBezTo>
                  <a:cubicBezTo>
                    <a:pt x="2139177" y="349914"/>
                    <a:pt x="2136124" y="349914"/>
                    <a:pt x="2130017" y="346906"/>
                  </a:cubicBezTo>
                  <a:cubicBezTo>
                    <a:pt x="2126964" y="343897"/>
                    <a:pt x="2123910" y="340889"/>
                    <a:pt x="2120857" y="337880"/>
                  </a:cubicBezTo>
                  <a:cubicBezTo>
                    <a:pt x="2120857" y="337880"/>
                    <a:pt x="2120857" y="337880"/>
                    <a:pt x="2117803" y="337880"/>
                  </a:cubicBezTo>
                  <a:cubicBezTo>
                    <a:pt x="2114750" y="331864"/>
                    <a:pt x="2111696" y="325847"/>
                    <a:pt x="2111696" y="319830"/>
                  </a:cubicBezTo>
                  <a:cubicBezTo>
                    <a:pt x="2111696" y="316821"/>
                    <a:pt x="2111696" y="313813"/>
                    <a:pt x="2111696" y="310804"/>
                  </a:cubicBezTo>
                  <a:cubicBezTo>
                    <a:pt x="2111696" y="304787"/>
                    <a:pt x="2114750" y="298770"/>
                    <a:pt x="2117803" y="292753"/>
                  </a:cubicBezTo>
                  <a:cubicBezTo>
                    <a:pt x="2120857" y="292753"/>
                    <a:pt x="2123910" y="289745"/>
                    <a:pt x="2123910" y="286736"/>
                  </a:cubicBezTo>
                  <a:cubicBezTo>
                    <a:pt x="2126964" y="283728"/>
                    <a:pt x="2133070" y="280719"/>
                    <a:pt x="2136124" y="280719"/>
                  </a:cubicBezTo>
                  <a:cubicBezTo>
                    <a:pt x="2139177" y="280719"/>
                    <a:pt x="2141467" y="279967"/>
                    <a:pt x="2143757" y="279591"/>
                  </a:cubicBezTo>
                  <a:close/>
                  <a:moveTo>
                    <a:pt x="1997348" y="219857"/>
                  </a:moveTo>
                  <a:cubicBezTo>
                    <a:pt x="2000411" y="219857"/>
                    <a:pt x="2003474" y="219857"/>
                    <a:pt x="2009600" y="222870"/>
                  </a:cubicBezTo>
                  <a:cubicBezTo>
                    <a:pt x="2009600" y="222870"/>
                    <a:pt x="2012662" y="222870"/>
                    <a:pt x="2012662" y="225883"/>
                  </a:cubicBezTo>
                  <a:cubicBezTo>
                    <a:pt x="2015725" y="228897"/>
                    <a:pt x="2018788" y="231910"/>
                    <a:pt x="2021851" y="234923"/>
                  </a:cubicBezTo>
                  <a:cubicBezTo>
                    <a:pt x="2021851" y="237937"/>
                    <a:pt x="2021851" y="237937"/>
                    <a:pt x="2021851" y="240950"/>
                  </a:cubicBezTo>
                  <a:cubicBezTo>
                    <a:pt x="2024914" y="243963"/>
                    <a:pt x="2024914" y="246977"/>
                    <a:pt x="2021851" y="249990"/>
                  </a:cubicBezTo>
                  <a:cubicBezTo>
                    <a:pt x="2021851" y="253003"/>
                    <a:pt x="2021851" y="256017"/>
                    <a:pt x="2018788" y="256017"/>
                  </a:cubicBezTo>
                  <a:cubicBezTo>
                    <a:pt x="2018788" y="259030"/>
                    <a:pt x="2015725" y="262043"/>
                    <a:pt x="2012662" y="262043"/>
                  </a:cubicBezTo>
                  <a:cubicBezTo>
                    <a:pt x="2009600" y="265057"/>
                    <a:pt x="2006537" y="265057"/>
                    <a:pt x="2003474" y="265057"/>
                  </a:cubicBezTo>
                  <a:cubicBezTo>
                    <a:pt x="2003474" y="268070"/>
                    <a:pt x="2000411" y="268070"/>
                    <a:pt x="2000411" y="268070"/>
                  </a:cubicBezTo>
                  <a:cubicBezTo>
                    <a:pt x="1997348" y="268070"/>
                    <a:pt x="1994285" y="268070"/>
                    <a:pt x="1988159" y="265057"/>
                  </a:cubicBezTo>
                  <a:cubicBezTo>
                    <a:pt x="1988159" y="265057"/>
                    <a:pt x="1985096" y="265057"/>
                    <a:pt x="1985096" y="262043"/>
                  </a:cubicBezTo>
                  <a:cubicBezTo>
                    <a:pt x="1982033" y="262043"/>
                    <a:pt x="1978970" y="256017"/>
                    <a:pt x="1975907" y="253003"/>
                  </a:cubicBezTo>
                  <a:cubicBezTo>
                    <a:pt x="1975907" y="253003"/>
                    <a:pt x="1975907" y="249990"/>
                    <a:pt x="1975907" y="246977"/>
                  </a:cubicBezTo>
                  <a:cubicBezTo>
                    <a:pt x="1972844" y="243963"/>
                    <a:pt x="1972844" y="240950"/>
                    <a:pt x="1975907" y="237937"/>
                  </a:cubicBezTo>
                  <a:cubicBezTo>
                    <a:pt x="1975907" y="234923"/>
                    <a:pt x="1975907" y="234923"/>
                    <a:pt x="1978970" y="231910"/>
                  </a:cubicBezTo>
                  <a:cubicBezTo>
                    <a:pt x="1982033" y="228897"/>
                    <a:pt x="1982033" y="225883"/>
                    <a:pt x="1985096" y="225883"/>
                  </a:cubicBezTo>
                  <a:cubicBezTo>
                    <a:pt x="1988159" y="222870"/>
                    <a:pt x="1991222" y="222870"/>
                    <a:pt x="1994285" y="222870"/>
                  </a:cubicBezTo>
                  <a:cubicBezTo>
                    <a:pt x="1994285" y="222870"/>
                    <a:pt x="1997348" y="222870"/>
                    <a:pt x="1997348" y="219857"/>
                  </a:cubicBezTo>
                  <a:close/>
                  <a:moveTo>
                    <a:pt x="2174950" y="187072"/>
                  </a:moveTo>
                  <a:cubicBezTo>
                    <a:pt x="2178036" y="187072"/>
                    <a:pt x="2181121" y="190085"/>
                    <a:pt x="2184207" y="190085"/>
                  </a:cubicBezTo>
                  <a:cubicBezTo>
                    <a:pt x="2187292" y="193098"/>
                    <a:pt x="2190378" y="193098"/>
                    <a:pt x="2190378" y="196112"/>
                  </a:cubicBezTo>
                  <a:cubicBezTo>
                    <a:pt x="2190378" y="196112"/>
                    <a:pt x="2190378" y="196112"/>
                    <a:pt x="2193464" y="196112"/>
                  </a:cubicBezTo>
                  <a:cubicBezTo>
                    <a:pt x="2193464" y="199125"/>
                    <a:pt x="2196549" y="205152"/>
                    <a:pt x="2196549" y="208165"/>
                  </a:cubicBezTo>
                  <a:cubicBezTo>
                    <a:pt x="2196549" y="211178"/>
                    <a:pt x="2196549" y="211178"/>
                    <a:pt x="2196549" y="214192"/>
                  </a:cubicBezTo>
                  <a:cubicBezTo>
                    <a:pt x="2196549" y="217205"/>
                    <a:pt x="2196549" y="220218"/>
                    <a:pt x="2193464" y="226245"/>
                  </a:cubicBezTo>
                  <a:cubicBezTo>
                    <a:pt x="2190378" y="226245"/>
                    <a:pt x="2190378" y="229258"/>
                    <a:pt x="2187292" y="229258"/>
                  </a:cubicBezTo>
                  <a:cubicBezTo>
                    <a:pt x="2187292" y="232272"/>
                    <a:pt x="2184207" y="232272"/>
                    <a:pt x="2181121" y="232272"/>
                  </a:cubicBezTo>
                  <a:cubicBezTo>
                    <a:pt x="2178036" y="235285"/>
                    <a:pt x="2174950" y="235285"/>
                    <a:pt x="2171864" y="235285"/>
                  </a:cubicBezTo>
                  <a:cubicBezTo>
                    <a:pt x="2168779" y="235285"/>
                    <a:pt x="2165693" y="232272"/>
                    <a:pt x="2162608" y="232272"/>
                  </a:cubicBezTo>
                  <a:cubicBezTo>
                    <a:pt x="2159522" y="229258"/>
                    <a:pt x="2156436" y="229258"/>
                    <a:pt x="2156436" y="226245"/>
                  </a:cubicBezTo>
                  <a:cubicBezTo>
                    <a:pt x="2156436" y="226245"/>
                    <a:pt x="2156436" y="226245"/>
                    <a:pt x="2153351" y="226245"/>
                  </a:cubicBezTo>
                  <a:cubicBezTo>
                    <a:pt x="2153351" y="223232"/>
                    <a:pt x="2150265" y="217205"/>
                    <a:pt x="2150265" y="214192"/>
                  </a:cubicBezTo>
                  <a:cubicBezTo>
                    <a:pt x="2150265" y="211178"/>
                    <a:pt x="2150265" y="211178"/>
                    <a:pt x="2150265" y="208165"/>
                  </a:cubicBezTo>
                  <a:cubicBezTo>
                    <a:pt x="2150265" y="205152"/>
                    <a:pt x="2150265" y="199125"/>
                    <a:pt x="2153351" y="196112"/>
                  </a:cubicBezTo>
                  <a:cubicBezTo>
                    <a:pt x="2156436" y="196112"/>
                    <a:pt x="2156436" y="193098"/>
                    <a:pt x="2159522" y="193098"/>
                  </a:cubicBezTo>
                  <a:cubicBezTo>
                    <a:pt x="2159522" y="190085"/>
                    <a:pt x="2162608" y="190085"/>
                    <a:pt x="2165693" y="190085"/>
                  </a:cubicBezTo>
                  <a:cubicBezTo>
                    <a:pt x="2168779" y="187072"/>
                    <a:pt x="2171864" y="187072"/>
                    <a:pt x="2174950" y="187072"/>
                  </a:cubicBezTo>
                  <a:close/>
                  <a:moveTo>
                    <a:pt x="2329065" y="177430"/>
                  </a:moveTo>
                  <a:cubicBezTo>
                    <a:pt x="2329065" y="177430"/>
                    <a:pt x="2332096" y="177430"/>
                    <a:pt x="2332096" y="177430"/>
                  </a:cubicBezTo>
                  <a:cubicBezTo>
                    <a:pt x="2332096" y="177430"/>
                    <a:pt x="2335126" y="177430"/>
                    <a:pt x="2335126" y="177430"/>
                  </a:cubicBezTo>
                  <a:cubicBezTo>
                    <a:pt x="2338157" y="180460"/>
                    <a:pt x="2338157" y="180460"/>
                    <a:pt x="2338157" y="180460"/>
                  </a:cubicBezTo>
                  <a:cubicBezTo>
                    <a:pt x="2338157" y="180460"/>
                    <a:pt x="2338157" y="180460"/>
                    <a:pt x="2341187" y="180460"/>
                  </a:cubicBezTo>
                  <a:cubicBezTo>
                    <a:pt x="2341187" y="183491"/>
                    <a:pt x="2341187" y="186522"/>
                    <a:pt x="2341187" y="186522"/>
                  </a:cubicBezTo>
                  <a:cubicBezTo>
                    <a:pt x="2341187" y="186522"/>
                    <a:pt x="2341187" y="189552"/>
                    <a:pt x="2341187" y="189552"/>
                  </a:cubicBezTo>
                  <a:cubicBezTo>
                    <a:pt x="2341187" y="192583"/>
                    <a:pt x="2341187" y="192583"/>
                    <a:pt x="2341187" y="195613"/>
                  </a:cubicBezTo>
                  <a:cubicBezTo>
                    <a:pt x="2338157" y="195613"/>
                    <a:pt x="2338157" y="195613"/>
                    <a:pt x="2338157" y="198644"/>
                  </a:cubicBezTo>
                  <a:cubicBezTo>
                    <a:pt x="2338157" y="198644"/>
                    <a:pt x="2335126" y="198644"/>
                    <a:pt x="2335126" y="198644"/>
                  </a:cubicBezTo>
                  <a:cubicBezTo>
                    <a:pt x="2332096" y="198644"/>
                    <a:pt x="2332096" y="198644"/>
                    <a:pt x="2329065" y="198644"/>
                  </a:cubicBezTo>
                  <a:cubicBezTo>
                    <a:pt x="2329065" y="198644"/>
                    <a:pt x="2326034" y="198644"/>
                    <a:pt x="2326034" y="198644"/>
                  </a:cubicBezTo>
                  <a:cubicBezTo>
                    <a:pt x="2326034" y="198644"/>
                    <a:pt x="2323004" y="195613"/>
                    <a:pt x="2323004" y="195613"/>
                  </a:cubicBezTo>
                  <a:cubicBezTo>
                    <a:pt x="2319973" y="192583"/>
                    <a:pt x="2319973" y="192583"/>
                    <a:pt x="2319973" y="189552"/>
                  </a:cubicBezTo>
                  <a:cubicBezTo>
                    <a:pt x="2319973" y="189552"/>
                    <a:pt x="2319973" y="186522"/>
                    <a:pt x="2319973" y="186522"/>
                  </a:cubicBezTo>
                  <a:cubicBezTo>
                    <a:pt x="2319973" y="186522"/>
                    <a:pt x="2319973" y="183491"/>
                    <a:pt x="2323004" y="180460"/>
                  </a:cubicBezTo>
                  <a:cubicBezTo>
                    <a:pt x="2326034" y="177430"/>
                    <a:pt x="2326034" y="177430"/>
                    <a:pt x="2329065" y="177430"/>
                  </a:cubicBezTo>
                  <a:close/>
                  <a:moveTo>
                    <a:pt x="2108804" y="127289"/>
                  </a:moveTo>
                  <a:cubicBezTo>
                    <a:pt x="2108804" y="127289"/>
                    <a:pt x="2111697" y="127289"/>
                    <a:pt x="2111697" y="127289"/>
                  </a:cubicBezTo>
                  <a:cubicBezTo>
                    <a:pt x="2111697" y="127289"/>
                    <a:pt x="2114590" y="127289"/>
                    <a:pt x="2114590" y="127289"/>
                  </a:cubicBezTo>
                  <a:cubicBezTo>
                    <a:pt x="2114590" y="127289"/>
                    <a:pt x="2114590" y="127289"/>
                    <a:pt x="2117483" y="127289"/>
                  </a:cubicBezTo>
                  <a:cubicBezTo>
                    <a:pt x="2117483" y="127289"/>
                    <a:pt x="2120375" y="127289"/>
                    <a:pt x="2120375" y="127289"/>
                  </a:cubicBezTo>
                  <a:cubicBezTo>
                    <a:pt x="2120375" y="127289"/>
                    <a:pt x="2123268" y="130182"/>
                    <a:pt x="2123268" y="130182"/>
                  </a:cubicBezTo>
                  <a:cubicBezTo>
                    <a:pt x="2123268" y="130182"/>
                    <a:pt x="2123268" y="133075"/>
                    <a:pt x="2123268" y="133075"/>
                  </a:cubicBezTo>
                  <a:cubicBezTo>
                    <a:pt x="2123268" y="135967"/>
                    <a:pt x="2123268" y="135967"/>
                    <a:pt x="2123268" y="135967"/>
                  </a:cubicBezTo>
                  <a:cubicBezTo>
                    <a:pt x="2123268" y="135967"/>
                    <a:pt x="2123268" y="138860"/>
                    <a:pt x="2123268" y="138860"/>
                  </a:cubicBezTo>
                  <a:cubicBezTo>
                    <a:pt x="2123268" y="141753"/>
                    <a:pt x="2123268" y="141753"/>
                    <a:pt x="2120375" y="141753"/>
                  </a:cubicBezTo>
                  <a:cubicBezTo>
                    <a:pt x="2120375" y="141753"/>
                    <a:pt x="2120375" y="144646"/>
                    <a:pt x="2117483" y="144646"/>
                  </a:cubicBezTo>
                  <a:cubicBezTo>
                    <a:pt x="2117483" y="144646"/>
                    <a:pt x="2117483" y="144646"/>
                    <a:pt x="2114590" y="144646"/>
                  </a:cubicBezTo>
                  <a:cubicBezTo>
                    <a:pt x="2111697" y="144646"/>
                    <a:pt x="2111697" y="141753"/>
                    <a:pt x="2108804" y="141753"/>
                  </a:cubicBezTo>
                  <a:cubicBezTo>
                    <a:pt x="2105911" y="138860"/>
                    <a:pt x="2105911" y="138860"/>
                    <a:pt x="2105911" y="135967"/>
                  </a:cubicBezTo>
                  <a:cubicBezTo>
                    <a:pt x="2105911" y="135967"/>
                    <a:pt x="2105911" y="135967"/>
                    <a:pt x="2105911" y="133075"/>
                  </a:cubicBezTo>
                  <a:cubicBezTo>
                    <a:pt x="2105911" y="133075"/>
                    <a:pt x="2105911" y="133075"/>
                    <a:pt x="2105911" y="130182"/>
                  </a:cubicBezTo>
                  <a:cubicBezTo>
                    <a:pt x="2105911" y="130182"/>
                    <a:pt x="2108804" y="130182"/>
                    <a:pt x="2108804" y="127289"/>
                  </a:cubicBezTo>
                  <a:close/>
                  <a:moveTo>
                    <a:pt x="2024271" y="127289"/>
                  </a:moveTo>
                  <a:cubicBezTo>
                    <a:pt x="2027271" y="127289"/>
                    <a:pt x="2027271" y="127289"/>
                    <a:pt x="2030271" y="127289"/>
                  </a:cubicBezTo>
                  <a:cubicBezTo>
                    <a:pt x="2033271" y="127289"/>
                    <a:pt x="2033271" y="127289"/>
                    <a:pt x="2036270" y="127289"/>
                  </a:cubicBezTo>
                  <a:cubicBezTo>
                    <a:pt x="2036270" y="130289"/>
                    <a:pt x="2039270" y="130289"/>
                    <a:pt x="2039270" y="130289"/>
                  </a:cubicBezTo>
                  <a:cubicBezTo>
                    <a:pt x="2039270" y="130289"/>
                    <a:pt x="2039270" y="130289"/>
                    <a:pt x="2039270" y="133289"/>
                  </a:cubicBezTo>
                  <a:cubicBezTo>
                    <a:pt x="2042270" y="133289"/>
                    <a:pt x="2042270" y="136289"/>
                    <a:pt x="2042270" y="139288"/>
                  </a:cubicBezTo>
                  <a:cubicBezTo>
                    <a:pt x="2042270" y="139288"/>
                    <a:pt x="2042270" y="142288"/>
                    <a:pt x="2042270" y="142288"/>
                  </a:cubicBezTo>
                  <a:cubicBezTo>
                    <a:pt x="2042270" y="145288"/>
                    <a:pt x="2042270" y="148288"/>
                    <a:pt x="2042270" y="148288"/>
                  </a:cubicBezTo>
                  <a:cubicBezTo>
                    <a:pt x="2039270" y="151288"/>
                    <a:pt x="2039270" y="151288"/>
                    <a:pt x="2039270" y="151288"/>
                  </a:cubicBezTo>
                  <a:cubicBezTo>
                    <a:pt x="2036270" y="154288"/>
                    <a:pt x="2036270" y="154288"/>
                    <a:pt x="2033271" y="154288"/>
                  </a:cubicBezTo>
                  <a:cubicBezTo>
                    <a:pt x="2033271" y="154288"/>
                    <a:pt x="2030271" y="154288"/>
                    <a:pt x="2027271" y="154288"/>
                  </a:cubicBezTo>
                  <a:cubicBezTo>
                    <a:pt x="2027271" y="154288"/>
                    <a:pt x="2024271" y="154288"/>
                    <a:pt x="2024271" y="154288"/>
                  </a:cubicBezTo>
                  <a:cubicBezTo>
                    <a:pt x="2021271" y="151288"/>
                    <a:pt x="2021271" y="151288"/>
                    <a:pt x="2018271" y="148288"/>
                  </a:cubicBezTo>
                  <a:cubicBezTo>
                    <a:pt x="2018271" y="145288"/>
                    <a:pt x="2015271" y="145288"/>
                    <a:pt x="2015271" y="142288"/>
                  </a:cubicBezTo>
                  <a:cubicBezTo>
                    <a:pt x="2015271" y="142288"/>
                    <a:pt x="2015271" y="139288"/>
                    <a:pt x="2015271" y="139288"/>
                  </a:cubicBezTo>
                  <a:cubicBezTo>
                    <a:pt x="2015271" y="136289"/>
                    <a:pt x="2015271" y="133289"/>
                    <a:pt x="2018271" y="133289"/>
                  </a:cubicBezTo>
                  <a:cubicBezTo>
                    <a:pt x="2018271" y="130289"/>
                    <a:pt x="2018271" y="130289"/>
                    <a:pt x="2021271" y="130289"/>
                  </a:cubicBezTo>
                  <a:cubicBezTo>
                    <a:pt x="2021271" y="127289"/>
                    <a:pt x="2024271" y="127289"/>
                    <a:pt x="2024271" y="127289"/>
                  </a:cubicBezTo>
                  <a:close/>
                  <a:moveTo>
                    <a:pt x="2358929" y="75219"/>
                  </a:moveTo>
                  <a:cubicBezTo>
                    <a:pt x="2358929" y="75219"/>
                    <a:pt x="2362015" y="75219"/>
                    <a:pt x="2362015" y="75219"/>
                  </a:cubicBezTo>
                  <a:cubicBezTo>
                    <a:pt x="2365101" y="75219"/>
                    <a:pt x="2368186" y="78232"/>
                    <a:pt x="2371272" y="78232"/>
                  </a:cubicBezTo>
                  <a:cubicBezTo>
                    <a:pt x="2374357" y="78232"/>
                    <a:pt x="2377443" y="81245"/>
                    <a:pt x="2380529" y="84259"/>
                  </a:cubicBezTo>
                  <a:cubicBezTo>
                    <a:pt x="2380529" y="87272"/>
                    <a:pt x="2383614" y="90285"/>
                    <a:pt x="2383614" y="93299"/>
                  </a:cubicBezTo>
                  <a:cubicBezTo>
                    <a:pt x="2383614" y="96312"/>
                    <a:pt x="2383614" y="96312"/>
                    <a:pt x="2383614" y="99325"/>
                  </a:cubicBezTo>
                  <a:cubicBezTo>
                    <a:pt x="2383614" y="102339"/>
                    <a:pt x="2383614" y="102339"/>
                    <a:pt x="2383614" y="102339"/>
                  </a:cubicBezTo>
                  <a:cubicBezTo>
                    <a:pt x="2383614" y="105352"/>
                    <a:pt x="2383614" y="111379"/>
                    <a:pt x="2380529" y="114392"/>
                  </a:cubicBezTo>
                  <a:cubicBezTo>
                    <a:pt x="2377443" y="114392"/>
                    <a:pt x="2377443" y="117405"/>
                    <a:pt x="2374357" y="117405"/>
                  </a:cubicBezTo>
                  <a:cubicBezTo>
                    <a:pt x="2371272" y="120419"/>
                    <a:pt x="2368186" y="123432"/>
                    <a:pt x="2365101" y="123432"/>
                  </a:cubicBezTo>
                  <a:cubicBezTo>
                    <a:pt x="2362015" y="123432"/>
                    <a:pt x="2358929" y="123432"/>
                    <a:pt x="2358929" y="123432"/>
                  </a:cubicBezTo>
                  <a:cubicBezTo>
                    <a:pt x="2355844" y="123432"/>
                    <a:pt x="2352758" y="120419"/>
                    <a:pt x="2349673" y="120419"/>
                  </a:cubicBezTo>
                  <a:cubicBezTo>
                    <a:pt x="2346587" y="117405"/>
                    <a:pt x="2343501" y="117405"/>
                    <a:pt x="2343501" y="114392"/>
                  </a:cubicBezTo>
                  <a:cubicBezTo>
                    <a:pt x="2340416" y="111379"/>
                    <a:pt x="2340416" y="108365"/>
                    <a:pt x="2337330" y="105352"/>
                  </a:cubicBezTo>
                  <a:cubicBezTo>
                    <a:pt x="2337330" y="102339"/>
                    <a:pt x="2337330" y="99325"/>
                    <a:pt x="2337330" y="96312"/>
                  </a:cubicBezTo>
                  <a:cubicBezTo>
                    <a:pt x="2337330" y="93299"/>
                    <a:pt x="2340416" y="87272"/>
                    <a:pt x="2343501" y="84259"/>
                  </a:cubicBezTo>
                  <a:cubicBezTo>
                    <a:pt x="2343501" y="84259"/>
                    <a:pt x="2343501" y="81245"/>
                    <a:pt x="2346587" y="81245"/>
                  </a:cubicBezTo>
                  <a:cubicBezTo>
                    <a:pt x="2349673" y="78232"/>
                    <a:pt x="2352758" y="75219"/>
                    <a:pt x="2358929" y="75219"/>
                  </a:cubicBezTo>
                  <a:close/>
                  <a:moveTo>
                    <a:pt x="2194632" y="0"/>
                  </a:moveTo>
                  <a:cubicBezTo>
                    <a:pt x="2200346" y="47"/>
                    <a:pt x="2206292" y="2303"/>
                    <a:pt x="2211495" y="7568"/>
                  </a:cubicBezTo>
                  <a:cubicBezTo>
                    <a:pt x="2229334" y="31636"/>
                    <a:pt x="2193657" y="61721"/>
                    <a:pt x="2175818" y="37653"/>
                  </a:cubicBezTo>
                  <a:cubicBezTo>
                    <a:pt x="2162439" y="19602"/>
                    <a:pt x="2177490" y="-141"/>
                    <a:pt x="2194632" y="0"/>
                  </a:cubicBezTo>
                  <a:close/>
                </a:path>
              </a:pathLst>
            </a:custGeom>
            <a:solidFill>
              <a:schemeClr val="bg1">
                <a:lumMod val="95000"/>
              </a:schemeClr>
            </a:solidFill>
            <a:ln>
              <a:noFill/>
            </a:ln>
          </p:spPr>
          <p:txBody>
            <a:bodyPr anchor="ctr" wrap="square">
              <a:noAutofit/>
            </a:bodyPr>
            <a:p>
              <a:pPr algn="ctr"/>
              <a:endParaRPr>
                <a:cs typeface="+mn-ea"/>
                <a:sym typeface="+mn-lt"/>
              </a:endParaRPr>
            </a:p>
          </p:txBody>
        </p:sp>
        <p:sp>
          <p:nvSpPr>
            <p:cNvPr id="1049002" name="iṥļiḑè"/>
            <p:cNvSpPr/>
            <p:nvPr/>
          </p:nvSpPr>
          <p:spPr bwMode="auto">
            <a:xfrm>
              <a:off x="3377648" y="2789672"/>
              <a:ext cx="133729" cy="153458"/>
            </a:xfrm>
            <a:custGeom>
              <a:avLst/>
              <a:gdLst>
                <a:gd name="T0" fmla="*/ 38 w 39"/>
                <a:gd name="T1" fmla="*/ 21 h 45"/>
                <a:gd name="T2" fmla="*/ 37 w 39"/>
                <a:gd name="T3" fmla="*/ 14 h 45"/>
                <a:gd name="T4" fmla="*/ 33 w 39"/>
                <a:gd name="T5" fmla="*/ 8 h 45"/>
                <a:gd name="T6" fmla="*/ 28 w 39"/>
                <a:gd name="T7" fmla="*/ 3 h 45"/>
                <a:gd name="T8" fmla="*/ 21 w 39"/>
                <a:gd name="T9" fmla="*/ 1 h 45"/>
                <a:gd name="T10" fmla="*/ 14 w 39"/>
                <a:gd name="T11" fmla="*/ 1 h 45"/>
                <a:gd name="T12" fmla="*/ 2 w 39"/>
                <a:gd name="T13" fmla="*/ 10 h 45"/>
                <a:gd name="T14" fmla="*/ 0 w 39"/>
                <a:gd name="T15" fmla="*/ 14 h 45"/>
                <a:gd name="T16" fmla="*/ 0 w 39"/>
                <a:gd name="T17" fmla="*/ 24 h 45"/>
                <a:gd name="T18" fmla="*/ 2 w 39"/>
                <a:gd name="T19" fmla="*/ 31 h 45"/>
                <a:gd name="T20" fmla="*/ 5 w 39"/>
                <a:gd name="T21" fmla="*/ 38 h 45"/>
                <a:gd name="T22" fmla="*/ 10 w 39"/>
                <a:gd name="T23" fmla="*/ 43 h 45"/>
                <a:gd name="T24" fmla="*/ 17 w 39"/>
                <a:gd name="T25" fmla="*/ 45 h 45"/>
                <a:gd name="T26" fmla="*/ 25 w 39"/>
                <a:gd name="T27" fmla="*/ 44 h 45"/>
                <a:gd name="T28" fmla="*/ 36 w 39"/>
                <a:gd name="T29" fmla="*/ 36 h 45"/>
                <a:gd name="T30" fmla="*/ 38 w 39"/>
                <a:gd name="T31" fmla="*/ 31 h 45"/>
                <a:gd name="T32" fmla="*/ 38 w 39"/>
                <a:gd name="T33" fmla="*/ 2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5">
                  <a:moveTo>
                    <a:pt x="38" y="21"/>
                  </a:moveTo>
                  <a:cubicBezTo>
                    <a:pt x="37" y="14"/>
                    <a:pt x="37" y="14"/>
                    <a:pt x="37" y="14"/>
                  </a:cubicBezTo>
                  <a:cubicBezTo>
                    <a:pt x="36" y="12"/>
                    <a:pt x="35" y="10"/>
                    <a:pt x="33" y="8"/>
                  </a:cubicBezTo>
                  <a:cubicBezTo>
                    <a:pt x="32" y="6"/>
                    <a:pt x="30" y="4"/>
                    <a:pt x="28" y="3"/>
                  </a:cubicBezTo>
                  <a:cubicBezTo>
                    <a:pt x="26" y="2"/>
                    <a:pt x="24" y="1"/>
                    <a:pt x="21" y="1"/>
                  </a:cubicBezTo>
                  <a:cubicBezTo>
                    <a:pt x="19" y="0"/>
                    <a:pt x="16" y="0"/>
                    <a:pt x="14" y="1"/>
                  </a:cubicBezTo>
                  <a:cubicBezTo>
                    <a:pt x="9" y="3"/>
                    <a:pt x="5" y="6"/>
                    <a:pt x="2" y="10"/>
                  </a:cubicBezTo>
                  <a:cubicBezTo>
                    <a:pt x="2" y="11"/>
                    <a:pt x="1" y="13"/>
                    <a:pt x="0" y="14"/>
                  </a:cubicBezTo>
                  <a:cubicBezTo>
                    <a:pt x="0" y="18"/>
                    <a:pt x="0" y="21"/>
                    <a:pt x="0" y="24"/>
                  </a:cubicBezTo>
                  <a:cubicBezTo>
                    <a:pt x="1" y="27"/>
                    <a:pt x="1" y="29"/>
                    <a:pt x="2" y="31"/>
                  </a:cubicBezTo>
                  <a:cubicBezTo>
                    <a:pt x="2" y="34"/>
                    <a:pt x="4" y="36"/>
                    <a:pt x="5" y="38"/>
                  </a:cubicBezTo>
                  <a:cubicBezTo>
                    <a:pt x="7" y="40"/>
                    <a:pt x="8" y="41"/>
                    <a:pt x="10" y="43"/>
                  </a:cubicBezTo>
                  <a:cubicBezTo>
                    <a:pt x="13" y="44"/>
                    <a:pt x="15" y="45"/>
                    <a:pt x="17" y="45"/>
                  </a:cubicBezTo>
                  <a:cubicBezTo>
                    <a:pt x="20" y="45"/>
                    <a:pt x="22" y="45"/>
                    <a:pt x="25" y="44"/>
                  </a:cubicBezTo>
                  <a:cubicBezTo>
                    <a:pt x="30" y="43"/>
                    <a:pt x="34" y="40"/>
                    <a:pt x="36" y="36"/>
                  </a:cubicBezTo>
                  <a:cubicBezTo>
                    <a:pt x="37" y="34"/>
                    <a:pt x="37" y="33"/>
                    <a:pt x="38" y="31"/>
                  </a:cubicBezTo>
                  <a:cubicBezTo>
                    <a:pt x="39" y="28"/>
                    <a:pt x="39" y="25"/>
                    <a:pt x="38" y="21"/>
                  </a:cubicBezTo>
                  <a:close/>
                </a:path>
              </a:pathLst>
            </a:custGeom>
            <a:solidFill>
              <a:srgbClr val="F4F3E5"/>
            </a:solidFill>
            <a:ln>
              <a:noFill/>
            </a:ln>
          </p:spPr>
          <p:txBody>
            <a:bodyPr anchor="ctr"/>
            <a:p>
              <a:pPr algn="ctr"/>
              <a:endParaRPr>
                <a:cs typeface="+mn-ea"/>
                <a:sym typeface="+mn-lt"/>
              </a:endParaRPr>
            </a:p>
          </p:txBody>
        </p:sp>
        <p:sp>
          <p:nvSpPr>
            <p:cNvPr id="1049003" name="íṣľiḍé"/>
            <p:cNvSpPr/>
            <p:nvPr/>
          </p:nvSpPr>
          <p:spPr bwMode="auto">
            <a:xfrm>
              <a:off x="3090461" y="3458311"/>
              <a:ext cx="133729" cy="133729"/>
            </a:xfrm>
            <a:custGeom>
              <a:avLst/>
              <a:gdLst>
                <a:gd name="T0" fmla="*/ 38 w 39"/>
                <a:gd name="T1" fmla="*/ 11 h 39"/>
                <a:gd name="T2" fmla="*/ 34 w 39"/>
                <a:gd name="T3" fmla="*/ 5 h 39"/>
                <a:gd name="T4" fmla="*/ 30 w 39"/>
                <a:gd name="T5" fmla="*/ 2 h 39"/>
                <a:gd name="T6" fmla="*/ 20 w 39"/>
                <a:gd name="T7" fmla="*/ 0 h 39"/>
                <a:gd name="T8" fmla="*/ 15 w 39"/>
                <a:gd name="T9" fmla="*/ 0 h 39"/>
                <a:gd name="T10" fmla="*/ 7 w 39"/>
                <a:gd name="T11" fmla="*/ 5 h 39"/>
                <a:gd name="T12" fmla="*/ 6 w 39"/>
                <a:gd name="T13" fmla="*/ 6 h 39"/>
                <a:gd name="T14" fmla="*/ 2 w 39"/>
                <a:gd name="T15" fmla="*/ 12 h 39"/>
                <a:gd name="T16" fmla="*/ 0 w 39"/>
                <a:gd name="T17" fmla="*/ 20 h 39"/>
                <a:gd name="T18" fmla="*/ 2 w 39"/>
                <a:gd name="T19" fmla="*/ 27 h 39"/>
                <a:gd name="T20" fmla="*/ 6 w 39"/>
                <a:gd name="T21" fmla="*/ 33 h 39"/>
                <a:gd name="T22" fmla="*/ 10 w 39"/>
                <a:gd name="T23" fmla="*/ 36 h 39"/>
                <a:gd name="T24" fmla="*/ 19 w 39"/>
                <a:gd name="T25" fmla="*/ 39 h 39"/>
                <a:gd name="T26" fmla="*/ 24 w 39"/>
                <a:gd name="T27" fmla="*/ 38 h 39"/>
                <a:gd name="T28" fmla="*/ 32 w 39"/>
                <a:gd name="T29" fmla="*/ 33 h 39"/>
                <a:gd name="T30" fmla="*/ 34 w 39"/>
                <a:gd name="T31" fmla="*/ 32 h 39"/>
                <a:gd name="T32" fmla="*/ 38 w 39"/>
                <a:gd name="T33" fmla="*/ 26 h 39"/>
                <a:gd name="T34" fmla="*/ 39 w 39"/>
                <a:gd name="T35" fmla="*/ 18 h 39"/>
                <a:gd name="T36" fmla="*/ 38 w 39"/>
                <a:gd name="T3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9">
                  <a:moveTo>
                    <a:pt x="38" y="11"/>
                  </a:moveTo>
                  <a:cubicBezTo>
                    <a:pt x="37" y="9"/>
                    <a:pt x="36" y="7"/>
                    <a:pt x="34" y="5"/>
                  </a:cubicBezTo>
                  <a:cubicBezTo>
                    <a:pt x="32" y="4"/>
                    <a:pt x="31" y="3"/>
                    <a:pt x="30" y="2"/>
                  </a:cubicBezTo>
                  <a:cubicBezTo>
                    <a:pt x="27" y="0"/>
                    <a:pt x="24" y="0"/>
                    <a:pt x="20" y="0"/>
                  </a:cubicBezTo>
                  <a:cubicBezTo>
                    <a:pt x="19" y="0"/>
                    <a:pt x="17" y="0"/>
                    <a:pt x="15" y="0"/>
                  </a:cubicBezTo>
                  <a:cubicBezTo>
                    <a:pt x="12" y="1"/>
                    <a:pt x="9" y="3"/>
                    <a:pt x="7" y="5"/>
                  </a:cubicBezTo>
                  <a:cubicBezTo>
                    <a:pt x="7" y="5"/>
                    <a:pt x="6" y="6"/>
                    <a:pt x="6" y="6"/>
                  </a:cubicBezTo>
                  <a:cubicBezTo>
                    <a:pt x="4" y="8"/>
                    <a:pt x="3" y="10"/>
                    <a:pt x="2" y="12"/>
                  </a:cubicBezTo>
                  <a:cubicBezTo>
                    <a:pt x="1" y="15"/>
                    <a:pt x="0" y="17"/>
                    <a:pt x="0" y="20"/>
                  </a:cubicBezTo>
                  <a:cubicBezTo>
                    <a:pt x="0" y="22"/>
                    <a:pt x="1" y="25"/>
                    <a:pt x="2" y="27"/>
                  </a:cubicBezTo>
                  <a:cubicBezTo>
                    <a:pt x="3" y="29"/>
                    <a:pt x="4" y="31"/>
                    <a:pt x="6" y="33"/>
                  </a:cubicBezTo>
                  <a:cubicBezTo>
                    <a:pt x="7" y="34"/>
                    <a:pt x="8" y="35"/>
                    <a:pt x="10" y="36"/>
                  </a:cubicBezTo>
                  <a:cubicBezTo>
                    <a:pt x="12" y="38"/>
                    <a:pt x="16" y="39"/>
                    <a:pt x="19" y="39"/>
                  </a:cubicBezTo>
                  <a:cubicBezTo>
                    <a:pt x="21" y="38"/>
                    <a:pt x="22" y="38"/>
                    <a:pt x="24" y="38"/>
                  </a:cubicBezTo>
                  <a:cubicBezTo>
                    <a:pt x="27" y="37"/>
                    <a:pt x="30" y="35"/>
                    <a:pt x="32" y="33"/>
                  </a:cubicBezTo>
                  <a:cubicBezTo>
                    <a:pt x="33" y="33"/>
                    <a:pt x="33" y="32"/>
                    <a:pt x="34" y="32"/>
                  </a:cubicBezTo>
                  <a:cubicBezTo>
                    <a:pt x="36" y="30"/>
                    <a:pt x="37" y="28"/>
                    <a:pt x="38" y="26"/>
                  </a:cubicBezTo>
                  <a:cubicBezTo>
                    <a:pt x="39" y="23"/>
                    <a:pt x="39" y="21"/>
                    <a:pt x="39" y="18"/>
                  </a:cubicBezTo>
                  <a:cubicBezTo>
                    <a:pt x="39" y="16"/>
                    <a:pt x="39" y="13"/>
                    <a:pt x="38" y="11"/>
                  </a:cubicBezTo>
                  <a:close/>
                </a:path>
              </a:pathLst>
            </a:custGeom>
            <a:solidFill>
              <a:srgbClr val="F4F3E5"/>
            </a:solidFill>
            <a:ln>
              <a:noFill/>
            </a:ln>
          </p:spPr>
          <p:txBody>
            <a:bodyPr anchor="ctr"/>
            <a:p>
              <a:pPr algn="ctr"/>
              <a:endParaRPr>
                <a:cs typeface="+mn-ea"/>
                <a:sym typeface="+mn-lt"/>
              </a:endParaRPr>
            </a:p>
          </p:txBody>
        </p:sp>
        <p:sp>
          <p:nvSpPr>
            <p:cNvPr id="1049004" name="iślîďè"/>
            <p:cNvSpPr/>
            <p:nvPr/>
          </p:nvSpPr>
          <p:spPr bwMode="auto">
            <a:xfrm>
              <a:off x="3553029" y="3820036"/>
              <a:ext cx="133729" cy="133729"/>
            </a:xfrm>
            <a:custGeom>
              <a:avLst/>
              <a:gdLst>
                <a:gd name="T0" fmla="*/ 37 w 39"/>
                <a:gd name="T1" fmla="*/ 12 h 39"/>
                <a:gd name="T2" fmla="*/ 33 w 39"/>
                <a:gd name="T3" fmla="*/ 6 h 39"/>
                <a:gd name="T4" fmla="*/ 29 w 39"/>
                <a:gd name="T5" fmla="*/ 3 h 39"/>
                <a:gd name="T6" fmla="*/ 20 w 39"/>
                <a:gd name="T7" fmla="*/ 0 h 39"/>
                <a:gd name="T8" fmla="*/ 15 w 39"/>
                <a:gd name="T9" fmla="*/ 1 h 39"/>
                <a:gd name="T10" fmla="*/ 7 w 39"/>
                <a:gd name="T11" fmla="*/ 6 h 39"/>
                <a:gd name="T12" fmla="*/ 5 w 39"/>
                <a:gd name="T13" fmla="*/ 7 h 39"/>
                <a:gd name="T14" fmla="*/ 1 w 39"/>
                <a:gd name="T15" fmla="*/ 13 h 39"/>
                <a:gd name="T16" fmla="*/ 0 w 39"/>
                <a:gd name="T17" fmla="*/ 20 h 39"/>
                <a:gd name="T18" fmla="*/ 1 w 39"/>
                <a:gd name="T19" fmla="*/ 28 h 39"/>
                <a:gd name="T20" fmla="*/ 5 w 39"/>
                <a:gd name="T21" fmla="*/ 34 h 39"/>
                <a:gd name="T22" fmla="*/ 9 w 39"/>
                <a:gd name="T23" fmla="*/ 37 h 39"/>
                <a:gd name="T24" fmla="*/ 19 w 39"/>
                <a:gd name="T25" fmla="*/ 39 h 39"/>
                <a:gd name="T26" fmla="*/ 24 w 39"/>
                <a:gd name="T27" fmla="*/ 39 h 39"/>
                <a:gd name="T28" fmla="*/ 32 w 39"/>
                <a:gd name="T29" fmla="*/ 34 h 39"/>
                <a:gd name="T30" fmla="*/ 33 w 39"/>
                <a:gd name="T31" fmla="*/ 32 h 39"/>
                <a:gd name="T32" fmla="*/ 37 w 39"/>
                <a:gd name="T33" fmla="*/ 26 h 39"/>
                <a:gd name="T34" fmla="*/ 39 w 39"/>
                <a:gd name="T35" fmla="*/ 19 h 39"/>
                <a:gd name="T36" fmla="*/ 37 w 39"/>
                <a:gd name="T3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9">
                  <a:moveTo>
                    <a:pt x="37" y="12"/>
                  </a:moveTo>
                  <a:cubicBezTo>
                    <a:pt x="36" y="10"/>
                    <a:pt x="35" y="7"/>
                    <a:pt x="33" y="6"/>
                  </a:cubicBezTo>
                  <a:cubicBezTo>
                    <a:pt x="32" y="5"/>
                    <a:pt x="31" y="4"/>
                    <a:pt x="29" y="3"/>
                  </a:cubicBezTo>
                  <a:cubicBezTo>
                    <a:pt x="27" y="1"/>
                    <a:pt x="23" y="0"/>
                    <a:pt x="20" y="0"/>
                  </a:cubicBezTo>
                  <a:cubicBezTo>
                    <a:pt x="18" y="0"/>
                    <a:pt x="17" y="1"/>
                    <a:pt x="15" y="1"/>
                  </a:cubicBezTo>
                  <a:cubicBezTo>
                    <a:pt x="12" y="2"/>
                    <a:pt x="9" y="3"/>
                    <a:pt x="7" y="6"/>
                  </a:cubicBezTo>
                  <a:cubicBezTo>
                    <a:pt x="6" y="6"/>
                    <a:pt x="6" y="7"/>
                    <a:pt x="5" y="7"/>
                  </a:cubicBezTo>
                  <a:cubicBezTo>
                    <a:pt x="3" y="9"/>
                    <a:pt x="2" y="11"/>
                    <a:pt x="1" y="13"/>
                  </a:cubicBezTo>
                  <a:cubicBezTo>
                    <a:pt x="0" y="15"/>
                    <a:pt x="0" y="18"/>
                    <a:pt x="0" y="20"/>
                  </a:cubicBezTo>
                  <a:cubicBezTo>
                    <a:pt x="0" y="23"/>
                    <a:pt x="0" y="25"/>
                    <a:pt x="1" y="28"/>
                  </a:cubicBezTo>
                  <a:cubicBezTo>
                    <a:pt x="2" y="30"/>
                    <a:pt x="3" y="32"/>
                    <a:pt x="5" y="34"/>
                  </a:cubicBezTo>
                  <a:cubicBezTo>
                    <a:pt x="7" y="35"/>
                    <a:pt x="8" y="36"/>
                    <a:pt x="9" y="37"/>
                  </a:cubicBezTo>
                  <a:cubicBezTo>
                    <a:pt x="12" y="38"/>
                    <a:pt x="15" y="39"/>
                    <a:pt x="19" y="39"/>
                  </a:cubicBezTo>
                  <a:cubicBezTo>
                    <a:pt x="20" y="39"/>
                    <a:pt x="22" y="39"/>
                    <a:pt x="24" y="39"/>
                  </a:cubicBezTo>
                  <a:cubicBezTo>
                    <a:pt x="27" y="38"/>
                    <a:pt x="30" y="36"/>
                    <a:pt x="32" y="34"/>
                  </a:cubicBezTo>
                  <a:cubicBezTo>
                    <a:pt x="32" y="33"/>
                    <a:pt x="33" y="33"/>
                    <a:pt x="33" y="32"/>
                  </a:cubicBezTo>
                  <a:cubicBezTo>
                    <a:pt x="35" y="31"/>
                    <a:pt x="36" y="29"/>
                    <a:pt x="37" y="26"/>
                  </a:cubicBezTo>
                  <a:cubicBezTo>
                    <a:pt x="38" y="24"/>
                    <a:pt x="39" y="22"/>
                    <a:pt x="39" y="19"/>
                  </a:cubicBezTo>
                  <a:cubicBezTo>
                    <a:pt x="39" y="17"/>
                    <a:pt x="38" y="14"/>
                    <a:pt x="37" y="12"/>
                  </a:cubicBezTo>
                  <a:close/>
                </a:path>
              </a:pathLst>
            </a:custGeom>
            <a:solidFill>
              <a:srgbClr val="F4F3E5"/>
            </a:solidFill>
            <a:ln>
              <a:noFill/>
            </a:ln>
          </p:spPr>
          <p:txBody>
            <a:bodyPr anchor="ctr"/>
            <a:p>
              <a:pPr algn="ctr"/>
              <a:endParaRPr>
                <a:cs typeface="+mn-ea"/>
                <a:sym typeface="+mn-lt"/>
              </a:endParaRPr>
            </a:p>
          </p:txBody>
        </p:sp>
        <p:sp>
          <p:nvSpPr>
            <p:cNvPr id="1049005" name="îšḷîḑé"/>
            <p:cNvSpPr/>
            <p:nvPr/>
          </p:nvSpPr>
          <p:spPr bwMode="auto">
            <a:xfrm>
              <a:off x="3820485" y="2427948"/>
              <a:ext cx="140304" cy="129345"/>
            </a:xfrm>
            <a:custGeom>
              <a:avLst/>
              <a:gdLst>
                <a:gd name="T0" fmla="*/ 40 w 41"/>
                <a:gd name="T1" fmla="*/ 14 h 38"/>
                <a:gd name="T2" fmla="*/ 35 w 41"/>
                <a:gd name="T3" fmla="*/ 5 h 38"/>
                <a:gd name="T4" fmla="*/ 32 w 41"/>
                <a:gd name="T5" fmla="*/ 2 h 38"/>
                <a:gd name="T6" fmla="*/ 22 w 41"/>
                <a:gd name="T7" fmla="*/ 0 h 38"/>
                <a:gd name="T8" fmla="*/ 19 w 41"/>
                <a:gd name="T9" fmla="*/ 0 h 38"/>
                <a:gd name="T10" fmla="*/ 12 w 41"/>
                <a:gd name="T11" fmla="*/ 1 h 38"/>
                <a:gd name="T12" fmla="*/ 6 w 41"/>
                <a:gd name="T13" fmla="*/ 5 h 38"/>
                <a:gd name="T14" fmla="*/ 2 w 41"/>
                <a:gd name="T15" fmla="*/ 11 h 38"/>
                <a:gd name="T16" fmla="*/ 1 w 41"/>
                <a:gd name="T17" fmla="*/ 19 h 38"/>
                <a:gd name="T18" fmla="*/ 1 w 41"/>
                <a:gd name="T19" fmla="*/ 24 h 38"/>
                <a:gd name="T20" fmla="*/ 6 w 41"/>
                <a:gd name="T21" fmla="*/ 32 h 38"/>
                <a:gd name="T22" fmla="*/ 10 w 41"/>
                <a:gd name="T23" fmla="*/ 35 h 38"/>
                <a:gd name="T24" fmla="*/ 19 w 41"/>
                <a:gd name="T25" fmla="*/ 37 h 38"/>
                <a:gd name="T26" fmla="*/ 22 w 41"/>
                <a:gd name="T27" fmla="*/ 37 h 38"/>
                <a:gd name="T28" fmla="*/ 29 w 41"/>
                <a:gd name="T29" fmla="*/ 36 h 38"/>
                <a:gd name="T30" fmla="*/ 35 w 41"/>
                <a:gd name="T31" fmla="*/ 32 h 38"/>
                <a:gd name="T32" fmla="*/ 39 w 41"/>
                <a:gd name="T33" fmla="*/ 26 h 38"/>
                <a:gd name="T34" fmla="*/ 41 w 41"/>
                <a:gd name="T35" fmla="*/ 19 h 38"/>
                <a:gd name="T36" fmla="*/ 40 w 41"/>
                <a:gd name="T37"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38">
                  <a:moveTo>
                    <a:pt x="40" y="14"/>
                  </a:moveTo>
                  <a:cubicBezTo>
                    <a:pt x="39" y="10"/>
                    <a:pt x="38" y="8"/>
                    <a:pt x="35" y="5"/>
                  </a:cubicBezTo>
                  <a:cubicBezTo>
                    <a:pt x="34" y="4"/>
                    <a:pt x="33" y="3"/>
                    <a:pt x="32" y="2"/>
                  </a:cubicBezTo>
                  <a:cubicBezTo>
                    <a:pt x="29" y="1"/>
                    <a:pt x="26" y="0"/>
                    <a:pt x="22" y="0"/>
                  </a:cubicBezTo>
                  <a:cubicBezTo>
                    <a:pt x="19" y="0"/>
                    <a:pt x="19" y="0"/>
                    <a:pt x="19" y="0"/>
                  </a:cubicBezTo>
                  <a:cubicBezTo>
                    <a:pt x="17" y="0"/>
                    <a:pt x="14" y="0"/>
                    <a:pt x="12" y="1"/>
                  </a:cubicBezTo>
                  <a:cubicBezTo>
                    <a:pt x="10" y="2"/>
                    <a:pt x="8" y="4"/>
                    <a:pt x="6" y="5"/>
                  </a:cubicBezTo>
                  <a:cubicBezTo>
                    <a:pt x="4" y="7"/>
                    <a:pt x="3" y="9"/>
                    <a:pt x="2" y="11"/>
                  </a:cubicBezTo>
                  <a:cubicBezTo>
                    <a:pt x="1" y="14"/>
                    <a:pt x="0" y="16"/>
                    <a:pt x="1" y="19"/>
                  </a:cubicBezTo>
                  <a:cubicBezTo>
                    <a:pt x="1" y="20"/>
                    <a:pt x="1" y="22"/>
                    <a:pt x="1" y="24"/>
                  </a:cubicBezTo>
                  <a:cubicBezTo>
                    <a:pt x="2" y="27"/>
                    <a:pt x="4" y="30"/>
                    <a:pt x="6" y="32"/>
                  </a:cubicBezTo>
                  <a:cubicBezTo>
                    <a:pt x="7" y="33"/>
                    <a:pt x="9" y="34"/>
                    <a:pt x="10" y="35"/>
                  </a:cubicBezTo>
                  <a:cubicBezTo>
                    <a:pt x="13" y="37"/>
                    <a:pt x="16" y="37"/>
                    <a:pt x="19" y="37"/>
                  </a:cubicBezTo>
                  <a:cubicBezTo>
                    <a:pt x="22" y="37"/>
                    <a:pt x="22" y="37"/>
                    <a:pt x="22" y="37"/>
                  </a:cubicBezTo>
                  <a:cubicBezTo>
                    <a:pt x="25" y="38"/>
                    <a:pt x="27" y="37"/>
                    <a:pt x="29" y="36"/>
                  </a:cubicBezTo>
                  <a:cubicBezTo>
                    <a:pt x="32" y="35"/>
                    <a:pt x="34" y="34"/>
                    <a:pt x="35" y="32"/>
                  </a:cubicBezTo>
                  <a:cubicBezTo>
                    <a:pt x="37" y="30"/>
                    <a:pt x="39" y="28"/>
                    <a:pt x="39" y="26"/>
                  </a:cubicBezTo>
                  <a:cubicBezTo>
                    <a:pt x="41" y="24"/>
                    <a:pt x="41" y="21"/>
                    <a:pt x="41" y="19"/>
                  </a:cubicBezTo>
                  <a:cubicBezTo>
                    <a:pt x="41" y="17"/>
                    <a:pt x="41" y="15"/>
                    <a:pt x="40" y="14"/>
                  </a:cubicBezTo>
                  <a:close/>
                </a:path>
              </a:pathLst>
            </a:custGeom>
            <a:solidFill>
              <a:srgbClr val="F4F3E5"/>
            </a:solidFill>
            <a:ln>
              <a:noFill/>
            </a:ln>
          </p:spPr>
          <p:txBody>
            <a:bodyPr anchor="ctr"/>
            <a:p>
              <a:pPr algn="ctr"/>
              <a:endParaRPr>
                <a:cs typeface="+mn-ea"/>
                <a:sym typeface="+mn-lt"/>
              </a:endParaRPr>
            </a:p>
          </p:txBody>
        </p:sp>
        <p:sp>
          <p:nvSpPr>
            <p:cNvPr id="1049006" name="íSľïḓé"/>
            <p:cNvSpPr/>
            <p:nvPr/>
          </p:nvSpPr>
          <p:spPr bwMode="auto">
            <a:xfrm>
              <a:off x="2632278" y="3059320"/>
              <a:ext cx="164420" cy="124960"/>
            </a:xfrm>
            <a:custGeom>
              <a:avLst/>
              <a:gdLst>
                <a:gd name="T0" fmla="*/ 24 w 48"/>
                <a:gd name="T1" fmla="*/ 0 h 37"/>
                <a:gd name="T2" fmla="*/ 24 w 48"/>
                <a:gd name="T3" fmla="*/ 37 h 37"/>
                <a:gd name="T4" fmla="*/ 24 w 48"/>
                <a:gd name="T5" fmla="*/ 0 h 37"/>
              </a:gdLst>
              <a:ahLst/>
              <a:cxnLst>
                <a:cxn ang="0">
                  <a:pos x="T0" y="T1"/>
                </a:cxn>
                <a:cxn ang="0">
                  <a:pos x="T2" y="T3"/>
                </a:cxn>
                <a:cxn ang="0">
                  <a:pos x="T4" y="T5"/>
                </a:cxn>
              </a:cxnLst>
              <a:rect l="0" t="0" r="r" b="b"/>
              <a:pathLst>
                <a:path w="48" h="37">
                  <a:moveTo>
                    <a:pt x="24" y="0"/>
                  </a:moveTo>
                  <a:cubicBezTo>
                    <a:pt x="0" y="0"/>
                    <a:pt x="0" y="37"/>
                    <a:pt x="24" y="37"/>
                  </a:cubicBezTo>
                  <a:cubicBezTo>
                    <a:pt x="48" y="37"/>
                    <a:pt x="48" y="0"/>
                    <a:pt x="24" y="0"/>
                  </a:cubicBezTo>
                  <a:close/>
                </a:path>
              </a:pathLst>
            </a:custGeom>
            <a:solidFill>
              <a:srgbClr val="F4F3E5"/>
            </a:solidFill>
            <a:ln>
              <a:noFill/>
            </a:ln>
          </p:spPr>
          <p:txBody>
            <a:bodyPr anchor="ctr"/>
            <a:p>
              <a:pPr algn="ctr"/>
              <a:endParaRPr>
                <a:cs typeface="+mn-ea"/>
                <a:sym typeface="+mn-lt"/>
              </a:endParaRPr>
            </a:p>
          </p:txBody>
        </p:sp>
        <p:sp>
          <p:nvSpPr>
            <p:cNvPr id="1049007" name="iṩľíḑê"/>
            <p:cNvSpPr/>
            <p:nvPr/>
          </p:nvSpPr>
          <p:spPr bwMode="auto">
            <a:xfrm>
              <a:off x="1519032" y="1375410"/>
              <a:ext cx="3553236" cy="4025248"/>
            </a:xfrm>
            <a:custGeom>
              <a:avLst/>
              <a:gdLst>
                <a:gd name="connsiteX0" fmla="*/ 1498327 w 3125710"/>
                <a:gd name="connsiteY0" fmla="*/ 3448721 h 3540931"/>
                <a:gd name="connsiteX1" fmla="*/ 1505778 w 3125710"/>
                <a:gd name="connsiteY1" fmla="*/ 3455579 h 3540931"/>
                <a:gd name="connsiteX2" fmla="*/ 1499817 w 3125710"/>
                <a:gd name="connsiteY2" fmla="*/ 3513497 h 3540931"/>
                <a:gd name="connsiteX3" fmla="*/ 1499817 w 3125710"/>
                <a:gd name="connsiteY3" fmla="*/ 3516545 h 3540931"/>
                <a:gd name="connsiteX4" fmla="*/ 1499817 w 3125710"/>
                <a:gd name="connsiteY4" fmla="*/ 3519593 h 3540931"/>
                <a:gd name="connsiteX5" fmla="*/ 1499817 w 3125710"/>
                <a:gd name="connsiteY5" fmla="*/ 3522642 h 3540931"/>
                <a:gd name="connsiteX6" fmla="*/ 1502797 w 3125710"/>
                <a:gd name="connsiteY6" fmla="*/ 3522642 h 3540931"/>
                <a:gd name="connsiteX7" fmla="*/ 1502797 w 3125710"/>
                <a:gd name="connsiteY7" fmla="*/ 3525690 h 3540931"/>
                <a:gd name="connsiteX8" fmla="*/ 1499817 w 3125710"/>
                <a:gd name="connsiteY8" fmla="*/ 3528738 h 3540931"/>
                <a:gd name="connsiteX9" fmla="*/ 1496836 w 3125710"/>
                <a:gd name="connsiteY9" fmla="*/ 3537883 h 3540931"/>
                <a:gd name="connsiteX10" fmla="*/ 1493856 w 3125710"/>
                <a:gd name="connsiteY10" fmla="*/ 3537883 h 3540931"/>
                <a:gd name="connsiteX11" fmla="*/ 1490875 w 3125710"/>
                <a:gd name="connsiteY11" fmla="*/ 3540931 h 3540931"/>
                <a:gd name="connsiteX12" fmla="*/ 1487895 w 3125710"/>
                <a:gd name="connsiteY12" fmla="*/ 3540931 h 3540931"/>
                <a:gd name="connsiteX13" fmla="*/ 1484915 w 3125710"/>
                <a:gd name="connsiteY13" fmla="*/ 3540931 h 3540931"/>
                <a:gd name="connsiteX14" fmla="*/ 1481934 w 3125710"/>
                <a:gd name="connsiteY14" fmla="*/ 3540931 h 3540931"/>
                <a:gd name="connsiteX15" fmla="*/ 1478954 w 3125710"/>
                <a:gd name="connsiteY15" fmla="*/ 3537883 h 3540931"/>
                <a:gd name="connsiteX16" fmla="*/ 1475973 w 3125710"/>
                <a:gd name="connsiteY16" fmla="*/ 3537883 h 3540931"/>
                <a:gd name="connsiteX17" fmla="*/ 1475973 w 3125710"/>
                <a:gd name="connsiteY17" fmla="*/ 3534835 h 3540931"/>
                <a:gd name="connsiteX18" fmla="*/ 1472993 w 3125710"/>
                <a:gd name="connsiteY18" fmla="*/ 3531786 h 3540931"/>
                <a:gd name="connsiteX19" fmla="*/ 1472993 w 3125710"/>
                <a:gd name="connsiteY19" fmla="*/ 3528738 h 3540931"/>
                <a:gd name="connsiteX20" fmla="*/ 1472993 w 3125710"/>
                <a:gd name="connsiteY20" fmla="*/ 3525690 h 3540931"/>
                <a:gd name="connsiteX21" fmla="*/ 1472993 w 3125710"/>
                <a:gd name="connsiteY21" fmla="*/ 3516545 h 3540931"/>
                <a:gd name="connsiteX22" fmla="*/ 1475973 w 3125710"/>
                <a:gd name="connsiteY22" fmla="*/ 3513497 h 3540931"/>
                <a:gd name="connsiteX23" fmla="*/ 1478954 w 3125710"/>
                <a:gd name="connsiteY23" fmla="*/ 3513497 h 3540931"/>
                <a:gd name="connsiteX24" fmla="*/ 1481934 w 3125710"/>
                <a:gd name="connsiteY24" fmla="*/ 3510448 h 3540931"/>
                <a:gd name="connsiteX25" fmla="*/ 1490875 w 3125710"/>
                <a:gd name="connsiteY25" fmla="*/ 3455579 h 3540931"/>
                <a:gd name="connsiteX26" fmla="*/ 1498327 w 3125710"/>
                <a:gd name="connsiteY26" fmla="*/ 3448721 h 3540931"/>
                <a:gd name="connsiteX27" fmla="*/ 1387871 w 3125710"/>
                <a:gd name="connsiteY27" fmla="*/ 3413966 h 3540931"/>
                <a:gd name="connsiteX28" fmla="*/ 1392813 w 3125710"/>
                <a:gd name="connsiteY28" fmla="*/ 3417706 h 3540931"/>
                <a:gd name="connsiteX29" fmla="*/ 1389772 w 3125710"/>
                <a:gd name="connsiteY29" fmla="*/ 3429676 h 3540931"/>
                <a:gd name="connsiteX30" fmla="*/ 1347196 w 3125710"/>
                <a:gd name="connsiteY30" fmla="*/ 3474564 h 3540931"/>
                <a:gd name="connsiteX31" fmla="*/ 1331990 w 3125710"/>
                <a:gd name="connsiteY31" fmla="*/ 3495512 h 3540931"/>
                <a:gd name="connsiteX32" fmla="*/ 1335031 w 3125710"/>
                <a:gd name="connsiteY32" fmla="*/ 3465587 h 3540931"/>
                <a:gd name="connsiteX33" fmla="*/ 1380648 w 3125710"/>
                <a:gd name="connsiteY33" fmla="*/ 3414714 h 3540931"/>
                <a:gd name="connsiteX34" fmla="*/ 1387871 w 3125710"/>
                <a:gd name="connsiteY34" fmla="*/ 3413966 h 3540931"/>
                <a:gd name="connsiteX35" fmla="*/ 1636057 w 3125710"/>
                <a:gd name="connsiteY35" fmla="*/ 3381868 h 3540931"/>
                <a:gd name="connsiteX36" fmla="*/ 1648056 w 3125710"/>
                <a:gd name="connsiteY36" fmla="*/ 3381868 h 3540931"/>
                <a:gd name="connsiteX37" fmla="*/ 1693055 w 3125710"/>
                <a:gd name="connsiteY37" fmla="*/ 3425837 h 3540931"/>
                <a:gd name="connsiteX38" fmla="*/ 1696054 w 3125710"/>
                <a:gd name="connsiteY38" fmla="*/ 3422906 h 3540931"/>
                <a:gd name="connsiteX39" fmla="*/ 1702054 w 3125710"/>
                <a:gd name="connsiteY39" fmla="*/ 3422906 h 3540931"/>
                <a:gd name="connsiteX40" fmla="*/ 1708054 w 3125710"/>
                <a:gd name="connsiteY40" fmla="*/ 3428769 h 3540931"/>
                <a:gd name="connsiteX41" fmla="*/ 1711054 w 3125710"/>
                <a:gd name="connsiteY41" fmla="*/ 3431700 h 3540931"/>
                <a:gd name="connsiteX42" fmla="*/ 1714054 w 3125710"/>
                <a:gd name="connsiteY42" fmla="*/ 3437563 h 3540931"/>
                <a:gd name="connsiteX43" fmla="*/ 1714054 w 3125710"/>
                <a:gd name="connsiteY43" fmla="*/ 3440494 h 3540931"/>
                <a:gd name="connsiteX44" fmla="*/ 1711054 w 3125710"/>
                <a:gd name="connsiteY44" fmla="*/ 3446357 h 3540931"/>
                <a:gd name="connsiteX45" fmla="*/ 1705054 w 3125710"/>
                <a:gd name="connsiteY45" fmla="*/ 3449288 h 3540931"/>
                <a:gd name="connsiteX46" fmla="*/ 1702054 w 3125710"/>
                <a:gd name="connsiteY46" fmla="*/ 3452219 h 3540931"/>
                <a:gd name="connsiteX47" fmla="*/ 1696054 w 3125710"/>
                <a:gd name="connsiteY47" fmla="*/ 3452219 h 3540931"/>
                <a:gd name="connsiteX48" fmla="*/ 1693055 w 3125710"/>
                <a:gd name="connsiteY48" fmla="*/ 3449288 h 3540931"/>
                <a:gd name="connsiteX49" fmla="*/ 1687055 w 3125710"/>
                <a:gd name="connsiteY49" fmla="*/ 3446357 h 3540931"/>
                <a:gd name="connsiteX50" fmla="*/ 1687055 w 3125710"/>
                <a:gd name="connsiteY50" fmla="*/ 3443425 h 3540931"/>
                <a:gd name="connsiteX51" fmla="*/ 1684055 w 3125710"/>
                <a:gd name="connsiteY51" fmla="*/ 3440494 h 3540931"/>
                <a:gd name="connsiteX52" fmla="*/ 1636057 w 3125710"/>
                <a:gd name="connsiteY52" fmla="*/ 3393593 h 3540931"/>
                <a:gd name="connsiteX53" fmla="*/ 1636057 w 3125710"/>
                <a:gd name="connsiteY53" fmla="*/ 3381868 h 3540931"/>
                <a:gd name="connsiteX54" fmla="*/ 1253146 w 3125710"/>
                <a:gd name="connsiteY54" fmla="*/ 3300921 h 3540931"/>
                <a:gd name="connsiteX55" fmla="*/ 1262145 w 3125710"/>
                <a:gd name="connsiteY55" fmla="*/ 3306882 h 3540931"/>
                <a:gd name="connsiteX56" fmla="*/ 1355141 w 3125710"/>
                <a:gd name="connsiteY56" fmla="*/ 3315823 h 3540931"/>
                <a:gd name="connsiteX57" fmla="*/ 1358141 w 3125710"/>
                <a:gd name="connsiteY57" fmla="*/ 3324764 h 3540931"/>
                <a:gd name="connsiteX58" fmla="*/ 1349141 w 3125710"/>
                <a:gd name="connsiteY58" fmla="*/ 3330725 h 3540931"/>
                <a:gd name="connsiteX59" fmla="*/ 1259145 w 3125710"/>
                <a:gd name="connsiteY59" fmla="*/ 3324764 h 3540931"/>
                <a:gd name="connsiteX60" fmla="*/ 1244146 w 3125710"/>
                <a:gd name="connsiteY60" fmla="*/ 3327745 h 3540931"/>
                <a:gd name="connsiteX61" fmla="*/ 1253146 w 3125710"/>
                <a:gd name="connsiteY61" fmla="*/ 3300921 h 3540931"/>
                <a:gd name="connsiteX62" fmla="*/ 1773937 w 3125710"/>
                <a:gd name="connsiteY62" fmla="*/ 3249728 h 3540931"/>
                <a:gd name="connsiteX63" fmla="*/ 1782986 w 3125710"/>
                <a:gd name="connsiteY63" fmla="*/ 3255514 h 3540931"/>
                <a:gd name="connsiteX64" fmla="*/ 1786003 w 3125710"/>
                <a:gd name="connsiteY64" fmla="*/ 3255514 h 3540931"/>
                <a:gd name="connsiteX65" fmla="*/ 1789019 w 3125710"/>
                <a:gd name="connsiteY65" fmla="*/ 3255514 h 3540931"/>
                <a:gd name="connsiteX66" fmla="*/ 1792035 w 3125710"/>
                <a:gd name="connsiteY66" fmla="*/ 3261299 h 3540931"/>
                <a:gd name="connsiteX67" fmla="*/ 1795052 w 3125710"/>
                <a:gd name="connsiteY67" fmla="*/ 3264192 h 3540931"/>
                <a:gd name="connsiteX68" fmla="*/ 1795052 w 3125710"/>
                <a:gd name="connsiteY68" fmla="*/ 3272870 h 3540931"/>
                <a:gd name="connsiteX69" fmla="*/ 1789019 w 3125710"/>
                <a:gd name="connsiteY69" fmla="*/ 3281548 h 3540931"/>
                <a:gd name="connsiteX70" fmla="*/ 1779970 w 3125710"/>
                <a:gd name="connsiteY70" fmla="*/ 3284441 h 3540931"/>
                <a:gd name="connsiteX71" fmla="*/ 1776953 w 3125710"/>
                <a:gd name="connsiteY71" fmla="*/ 3284441 h 3540931"/>
                <a:gd name="connsiteX72" fmla="*/ 1770921 w 3125710"/>
                <a:gd name="connsiteY72" fmla="*/ 3284441 h 3540931"/>
                <a:gd name="connsiteX73" fmla="*/ 1761872 w 3125710"/>
                <a:gd name="connsiteY73" fmla="*/ 3275763 h 3540931"/>
                <a:gd name="connsiteX74" fmla="*/ 1683446 w 3125710"/>
                <a:gd name="connsiteY74" fmla="*/ 3272870 h 3540931"/>
                <a:gd name="connsiteX75" fmla="*/ 1677413 w 3125710"/>
                <a:gd name="connsiteY75" fmla="*/ 3261299 h 3540931"/>
                <a:gd name="connsiteX76" fmla="*/ 1689478 w 3125710"/>
                <a:gd name="connsiteY76" fmla="*/ 3255514 h 3540931"/>
                <a:gd name="connsiteX77" fmla="*/ 1761872 w 3125710"/>
                <a:gd name="connsiteY77" fmla="*/ 3258406 h 3540931"/>
                <a:gd name="connsiteX78" fmla="*/ 1773937 w 3125710"/>
                <a:gd name="connsiteY78" fmla="*/ 3249728 h 3540931"/>
                <a:gd name="connsiteX79" fmla="*/ 1267948 w 3125710"/>
                <a:gd name="connsiteY79" fmla="*/ 3168731 h 3540931"/>
                <a:gd name="connsiteX80" fmla="*/ 1273961 w 3125710"/>
                <a:gd name="connsiteY80" fmla="*/ 3168731 h 3540931"/>
                <a:gd name="connsiteX81" fmla="*/ 1279973 w 3125710"/>
                <a:gd name="connsiteY81" fmla="*/ 3168731 h 3540931"/>
                <a:gd name="connsiteX82" fmla="*/ 1285986 w 3125710"/>
                <a:gd name="connsiteY82" fmla="*/ 3171731 h 3540931"/>
                <a:gd name="connsiteX83" fmla="*/ 1288992 w 3125710"/>
                <a:gd name="connsiteY83" fmla="*/ 3174731 h 3540931"/>
                <a:gd name="connsiteX84" fmla="*/ 1288992 w 3125710"/>
                <a:gd name="connsiteY84" fmla="*/ 3180731 h 3540931"/>
                <a:gd name="connsiteX85" fmla="*/ 1355128 w 3125710"/>
                <a:gd name="connsiteY85" fmla="*/ 3231729 h 3540931"/>
                <a:gd name="connsiteX86" fmla="*/ 1358135 w 3125710"/>
                <a:gd name="connsiteY86" fmla="*/ 3243728 h 3540931"/>
                <a:gd name="connsiteX87" fmla="*/ 1346110 w 3125710"/>
                <a:gd name="connsiteY87" fmla="*/ 3246728 h 3540931"/>
                <a:gd name="connsiteX88" fmla="*/ 1279973 w 3125710"/>
                <a:gd name="connsiteY88" fmla="*/ 3195730 h 3540931"/>
                <a:gd name="connsiteX89" fmla="*/ 1273961 w 3125710"/>
                <a:gd name="connsiteY89" fmla="*/ 3195730 h 3540931"/>
                <a:gd name="connsiteX90" fmla="*/ 1270955 w 3125710"/>
                <a:gd name="connsiteY90" fmla="*/ 3195730 h 3540931"/>
                <a:gd name="connsiteX91" fmla="*/ 1264942 w 3125710"/>
                <a:gd name="connsiteY91" fmla="*/ 3192730 h 3540931"/>
                <a:gd name="connsiteX92" fmla="*/ 1261936 w 3125710"/>
                <a:gd name="connsiteY92" fmla="*/ 3189730 h 3540931"/>
                <a:gd name="connsiteX93" fmla="*/ 1261936 w 3125710"/>
                <a:gd name="connsiteY93" fmla="*/ 3183731 h 3540931"/>
                <a:gd name="connsiteX94" fmla="*/ 1261936 w 3125710"/>
                <a:gd name="connsiteY94" fmla="*/ 3177731 h 3540931"/>
                <a:gd name="connsiteX95" fmla="*/ 1264942 w 3125710"/>
                <a:gd name="connsiteY95" fmla="*/ 3171731 h 3540931"/>
                <a:gd name="connsiteX96" fmla="*/ 1267948 w 3125710"/>
                <a:gd name="connsiteY96" fmla="*/ 3168731 h 3540931"/>
                <a:gd name="connsiteX97" fmla="*/ 1708146 w 3125710"/>
                <a:gd name="connsiteY97" fmla="*/ 3122448 h 3540931"/>
                <a:gd name="connsiteX98" fmla="*/ 1711194 w 3125710"/>
                <a:gd name="connsiteY98" fmla="*/ 3122448 h 3540931"/>
                <a:gd name="connsiteX99" fmla="*/ 1717291 w 3125710"/>
                <a:gd name="connsiteY99" fmla="*/ 3122448 h 3540931"/>
                <a:gd name="connsiteX100" fmla="*/ 1723387 w 3125710"/>
                <a:gd name="connsiteY100" fmla="*/ 3125437 h 3540931"/>
                <a:gd name="connsiteX101" fmla="*/ 1726435 w 3125710"/>
                <a:gd name="connsiteY101" fmla="*/ 3128427 h 3540931"/>
                <a:gd name="connsiteX102" fmla="*/ 1729484 w 3125710"/>
                <a:gd name="connsiteY102" fmla="*/ 3137394 h 3540931"/>
                <a:gd name="connsiteX103" fmla="*/ 1726435 w 3125710"/>
                <a:gd name="connsiteY103" fmla="*/ 3140383 h 3540931"/>
                <a:gd name="connsiteX104" fmla="*/ 1726435 w 3125710"/>
                <a:gd name="connsiteY104" fmla="*/ 3143373 h 3540931"/>
                <a:gd name="connsiteX105" fmla="*/ 1720339 w 3125710"/>
                <a:gd name="connsiteY105" fmla="*/ 3149351 h 3540931"/>
                <a:gd name="connsiteX106" fmla="*/ 1714242 w 3125710"/>
                <a:gd name="connsiteY106" fmla="*/ 3149351 h 3540931"/>
                <a:gd name="connsiteX107" fmla="*/ 1711194 w 3125710"/>
                <a:gd name="connsiteY107" fmla="*/ 3149351 h 3540931"/>
                <a:gd name="connsiteX108" fmla="*/ 1708146 w 3125710"/>
                <a:gd name="connsiteY108" fmla="*/ 3149351 h 3540931"/>
                <a:gd name="connsiteX109" fmla="*/ 1650228 w 3125710"/>
                <a:gd name="connsiteY109" fmla="*/ 3179243 h 3540931"/>
                <a:gd name="connsiteX110" fmla="*/ 1638035 w 3125710"/>
                <a:gd name="connsiteY110" fmla="*/ 3176254 h 3540931"/>
                <a:gd name="connsiteX111" fmla="*/ 1641083 w 3125710"/>
                <a:gd name="connsiteY111" fmla="*/ 3164297 h 3540931"/>
                <a:gd name="connsiteX112" fmla="*/ 1699001 w 3125710"/>
                <a:gd name="connsiteY112" fmla="*/ 3134405 h 3540931"/>
                <a:gd name="connsiteX113" fmla="*/ 1699001 w 3125710"/>
                <a:gd name="connsiteY113" fmla="*/ 3131416 h 3540931"/>
                <a:gd name="connsiteX114" fmla="*/ 1702049 w 3125710"/>
                <a:gd name="connsiteY114" fmla="*/ 3128427 h 3540931"/>
                <a:gd name="connsiteX115" fmla="*/ 1708146 w 3125710"/>
                <a:gd name="connsiteY115" fmla="*/ 3122448 h 3540931"/>
                <a:gd name="connsiteX116" fmla="*/ 1621571 w 3125710"/>
                <a:gd name="connsiteY116" fmla="*/ 3047236 h 3540931"/>
                <a:gd name="connsiteX117" fmla="*/ 1627608 w 3125710"/>
                <a:gd name="connsiteY117" fmla="*/ 3047236 h 3540931"/>
                <a:gd name="connsiteX118" fmla="*/ 1633645 w 3125710"/>
                <a:gd name="connsiteY118" fmla="*/ 3047236 h 3540931"/>
                <a:gd name="connsiteX119" fmla="*/ 1636664 w 3125710"/>
                <a:gd name="connsiteY119" fmla="*/ 3050236 h 3540931"/>
                <a:gd name="connsiteX120" fmla="*/ 1639682 w 3125710"/>
                <a:gd name="connsiteY120" fmla="*/ 3053236 h 3540931"/>
                <a:gd name="connsiteX121" fmla="*/ 1642701 w 3125710"/>
                <a:gd name="connsiteY121" fmla="*/ 3059236 h 3540931"/>
                <a:gd name="connsiteX122" fmla="*/ 1642701 w 3125710"/>
                <a:gd name="connsiteY122" fmla="*/ 3065236 h 3540931"/>
                <a:gd name="connsiteX123" fmla="*/ 1639682 w 3125710"/>
                <a:gd name="connsiteY123" fmla="*/ 3071235 h 3540931"/>
                <a:gd name="connsiteX124" fmla="*/ 1636664 w 3125710"/>
                <a:gd name="connsiteY124" fmla="*/ 3074235 h 3540931"/>
                <a:gd name="connsiteX125" fmla="*/ 1627608 w 3125710"/>
                <a:gd name="connsiteY125" fmla="*/ 3074235 h 3540931"/>
                <a:gd name="connsiteX126" fmla="*/ 1591386 w 3125710"/>
                <a:gd name="connsiteY126" fmla="*/ 3122233 h 3540931"/>
                <a:gd name="connsiteX127" fmla="*/ 1579312 w 3125710"/>
                <a:gd name="connsiteY127" fmla="*/ 3125233 h 3540931"/>
                <a:gd name="connsiteX128" fmla="*/ 1576293 w 3125710"/>
                <a:gd name="connsiteY128" fmla="*/ 3113234 h 3540931"/>
                <a:gd name="connsiteX129" fmla="*/ 1615534 w 3125710"/>
                <a:gd name="connsiteY129" fmla="*/ 3065236 h 3540931"/>
                <a:gd name="connsiteX130" fmla="*/ 1615534 w 3125710"/>
                <a:gd name="connsiteY130" fmla="*/ 3062236 h 3540931"/>
                <a:gd name="connsiteX131" fmla="*/ 1615534 w 3125710"/>
                <a:gd name="connsiteY131" fmla="*/ 3056236 h 3540931"/>
                <a:gd name="connsiteX132" fmla="*/ 1618553 w 3125710"/>
                <a:gd name="connsiteY132" fmla="*/ 3050236 h 3540931"/>
                <a:gd name="connsiteX133" fmla="*/ 1621571 w 3125710"/>
                <a:gd name="connsiteY133" fmla="*/ 3047236 h 3540931"/>
                <a:gd name="connsiteX134" fmla="*/ 1382629 w 3125710"/>
                <a:gd name="connsiteY134" fmla="*/ 3024262 h 3540931"/>
                <a:gd name="connsiteX135" fmla="*/ 1388691 w 3125710"/>
                <a:gd name="connsiteY135" fmla="*/ 3048075 h 3540931"/>
                <a:gd name="connsiteX136" fmla="*/ 1415965 w 3125710"/>
                <a:gd name="connsiteY136" fmla="*/ 3143326 h 3540931"/>
                <a:gd name="connsiteX137" fmla="*/ 1400813 w 3125710"/>
                <a:gd name="connsiteY137" fmla="*/ 3146302 h 3540931"/>
                <a:gd name="connsiteX138" fmla="*/ 1370507 w 3125710"/>
                <a:gd name="connsiteY138" fmla="*/ 3051052 h 3540931"/>
                <a:gd name="connsiteX139" fmla="*/ 1382629 w 3125710"/>
                <a:gd name="connsiteY139" fmla="*/ 3024262 h 3540931"/>
                <a:gd name="connsiteX140" fmla="*/ 2524406 w 3125710"/>
                <a:gd name="connsiteY140" fmla="*/ 2792675 h 3540931"/>
                <a:gd name="connsiteX141" fmla="*/ 2539352 w 3125710"/>
                <a:gd name="connsiteY141" fmla="*/ 2804728 h 3540931"/>
                <a:gd name="connsiteX142" fmla="*/ 2554298 w 3125710"/>
                <a:gd name="connsiteY142" fmla="*/ 2895126 h 3540931"/>
                <a:gd name="connsiteX143" fmla="*/ 2560276 w 3125710"/>
                <a:gd name="connsiteY143" fmla="*/ 2898140 h 3540931"/>
                <a:gd name="connsiteX144" fmla="*/ 2569244 w 3125710"/>
                <a:gd name="connsiteY144" fmla="*/ 2901153 h 3540931"/>
                <a:gd name="connsiteX145" fmla="*/ 2569244 w 3125710"/>
                <a:gd name="connsiteY145" fmla="*/ 2904166 h 3540931"/>
                <a:gd name="connsiteX146" fmla="*/ 2572233 w 3125710"/>
                <a:gd name="connsiteY146" fmla="*/ 2913206 h 3540931"/>
                <a:gd name="connsiteX147" fmla="*/ 2572233 w 3125710"/>
                <a:gd name="connsiteY147" fmla="*/ 2919233 h 3540931"/>
                <a:gd name="connsiteX148" fmla="*/ 2569244 w 3125710"/>
                <a:gd name="connsiteY148" fmla="*/ 2928272 h 3540931"/>
                <a:gd name="connsiteX149" fmla="*/ 2566255 w 3125710"/>
                <a:gd name="connsiteY149" fmla="*/ 2934299 h 3540931"/>
                <a:gd name="connsiteX150" fmla="*/ 2557287 w 3125710"/>
                <a:gd name="connsiteY150" fmla="*/ 2937312 h 3540931"/>
                <a:gd name="connsiteX151" fmla="*/ 2551309 w 3125710"/>
                <a:gd name="connsiteY151" fmla="*/ 2937312 h 3540931"/>
                <a:gd name="connsiteX152" fmla="*/ 2542341 w 3125710"/>
                <a:gd name="connsiteY152" fmla="*/ 2934299 h 3540931"/>
                <a:gd name="connsiteX153" fmla="*/ 2536363 w 3125710"/>
                <a:gd name="connsiteY153" fmla="*/ 2931286 h 3540931"/>
                <a:gd name="connsiteX154" fmla="*/ 2533374 w 3125710"/>
                <a:gd name="connsiteY154" fmla="*/ 2928272 h 3540931"/>
                <a:gd name="connsiteX155" fmla="*/ 2530384 w 3125710"/>
                <a:gd name="connsiteY155" fmla="*/ 2919233 h 3540931"/>
                <a:gd name="connsiteX156" fmla="*/ 2530384 w 3125710"/>
                <a:gd name="connsiteY156" fmla="*/ 2913206 h 3540931"/>
                <a:gd name="connsiteX157" fmla="*/ 2533374 w 3125710"/>
                <a:gd name="connsiteY157" fmla="*/ 2907180 h 3540931"/>
                <a:gd name="connsiteX158" fmla="*/ 2512449 w 3125710"/>
                <a:gd name="connsiteY158" fmla="*/ 2807742 h 3540931"/>
                <a:gd name="connsiteX159" fmla="*/ 2524406 w 3125710"/>
                <a:gd name="connsiteY159" fmla="*/ 2792675 h 3540931"/>
                <a:gd name="connsiteX160" fmla="*/ 2284683 w 3125710"/>
                <a:gd name="connsiteY160" fmla="*/ 2755830 h 3540931"/>
                <a:gd name="connsiteX161" fmla="*/ 2297200 w 3125710"/>
                <a:gd name="connsiteY161" fmla="*/ 2775022 h 3540931"/>
                <a:gd name="connsiteX162" fmla="*/ 2237862 w 3125710"/>
                <a:gd name="connsiteY162" fmla="*/ 2837327 h 3540931"/>
                <a:gd name="connsiteX163" fmla="*/ 2234895 w 3125710"/>
                <a:gd name="connsiteY163" fmla="*/ 2840294 h 3540931"/>
                <a:gd name="connsiteX164" fmla="*/ 2234895 w 3125710"/>
                <a:gd name="connsiteY164" fmla="*/ 2843261 h 3540931"/>
                <a:gd name="connsiteX165" fmla="*/ 2234895 w 3125710"/>
                <a:gd name="connsiteY165" fmla="*/ 2849195 h 3540931"/>
                <a:gd name="connsiteX166" fmla="*/ 2231928 w 3125710"/>
                <a:gd name="connsiteY166" fmla="*/ 2852162 h 3540931"/>
                <a:gd name="connsiteX167" fmla="*/ 2231928 w 3125710"/>
                <a:gd name="connsiteY167" fmla="*/ 2855129 h 3540931"/>
                <a:gd name="connsiteX168" fmla="*/ 2228961 w 3125710"/>
                <a:gd name="connsiteY168" fmla="*/ 2858095 h 3540931"/>
                <a:gd name="connsiteX169" fmla="*/ 2217094 w 3125710"/>
                <a:gd name="connsiteY169" fmla="*/ 2864029 h 3540931"/>
                <a:gd name="connsiteX170" fmla="*/ 2211160 w 3125710"/>
                <a:gd name="connsiteY170" fmla="*/ 2864029 h 3540931"/>
                <a:gd name="connsiteX171" fmla="*/ 2208193 w 3125710"/>
                <a:gd name="connsiteY171" fmla="*/ 2864029 h 3540931"/>
                <a:gd name="connsiteX172" fmla="*/ 2205226 w 3125710"/>
                <a:gd name="connsiteY172" fmla="*/ 2864029 h 3540931"/>
                <a:gd name="connsiteX173" fmla="*/ 2202259 w 3125710"/>
                <a:gd name="connsiteY173" fmla="*/ 2861062 h 3540931"/>
                <a:gd name="connsiteX174" fmla="*/ 2199292 w 3125710"/>
                <a:gd name="connsiteY174" fmla="*/ 2861062 h 3540931"/>
                <a:gd name="connsiteX175" fmla="*/ 2199292 w 3125710"/>
                <a:gd name="connsiteY175" fmla="*/ 2858095 h 3540931"/>
                <a:gd name="connsiteX176" fmla="*/ 2196326 w 3125710"/>
                <a:gd name="connsiteY176" fmla="*/ 2855129 h 3540931"/>
                <a:gd name="connsiteX177" fmla="*/ 2193359 w 3125710"/>
                <a:gd name="connsiteY177" fmla="*/ 2852162 h 3540931"/>
                <a:gd name="connsiteX178" fmla="*/ 2193359 w 3125710"/>
                <a:gd name="connsiteY178" fmla="*/ 2849195 h 3540931"/>
                <a:gd name="connsiteX179" fmla="*/ 2190392 w 3125710"/>
                <a:gd name="connsiteY179" fmla="*/ 2846228 h 3540931"/>
                <a:gd name="connsiteX180" fmla="*/ 2190392 w 3125710"/>
                <a:gd name="connsiteY180" fmla="*/ 2843261 h 3540931"/>
                <a:gd name="connsiteX181" fmla="*/ 2190392 w 3125710"/>
                <a:gd name="connsiteY181" fmla="*/ 2840294 h 3540931"/>
                <a:gd name="connsiteX182" fmla="*/ 2193359 w 3125710"/>
                <a:gd name="connsiteY182" fmla="*/ 2834360 h 3540931"/>
                <a:gd name="connsiteX183" fmla="*/ 2193359 w 3125710"/>
                <a:gd name="connsiteY183" fmla="*/ 2831393 h 3540931"/>
                <a:gd name="connsiteX184" fmla="*/ 2196326 w 3125710"/>
                <a:gd name="connsiteY184" fmla="*/ 2828426 h 3540931"/>
                <a:gd name="connsiteX185" fmla="*/ 2205226 w 3125710"/>
                <a:gd name="connsiteY185" fmla="*/ 2822493 h 3540931"/>
                <a:gd name="connsiteX186" fmla="*/ 2211160 w 3125710"/>
                <a:gd name="connsiteY186" fmla="*/ 2819526 h 3540931"/>
                <a:gd name="connsiteX187" fmla="*/ 2217094 w 3125710"/>
                <a:gd name="connsiteY187" fmla="*/ 2819526 h 3540931"/>
                <a:gd name="connsiteX188" fmla="*/ 2220061 w 3125710"/>
                <a:gd name="connsiteY188" fmla="*/ 2819526 h 3540931"/>
                <a:gd name="connsiteX189" fmla="*/ 2276432 w 3125710"/>
                <a:gd name="connsiteY189" fmla="*/ 2760188 h 3540931"/>
                <a:gd name="connsiteX190" fmla="*/ 2284683 w 3125710"/>
                <a:gd name="connsiteY190" fmla="*/ 2755830 h 3540931"/>
                <a:gd name="connsiteX191" fmla="*/ 2687132 w 3125710"/>
                <a:gd name="connsiteY191" fmla="*/ 2676167 h 3540931"/>
                <a:gd name="connsiteX192" fmla="*/ 2694653 w 3125710"/>
                <a:gd name="connsiteY192" fmla="*/ 2681059 h 3540931"/>
                <a:gd name="connsiteX193" fmla="*/ 2784906 w 3125710"/>
                <a:gd name="connsiteY193" fmla="*/ 2747286 h 3540931"/>
                <a:gd name="connsiteX194" fmla="*/ 2808973 w 3125710"/>
                <a:gd name="connsiteY194" fmla="*/ 2747286 h 3540931"/>
                <a:gd name="connsiteX195" fmla="*/ 2814990 w 3125710"/>
                <a:gd name="connsiteY195" fmla="*/ 2762337 h 3540931"/>
                <a:gd name="connsiteX196" fmla="*/ 2817999 w 3125710"/>
                <a:gd name="connsiteY196" fmla="*/ 2768358 h 3540931"/>
                <a:gd name="connsiteX197" fmla="*/ 2821007 w 3125710"/>
                <a:gd name="connsiteY197" fmla="*/ 2774379 h 3540931"/>
                <a:gd name="connsiteX198" fmla="*/ 2821007 w 3125710"/>
                <a:gd name="connsiteY198" fmla="*/ 2780399 h 3540931"/>
                <a:gd name="connsiteX199" fmla="*/ 2811982 w 3125710"/>
                <a:gd name="connsiteY199" fmla="*/ 2792441 h 3540931"/>
                <a:gd name="connsiteX200" fmla="*/ 2796940 w 3125710"/>
                <a:gd name="connsiteY200" fmla="*/ 2798461 h 3540931"/>
                <a:gd name="connsiteX201" fmla="*/ 2784906 w 3125710"/>
                <a:gd name="connsiteY201" fmla="*/ 2795451 h 3540931"/>
                <a:gd name="connsiteX202" fmla="*/ 2778889 w 3125710"/>
                <a:gd name="connsiteY202" fmla="*/ 2792441 h 3540931"/>
                <a:gd name="connsiteX203" fmla="*/ 2772872 w 3125710"/>
                <a:gd name="connsiteY203" fmla="*/ 2786420 h 3540931"/>
                <a:gd name="connsiteX204" fmla="*/ 2769864 w 3125710"/>
                <a:gd name="connsiteY204" fmla="*/ 2771368 h 3540931"/>
                <a:gd name="connsiteX205" fmla="*/ 2769864 w 3125710"/>
                <a:gd name="connsiteY205" fmla="*/ 2768358 h 3540931"/>
                <a:gd name="connsiteX206" fmla="*/ 2676602 w 3125710"/>
                <a:gd name="connsiteY206" fmla="*/ 2696110 h 3540931"/>
                <a:gd name="connsiteX207" fmla="*/ 2679611 w 3125710"/>
                <a:gd name="connsiteY207" fmla="*/ 2678049 h 3540931"/>
                <a:gd name="connsiteX208" fmla="*/ 2687132 w 3125710"/>
                <a:gd name="connsiteY208" fmla="*/ 2676167 h 3540931"/>
                <a:gd name="connsiteX209" fmla="*/ 2178310 w 3125710"/>
                <a:gd name="connsiteY209" fmla="*/ 2613326 h 3540931"/>
                <a:gd name="connsiteX210" fmla="*/ 2187371 w 3125710"/>
                <a:gd name="connsiteY210" fmla="*/ 2627983 h 3540931"/>
                <a:gd name="connsiteX211" fmla="*/ 2175290 w 3125710"/>
                <a:gd name="connsiteY211" fmla="*/ 2636777 h 3540931"/>
                <a:gd name="connsiteX212" fmla="*/ 2084687 w 3125710"/>
                <a:gd name="connsiteY212" fmla="*/ 2660227 h 3540931"/>
                <a:gd name="connsiteX213" fmla="*/ 2048446 w 3125710"/>
                <a:gd name="connsiteY213" fmla="*/ 2669021 h 3540931"/>
                <a:gd name="connsiteX214" fmla="*/ 2075627 w 3125710"/>
                <a:gd name="connsiteY214" fmla="*/ 2636777 h 3540931"/>
                <a:gd name="connsiteX215" fmla="*/ 2178310 w 3125710"/>
                <a:gd name="connsiteY215" fmla="*/ 2613326 h 3540931"/>
                <a:gd name="connsiteX216" fmla="*/ 2716483 w 3125710"/>
                <a:gd name="connsiteY216" fmla="*/ 2528473 h 3540931"/>
                <a:gd name="connsiteX217" fmla="*/ 2812754 w 3125710"/>
                <a:gd name="connsiteY217" fmla="*/ 2540526 h 3540931"/>
                <a:gd name="connsiteX218" fmla="*/ 2815762 w 3125710"/>
                <a:gd name="connsiteY218" fmla="*/ 2537513 h 3540931"/>
                <a:gd name="connsiteX219" fmla="*/ 2824787 w 3125710"/>
                <a:gd name="connsiteY219" fmla="*/ 2534500 h 3540931"/>
                <a:gd name="connsiteX220" fmla="*/ 2833813 w 3125710"/>
                <a:gd name="connsiteY220" fmla="*/ 2531487 h 3540931"/>
                <a:gd name="connsiteX221" fmla="*/ 2839829 w 3125710"/>
                <a:gd name="connsiteY221" fmla="*/ 2534500 h 3540931"/>
                <a:gd name="connsiteX222" fmla="*/ 2845846 w 3125710"/>
                <a:gd name="connsiteY222" fmla="*/ 2540526 h 3540931"/>
                <a:gd name="connsiteX223" fmla="*/ 2851863 w 3125710"/>
                <a:gd name="connsiteY223" fmla="*/ 2552580 h 3540931"/>
                <a:gd name="connsiteX224" fmla="*/ 2851863 w 3125710"/>
                <a:gd name="connsiteY224" fmla="*/ 2555593 h 3540931"/>
                <a:gd name="connsiteX225" fmla="*/ 2848855 w 3125710"/>
                <a:gd name="connsiteY225" fmla="*/ 2567646 h 3540931"/>
                <a:gd name="connsiteX226" fmla="*/ 2842838 w 3125710"/>
                <a:gd name="connsiteY226" fmla="*/ 2570660 h 3540931"/>
                <a:gd name="connsiteX227" fmla="*/ 2836821 w 3125710"/>
                <a:gd name="connsiteY227" fmla="*/ 2573673 h 3540931"/>
                <a:gd name="connsiteX228" fmla="*/ 2827796 w 3125710"/>
                <a:gd name="connsiteY228" fmla="*/ 2576686 h 3540931"/>
                <a:gd name="connsiteX229" fmla="*/ 2821779 w 3125710"/>
                <a:gd name="connsiteY229" fmla="*/ 2573673 h 3540931"/>
                <a:gd name="connsiteX230" fmla="*/ 2812754 w 3125710"/>
                <a:gd name="connsiteY230" fmla="*/ 2567646 h 3540931"/>
                <a:gd name="connsiteX231" fmla="*/ 2713475 w 3125710"/>
                <a:gd name="connsiteY231" fmla="*/ 2555593 h 3540931"/>
                <a:gd name="connsiteX232" fmla="*/ 2701441 w 3125710"/>
                <a:gd name="connsiteY232" fmla="*/ 2540526 h 3540931"/>
                <a:gd name="connsiteX233" fmla="*/ 2716483 w 3125710"/>
                <a:gd name="connsiteY233" fmla="*/ 2528473 h 3540931"/>
                <a:gd name="connsiteX234" fmla="*/ 2785475 w 3125710"/>
                <a:gd name="connsiteY234" fmla="*/ 2366479 h 3540931"/>
                <a:gd name="connsiteX235" fmla="*/ 2791465 w 3125710"/>
                <a:gd name="connsiteY235" fmla="*/ 2366479 h 3540931"/>
                <a:gd name="connsiteX236" fmla="*/ 2800451 w 3125710"/>
                <a:gd name="connsiteY236" fmla="*/ 2369460 h 3540931"/>
                <a:gd name="connsiteX237" fmla="*/ 2803447 w 3125710"/>
                <a:gd name="connsiteY237" fmla="*/ 2375420 h 3540931"/>
                <a:gd name="connsiteX238" fmla="*/ 2809437 w 3125710"/>
                <a:gd name="connsiteY238" fmla="*/ 2381381 h 3540931"/>
                <a:gd name="connsiteX239" fmla="*/ 2809437 w 3125710"/>
                <a:gd name="connsiteY239" fmla="*/ 2390323 h 3540931"/>
                <a:gd name="connsiteX240" fmla="*/ 2806442 w 3125710"/>
                <a:gd name="connsiteY240" fmla="*/ 2396283 h 3540931"/>
                <a:gd name="connsiteX241" fmla="*/ 2800451 w 3125710"/>
                <a:gd name="connsiteY241" fmla="*/ 2405225 h 3540931"/>
                <a:gd name="connsiteX242" fmla="*/ 2791465 w 3125710"/>
                <a:gd name="connsiteY242" fmla="*/ 2408205 h 3540931"/>
                <a:gd name="connsiteX243" fmla="*/ 2785475 w 3125710"/>
                <a:gd name="connsiteY243" fmla="*/ 2408205 h 3540931"/>
                <a:gd name="connsiteX244" fmla="*/ 2776489 w 3125710"/>
                <a:gd name="connsiteY244" fmla="*/ 2405225 h 3540931"/>
                <a:gd name="connsiteX245" fmla="*/ 2689624 w 3125710"/>
                <a:gd name="connsiteY245" fmla="*/ 2429068 h 3540931"/>
                <a:gd name="connsiteX246" fmla="*/ 2671653 w 3125710"/>
                <a:gd name="connsiteY246" fmla="*/ 2423107 h 3540931"/>
                <a:gd name="connsiteX247" fmla="*/ 2677643 w 3125710"/>
                <a:gd name="connsiteY247" fmla="*/ 2408205 h 3540931"/>
                <a:gd name="connsiteX248" fmla="*/ 2767503 w 3125710"/>
                <a:gd name="connsiteY248" fmla="*/ 2381381 h 3540931"/>
                <a:gd name="connsiteX249" fmla="*/ 2767503 w 3125710"/>
                <a:gd name="connsiteY249" fmla="*/ 2378401 h 3540931"/>
                <a:gd name="connsiteX250" fmla="*/ 2773493 w 3125710"/>
                <a:gd name="connsiteY250" fmla="*/ 2372440 h 3540931"/>
                <a:gd name="connsiteX251" fmla="*/ 2773493 w 3125710"/>
                <a:gd name="connsiteY251" fmla="*/ 2369460 h 3540931"/>
                <a:gd name="connsiteX252" fmla="*/ 2785475 w 3125710"/>
                <a:gd name="connsiteY252" fmla="*/ 2366479 h 3540931"/>
                <a:gd name="connsiteX253" fmla="*/ 2102819 w 3125710"/>
                <a:gd name="connsiteY253" fmla="*/ 2354874 h 3540931"/>
                <a:gd name="connsiteX254" fmla="*/ 2118157 w 3125710"/>
                <a:gd name="connsiteY254" fmla="*/ 2362501 h 3540931"/>
                <a:gd name="connsiteX255" fmla="*/ 2121169 w 3125710"/>
                <a:gd name="connsiteY255" fmla="*/ 2377567 h 3540931"/>
                <a:gd name="connsiteX256" fmla="*/ 2232581 w 3125710"/>
                <a:gd name="connsiteY256" fmla="*/ 2464952 h 3540931"/>
                <a:gd name="connsiteX257" fmla="*/ 2229570 w 3125710"/>
                <a:gd name="connsiteY257" fmla="*/ 2483032 h 3540931"/>
                <a:gd name="connsiteX258" fmla="*/ 2214514 w 3125710"/>
                <a:gd name="connsiteY258" fmla="*/ 2480019 h 3540931"/>
                <a:gd name="connsiteX259" fmla="*/ 2106113 w 3125710"/>
                <a:gd name="connsiteY259" fmla="*/ 2395647 h 3540931"/>
                <a:gd name="connsiteX260" fmla="*/ 2085035 w 3125710"/>
                <a:gd name="connsiteY260" fmla="*/ 2389621 h 3540931"/>
                <a:gd name="connsiteX261" fmla="*/ 2102819 w 3125710"/>
                <a:gd name="connsiteY261" fmla="*/ 2354874 h 3540931"/>
                <a:gd name="connsiteX262" fmla="*/ 2244604 w 3125710"/>
                <a:gd name="connsiteY262" fmla="*/ 2212153 h 3540931"/>
                <a:gd name="connsiteX263" fmla="*/ 2249104 w 3125710"/>
                <a:gd name="connsiteY263" fmla="*/ 2213282 h 3540931"/>
                <a:gd name="connsiteX264" fmla="*/ 2261103 w 3125710"/>
                <a:gd name="connsiteY264" fmla="*/ 2216294 h 3540931"/>
                <a:gd name="connsiteX265" fmla="*/ 2264103 w 3125710"/>
                <a:gd name="connsiteY265" fmla="*/ 2219305 h 3540931"/>
                <a:gd name="connsiteX266" fmla="*/ 2267103 w 3125710"/>
                <a:gd name="connsiteY266" fmla="*/ 2231349 h 3540931"/>
                <a:gd name="connsiteX267" fmla="*/ 2267103 w 3125710"/>
                <a:gd name="connsiteY267" fmla="*/ 2237372 h 3540931"/>
                <a:gd name="connsiteX268" fmla="*/ 2267103 w 3125710"/>
                <a:gd name="connsiteY268" fmla="*/ 2243394 h 3540931"/>
                <a:gd name="connsiteX269" fmla="*/ 2264103 w 3125710"/>
                <a:gd name="connsiteY269" fmla="*/ 2246405 h 3540931"/>
                <a:gd name="connsiteX270" fmla="*/ 2303102 w 3125710"/>
                <a:gd name="connsiteY270" fmla="*/ 2363840 h 3540931"/>
                <a:gd name="connsiteX271" fmla="*/ 2297102 w 3125710"/>
                <a:gd name="connsiteY271" fmla="*/ 2381907 h 3540931"/>
                <a:gd name="connsiteX272" fmla="*/ 2279103 w 3125710"/>
                <a:gd name="connsiteY272" fmla="*/ 2372874 h 3540931"/>
                <a:gd name="connsiteX273" fmla="*/ 2243104 w 3125710"/>
                <a:gd name="connsiteY273" fmla="*/ 2255439 h 3540931"/>
                <a:gd name="connsiteX274" fmla="*/ 2234104 w 3125710"/>
                <a:gd name="connsiteY274" fmla="*/ 2252427 h 3540931"/>
                <a:gd name="connsiteX275" fmla="*/ 2231105 w 3125710"/>
                <a:gd name="connsiteY275" fmla="*/ 2246405 h 3540931"/>
                <a:gd name="connsiteX276" fmla="*/ 2225105 w 3125710"/>
                <a:gd name="connsiteY276" fmla="*/ 2237372 h 3540931"/>
                <a:gd name="connsiteX277" fmla="*/ 2225105 w 3125710"/>
                <a:gd name="connsiteY277" fmla="*/ 2231349 h 3540931"/>
                <a:gd name="connsiteX278" fmla="*/ 2228105 w 3125710"/>
                <a:gd name="connsiteY278" fmla="*/ 2222316 h 3540931"/>
                <a:gd name="connsiteX279" fmla="*/ 2234104 w 3125710"/>
                <a:gd name="connsiteY279" fmla="*/ 2216294 h 3540931"/>
                <a:gd name="connsiteX280" fmla="*/ 2240104 w 3125710"/>
                <a:gd name="connsiteY280" fmla="*/ 2213282 h 3540931"/>
                <a:gd name="connsiteX281" fmla="*/ 2244604 w 3125710"/>
                <a:gd name="connsiteY281" fmla="*/ 2212153 h 3540931"/>
                <a:gd name="connsiteX282" fmla="*/ 1845192 w 3125710"/>
                <a:gd name="connsiteY282" fmla="*/ 2183491 h 3540931"/>
                <a:gd name="connsiteX283" fmla="*/ 1885941 w 3125710"/>
                <a:gd name="connsiteY283" fmla="*/ 2204805 h 3540931"/>
                <a:gd name="connsiteX284" fmla="*/ 1922163 w 3125710"/>
                <a:gd name="connsiteY284" fmla="*/ 2429163 h 3540931"/>
                <a:gd name="connsiteX285" fmla="*/ 1922163 w 3125710"/>
                <a:gd name="connsiteY285" fmla="*/ 2438137 h 3540931"/>
                <a:gd name="connsiteX286" fmla="*/ 1931219 w 3125710"/>
                <a:gd name="connsiteY286" fmla="*/ 2444120 h 3540931"/>
                <a:gd name="connsiteX287" fmla="*/ 1940274 w 3125710"/>
                <a:gd name="connsiteY287" fmla="*/ 2456086 h 3540931"/>
                <a:gd name="connsiteX288" fmla="*/ 1943293 w 3125710"/>
                <a:gd name="connsiteY288" fmla="*/ 2465060 h 3540931"/>
                <a:gd name="connsiteX289" fmla="*/ 1946311 w 3125710"/>
                <a:gd name="connsiteY289" fmla="*/ 2471043 h 3540931"/>
                <a:gd name="connsiteX290" fmla="*/ 1949330 w 3125710"/>
                <a:gd name="connsiteY290" fmla="*/ 2486000 h 3540931"/>
                <a:gd name="connsiteX291" fmla="*/ 1940274 w 3125710"/>
                <a:gd name="connsiteY291" fmla="*/ 2515915 h 3540931"/>
                <a:gd name="connsiteX292" fmla="*/ 1931219 w 3125710"/>
                <a:gd name="connsiteY292" fmla="*/ 2527881 h 3540931"/>
                <a:gd name="connsiteX293" fmla="*/ 1925182 w 3125710"/>
                <a:gd name="connsiteY293" fmla="*/ 2533863 h 3540931"/>
                <a:gd name="connsiteX294" fmla="*/ 1919145 w 3125710"/>
                <a:gd name="connsiteY294" fmla="*/ 2536855 h 3540931"/>
                <a:gd name="connsiteX295" fmla="*/ 1910089 w 3125710"/>
                <a:gd name="connsiteY295" fmla="*/ 2539846 h 3540931"/>
                <a:gd name="connsiteX296" fmla="*/ 1904052 w 3125710"/>
                <a:gd name="connsiteY296" fmla="*/ 2542838 h 3540931"/>
                <a:gd name="connsiteX297" fmla="*/ 1894997 w 3125710"/>
                <a:gd name="connsiteY297" fmla="*/ 2545829 h 3540931"/>
                <a:gd name="connsiteX298" fmla="*/ 1888960 w 3125710"/>
                <a:gd name="connsiteY298" fmla="*/ 2545829 h 3540931"/>
                <a:gd name="connsiteX299" fmla="*/ 1873867 w 3125710"/>
                <a:gd name="connsiteY299" fmla="*/ 2542838 h 3540931"/>
                <a:gd name="connsiteX300" fmla="*/ 1864812 w 3125710"/>
                <a:gd name="connsiteY300" fmla="*/ 2539846 h 3540931"/>
                <a:gd name="connsiteX301" fmla="*/ 1858775 w 3125710"/>
                <a:gd name="connsiteY301" fmla="*/ 2536855 h 3540931"/>
                <a:gd name="connsiteX302" fmla="*/ 1852738 w 3125710"/>
                <a:gd name="connsiteY302" fmla="*/ 2533863 h 3540931"/>
                <a:gd name="connsiteX303" fmla="*/ 1846701 w 3125710"/>
                <a:gd name="connsiteY303" fmla="*/ 2527881 h 3540931"/>
                <a:gd name="connsiteX304" fmla="*/ 1837645 w 3125710"/>
                <a:gd name="connsiteY304" fmla="*/ 2518906 h 3540931"/>
                <a:gd name="connsiteX305" fmla="*/ 1834627 w 3125710"/>
                <a:gd name="connsiteY305" fmla="*/ 2509932 h 3540931"/>
                <a:gd name="connsiteX306" fmla="*/ 1831608 w 3125710"/>
                <a:gd name="connsiteY306" fmla="*/ 2503949 h 3540931"/>
                <a:gd name="connsiteX307" fmla="*/ 1831608 w 3125710"/>
                <a:gd name="connsiteY307" fmla="*/ 2471043 h 3540931"/>
                <a:gd name="connsiteX308" fmla="*/ 1837645 w 3125710"/>
                <a:gd name="connsiteY308" fmla="*/ 2456086 h 3540931"/>
                <a:gd name="connsiteX309" fmla="*/ 1846701 w 3125710"/>
                <a:gd name="connsiteY309" fmla="*/ 2444120 h 3540931"/>
                <a:gd name="connsiteX310" fmla="*/ 1855756 w 3125710"/>
                <a:gd name="connsiteY310" fmla="*/ 2435146 h 3540931"/>
                <a:gd name="connsiteX311" fmla="*/ 1822553 w 3125710"/>
                <a:gd name="connsiteY311" fmla="*/ 2222754 h 3540931"/>
                <a:gd name="connsiteX312" fmla="*/ 1845192 w 3125710"/>
                <a:gd name="connsiteY312" fmla="*/ 2183491 h 3540931"/>
                <a:gd name="connsiteX313" fmla="*/ 1381210 w 3125710"/>
                <a:gd name="connsiteY313" fmla="*/ 2174703 h 3540931"/>
                <a:gd name="connsiteX314" fmla="*/ 1404989 w 3125710"/>
                <a:gd name="connsiteY314" fmla="*/ 2183708 h 3540931"/>
                <a:gd name="connsiteX315" fmla="*/ 1404989 w 3125710"/>
                <a:gd name="connsiteY315" fmla="*/ 2231733 h 3540931"/>
                <a:gd name="connsiteX316" fmla="*/ 1302322 w 3125710"/>
                <a:gd name="connsiteY316" fmla="*/ 2447849 h 3540931"/>
                <a:gd name="connsiteX317" fmla="*/ 1260048 w 3125710"/>
                <a:gd name="connsiteY317" fmla="*/ 2543900 h 3540931"/>
                <a:gd name="connsiteX318" fmla="*/ 1238910 w 3125710"/>
                <a:gd name="connsiteY318" fmla="*/ 2435842 h 3540931"/>
                <a:gd name="connsiteX319" fmla="*/ 1359695 w 3125710"/>
                <a:gd name="connsiteY319" fmla="*/ 2183708 h 3540931"/>
                <a:gd name="connsiteX320" fmla="*/ 1381210 w 3125710"/>
                <a:gd name="connsiteY320" fmla="*/ 2174703 h 3540931"/>
                <a:gd name="connsiteX321" fmla="*/ 2500476 w 3125710"/>
                <a:gd name="connsiteY321" fmla="*/ 2121064 h 3540931"/>
                <a:gd name="connsiteX322" fmla="*/ 2514028 w 3125710"/>
                <a:gd name="connsiteY322" fmla="*/ 2129167 h 3540931"/>
                <a:gd name="connsiteX323" fmla="*/ 2502106 w 3125710"/>
                <a:gd name="connsiteY323" fmla="*/ 2162332 h 3540931"/>
                <a:gd name="connsiteX324" fmla="*/ 2454419 w 3125710"/>
                <a:gd name="connsiteY324" fmla="*/ 2307050 h 3540931"/>
                <a:gd name="connsiteX325" fmla="*/ 2433556 w 3125710"/>
                <a:gd name="connsiteY325" fmla="*/ 2298005 h 3540931"/>
                <a:gd name="connsiteX326" fmla="*/ 2478262 w 3125710"/>
                <a:gd name="connsiteY326" fmla="*/ 2153287 h 3540931"/>
                <a:gd name="connsiteX327" fmla="*/ 2500476 w 3125710"/>
                <a:gd name="connsiteY327" fmla="*/ 2121064 h 3540931"/>
                <a:gd name="connsiteX328" fmla="*/ 356526 w 3125710"/>
                <a:gd name="connsiteY328" fmla="*/ 2011637 h 3540931"/>
                <a:gd name="connsiteX329" fmla="*/ 368354 w 3125710"/>
                <a:gd name="connsiteY329" fmla="*/ 2020637 h 3540931"/>
                <a:gd name="connsiteX330" fmla="*/ 380182 w 3125710"/>
                <a:gd name="connsiteY330" fmla="*/ 2086634 h 3540931"/>
                <a:gd name="connsiteX331" fmla="*/ 386097 w 3125710"/>
                <a:gd name="connsiteY331" fmla="*/ 2089634 h 3540931"/>
                <a:gd name="connsiteX332" fmla="*/ 389054 w 3125710"/>
                <a:gd name="connsiteY332" fmla="*/ 2092633 h 3540931"/>
                <a:gd name="connsiteX333" fmla="*/ 392011 w 3125710"/>
                <a:gd name="connsiteY333" fmla="*/ 2092633 h 3540931"/>
                <a:gd name="connsiteX334" fmla="*/ 394968 w 3125710"/>
                <a:gd name="connsiteY334" fmla="*/ 2101633 h 3540931"/>
                <a:gd name="connsiteX335" fmla="*/ 394968 w 3125710"/>
                <a:gd name="connsiteY335" fmla="*/ 2104633 h 3540931"/>
                <a:gd name="connsiteX336" fmla="*/ 392011 w 3125710"/>
                <a:gd name="connsiteY336" fmla="*/ 2113632 h 3540931"/>
                <a:gd name="connsiteX337" fmla="*/ 389054 w 3125710"/>
                <a:gd name="connsiteY337" fmla="*/ 2116632 h 3540931"/>
                <a:gd name="connsiteX338" fmla="*/ 383139 w 3125710"/>
                <a:gd name="connsiteY338" fmla="*/ 2119632 h 3540931"/>
                <a:gd name="connsiteX339" fmla="*/ 377225 w 3125710"/>
                <a:gd name="connsiteY339" fmla="*/ 2119632 h 3540931"/>
                <a:gd name="connsiteX340" fmla="*/ 371311 w 3125710"/>
                <a:gd name="connsiteY340" fmla="*/ 2116632 h 3540931"/>
                <a:gd name="connsiteX341" fmla="*/ 365397 w 3125710"/>
                <a:gd name="connsiteY341" fmla="*/ 2113632 h 3540931"/>
                <a:gd name="connsiteX342" fmla="*/ 362440 w 3125710"/>
                <a:gd name="connsiteY342" fmla="*/ 2104633 h 3540931"/>
                <a:gd name="connsiteX343" fmla="*/ 362440 w 3125710"/>
                <a:gd name="connsiteY343" fmla="*/ 2101633 h 3540931"/>
                <a:gd name="connsiteX344" fmla="*/ 362440 w 3125710"/>
                <a:gd name="connsiteY344" fmla="*/ 2095633 h 3540931"/>
                <a:gd name="connsiteX345" fmla="*/ 350612 w 3125710"/>
                <a:gd name="connsiteY345" fmla="*/ 2023637 h 3540931"/>
                <a:gd name="connsiteX346" fmla="*/ 356526 w 3125710"/>
                <a:gd name="connsiteY346" fmla="*/ 2011637 h 3540931"/>
                <a:gd name="connsiteX347" fmla="*/ 186981 w 3125710"/>
                <a:gd name="connsiteY347" fmla="*/ 1985959 h 3540931"/>
                <a:gd name="connsiteX348" fmla="*/ 187355 w 3125710"/>
                <a:gd name="connsiteY348" fmla="*/ 1999800 h 3540931"/>
                <a:gd name="connsiteX349" fmla="*/ 145460 w 3125710"/>
                <a:gd name="connsiteY349" fmla="*/ 2047680 h 3540931"/>
                <a:gd name="connsiteX350" fmla="*/ 142467 w 3125710"/>
                <a:gd name="connsiteY350" fmla="*/ 2047680 h 3540931"/>
                <a:gd name="connsiteX351" fmla="*/ 142467 w 3125710"/>
                <a:gd name="connsiteY351" fmla="*/ 2050673 h 3540931"/>
                <a:gd name="connsiteX352" fmla="*/ 142467 w 3125710"/>
                <a:gd name="connsiteY352" fmla="*/ 2053665 h 3540931"/>
                <a:gd name="connsiteX353" fmla="*/ 142467 w 3125710"/>
                <a:gd name="connsiteY353" fmla="*/ 2056658 h 3540931"/>
                <a:gd name="connsiteX354" fmla="*/ 139475 w 3125710"/>
                <a:gd name="connsiteY354" fmla="*/ 2059650 h 3540931"/>
                <a:gd name="connsiteX355" fmla="*/ 136482 w 3125710"/>
                <a:gd name="connsiteY355" fmla="*/ 2062643 h 3540931"/>
                <a:gd name="connsiteX356" fmla="*/ 130497 w 3125710"/>
                <a:gd name="connsiteY356" fmla="*/ 2065635 h 3540931"/>
                <a:gd name="connsiteX357" fmla="*/ 124512 w 3125710"/>
                <a:gd name="connsiteY357" fmla="*/ 2065635 h 3540931"/>
                <a:gd name="connsiteX358" fmla="*/ 121520 w 3125710"/>
                <a:gd name="connsiteY358" fmla="*/ 2065635 h 3540931"/>
                <a:gd name="connsiteX359" fmla="*/ 118527 w 3125710"/>
                <a:gd name="connsiteY359" fmla="*/ 2062643 h 3540931"/>
                <a:gd name="connsiteX360" fmla="*/ 115535 w 3125710"/>
                <a:gd name="connsiteY360" fmla="*/ 2062643 h 3540931"/>
                <a:gd name="connsiteX361" fmla="*/ 115535 w 3125710"/>
                <a:gd name="connsiteY361" fmla="*/ 2059650 h 3540931"/>
                <a:gd name="connsiteX362" fmla="*/ 112542 w 3125710"/>
                <a:gd name="connsiteY362" fmla="*/ 2059650 h 3540931"/>
                <a:gd name="connsiteX363" fmla="*/ 112542 w 3125710"/>
                <a:gd name="connsiteY363" fmla="*/ 2056658 h 3540931"/>
                <a:gd name="connsiteX364" fmla="*/ 109550 w 3125710"/>
                <a:gd name="connsiteY364" fmla="*/ 2053665 h 3540931"/>
                <a:gd name="connsiteX365" fmla="*/ 109550 w 3125710"/>
                <a:gd name="connsiteY365" fmla="*/ 2050673 h 3540931"/>
                <a:gd name="connsiteX366" fmla="*/ 109550 w 3125710"/>
                <a:gd name="connsiteY366" fmla="*/ 2047680 h 3540931"/>
                <a:gd name="connsiteX367" fmla="*/ 112542 w 3125710"/>
                <a:gd name="connsiteY367" fmla="*/ 2044688 h 3540931"/>
                <a:gd name="connsiteX368" fmla="*/ 112542 w 3125710"/>
                <a:gd name="connsiteY368" fmla="*/ 2041695 h 3540931"/>
                <a:gd name="connsiteX369" fmla="*/ 112542 w 3125710"/>
                <a:gd name="connsiteY369" fmla="*/ 2038702 h 3540931"/>
                <a:gd name="connsiteX370" fmla="*/ 121520 w 3125710"/>
                <a:gd name="connsiteY370" fmla="*/ 2032717 h 3540931"/>
                <a:gd name="connsiteX371" fmla="*/ 124512 w 3125710"/>
                <a:gd name="connsiteY371" fmla="*/ 2032717 h 3540931"/>
                <a:gd name="connsiteX372" fmla="*/ 127505 w 3125710"/>
                <a:gd name="connsiteY372" fmla="*/ 2032717 h 3540931"/>
                <a:gd name="connsiteX373" fmla="*/ 133490 w 3125710"/>
                <a:gd name="connsiteY373" fmla="*/ 2032717 h 3540931"/>
                <a:gd name="connsiteX374" fmla="*/ 175385 w 3125710"/>
                <a:gd name="connsiteY374" fmla="*/ 1987830 h 3540931"/>
                <a:gd name="connsiteX375" fmla="*/ 186981 w 3125710"/>
                <a:gd name="connsiteY375" fmla="*/ 1985959 h 3540931"/>
                <a:gd name="connsiteX376" fmla="*/ 480341 w 3125710"/>
                <a:gd name="connsiteY376" fmla="*/ 1925975 h 3540931"/>
                <a:gd name="connsiteX377" fmla="*/ 486387 w 3125710"/>
                <a:gd name="connsiteY377" fmla="*/ 1930827 h 3540931"/>
                <a:gd name="connsiteX378" fmla="*/ 552894 w 3125710"/>
                <a:gd name="connsiteY378" fmla="*/ 1978604 h 3540931"/>
                <a:gd name="connsiteX379" fmla="*/ 571032 w 3125710"/>
                <a:gd name="connsiteY379" fmla="*/ 1978604 h 3540931"/>
                <a:gd name="connsiteX380" fmla="*/ 577078 w 3125710"/>
                <a:gd name="connsiteY380" fmla="*/ 1987562 h 3540931"/>
                <a:gd name="connsiteX381" fmla="*/ 580101 w 3125710"/>
                <a:gd name="connsiteY381" fmla="*/ 1993535 h 3540931"/>
                <a:gd name="connsiteX382" fmla="*/ 580101 w 3125710"/>
                <a:gd name="connsiteY382" fmla="*/ 1999507 h 3540931"/>
                <a:gd name="connsiteX383" fmla="*/ 580101 w 3125710"/>
                <a:gd name="connsiteY383" fmla="*/ 2002493 h 3540931"/>
                <a:gd name="connsiteX384" fmla="*/ 574055 w 3125710"/>
                <a:gd name="connsiteY384" fmla="*/ 2011451 h 3540931"/>
                <a:gd name="connsiteX385" fmla="*/ 564986 w 3125710"/>
                <a:gd name="connsiteY385" fmla="*/ 2017423 h 3540931"/>
                <a:gd name="connsiteX386" fmla="*/ 552894 w 3125710"/>
                <a:gd name="connsiteY386" fmla="*/ 2014437 h 3540931"/>
                <a:gd name="connsiteX387" fmla="*/ 549870 w 3125710"/>
                <a:gd name="connsiteY387" fmla="*/ 2011451 h 3540931"/>
                <a:gd name="connsiteX388" fmla="*/ 543824 w 3125710"/>
                <a:gd name="connsiteY388" fmla="*/ 2005479 h 3540931"/>
                <a:gd name="connsiteX389" fmla="*/ 540801 w 3125710"/>
                <a:gd name="connsiteY389" fmla="*/ 1996521 h 3540931"/>
                <a:gd name="connsiteX390" fmla="*/ 540801 w 3125710"/>
                <a:gd name="connsiteY390" fmla="*/ 1993535 h 3540931"/>
                <a:gd name="connsiteX391" fmla="*/ 471272 w 3125710"/>
                <a:gd name="connsiteY391" fmla="*/ 1939785 h 3540931"/>
                <a:gd name="connsiteX392" fmla="*/ 474295 w 3125710"/>
                <a:gd name="connsiteY392" fmla="*/ 1927841 h 3540931"/>
                <a:gd name="connsiteX393" fmla="*/ 480341 w 3125710"/>
                <a:gd name="connsiteY393" fmla="*/ 1925975 h 3540931"/>
                <a:gd name="connsiteX394" fmla="*/ 100503 w 3125710"/>
                <a:gd name="connsiteY394" fmla="*/ 1880500 h 3540931"/>
                <a:gd name="connsiteX395" fmla="*/ 109552 w 3125710"/>
                <a:gd name="connsiteY395" fmla="*/ 1889500 h 3540931"/>
                <a:gd name="connsiteX396" fmla="*/ 97486 w 3125710"/>
                <a:gd name="connsiteY396" fmla="*/ 1898499 h 3540931"/>
                <a:gd name="connsiteX397" fmla="*/ 31126 w 3125710"/>
                <a:gd name="connsiteY397" fmla="*/ 1913499 h 3540931"/>
                <a:gd name="connsiteX398" fmla="*/ 3978 w 3125710"/>
                <a:gd name="connsiteY398" fmla="*/ 1922499 h 3540931"/>
                <a:gd name="connsiteX399" fmla="*/ 22077 w 3125710"/>
                <a:gd name="connsiteY399" fmla="*/ 1898499 h 3540931"/>
                <a:gd name="connsiteX400" fmla="*/ 100503 w 3125710"/>
                <a:gd name="connsiteY400" fmla="*/ 1880500 h 3540931"/>
                <a:gd name="connsiteX401" fmla="*/ 1142923 w 3125710"/>
                <a:gd name="connsiteY401" fmla="*/ 1829491 h 3540931"/>
                <a:gd name="connsiteX402" fmla="*/ 1176006 w 3125710"/>
                <a:gd name="connsiteY402" fmla="*/ 1862372 h 3540931"/>
                <a:gd name="connsiteX403" fmla="*/ 1142923 w 3125710"/>
                <a:gd name="connsiteY403" fmla="*/ 1892264 h 3540931"/>
                <a:gd name="connsiteX404" fmla="*/ 794050 w 3125710"/>
                <a:gd name="connsiteY404" fmla="*/ 1969982 h 3540931"/>
                <a:gd name="connsiteX405" fmla="*/ 742922 w 3125710"/>
                <a:gd name="connsiteY405" fmla="*/ 2005852 h 3540931"/>
                <a:gd name="connsiteX406" fmla="*/ 742922 w 3125710"/>
                <a:gd name="connsiteY406" fmla="*/ 1895253 h 3540931"/>
                <a:gd name="connsiteX407" fmla="*/ 779013 w 3125710"/>
                <a:gd name="connsiteY407" fmla="*/ 1907210 h 3540931"/>
                <a:gd name="connsiteX408" fmla="*/ 1142923 w 3125710"/>
                <a:gd name="connsiteY408" fmla="*/ 1829491 h 3540931"/>
                <a:gd name="connsiteX409" fmla="*/ 500460 w 3125710"/>
                <a:gd name="connsiteY409" fmla="*/ 1816859 h 3540931"/>
                <a:gd name="connsiteX410" fmla="*/ 573012 w 3125710"/>
                <a:gd name="connsiteY410" fmla="*/ 1825800 h 3540931"/>
                <a:gd name="connsiteX411" fmla="*/ 576036 w 3125710"/>
                <a:gd name="connsiteY411" fmla="*/ 1822820 h 3540931"/>
                <a:gd name="connsiteX412" fmla="*/ 582082 w 3125710"/>
                <a:gd name="connsiteY412" fmla="*/ 1819840 h 3540931"/>
                <a:gd name="connsiteX413" fmla="*/ 588128 w 3125710"/>
                <a:gd name="connsiteY413" fmla="*/ 1819840 h 3540931"/>
                <a:gd name="connsiteX414" fmla="*/ 594174 w 3125710"/>
                <a:gd name="connsiteY414" fmla="*/ 1819840 h 3540931"/>
                <a:gd name="connsiteX415" fmla="*/ 597197 w 3125710"/>
                <a:gd name="connsiteY415" fmla="*/ 1825800 h 3540931"/>
                <a:gd name="connsiteX416" fmla="*/ 603243 w 3125710"/>
                <a:gd name="connsiteY416" fmla="*/ 1831761 h 3540931"/>
                <a:gd name="connsiteX417" fmla="*/ 603243 w 3125710"/>
                <a:gd name="connsiteY417" fmla="*/ 1837722 h 3540931"/>
                <a:gd name="connsiteX418" fmla="*/ 600220 w 3125710"/>
                <a:gd name="connsiteY418" fmla="*/ 1843683 h 3540931"/>
                <a:gd name="connsiteX419" fmla="*/ 597197 w 3125710"/>
                <a:gd name="connsiteY419" fmla="*/ 1846664 h 3540931"/>
                <a:gd name="connsiteX420" fmla="*/ 591151 w 3125710"/>
                <a:gd name="connsiteY420" fmla="*/ 1849644 h 3540931"/>
                <a:gd name="connsiteX421" fmla="*/ 585105 w 3125710"/>
                <a:gd name="connsiteY421" fmla="*/ 1849644 h 3540931"/>
                <a:gd name="connsiteX422" fmla="*/ 579059 w 3125710"/>
                <a:gd name="connsiteY422" fmla="*/ 1849644 h 3540931"/>
                <a:gd name="connsiteX423" fmla="*/ 573012 w 3125710"/>
                <a:gd name="connsiteY423" fmla="*/ 1843683 h 3540931"/>
                <a:gd name="connsiteX424" fmla="*/ 497437 w 3125710"/>
                <a:gd name="connsiteY424" fmla="*/ 1834742 h 3540931"/>
                <a:gd name="connsiteX425" fmla="*/ 491391 w 3125710"/>
                <a:gd name="connsiteY425" fmla="*/ 1825800 h 3540931"/>
                <a:gd name="connsiteX426" fmla="*/ 500460 w 3125710"/>
                <a:gd name="connsiteY426" fmla="*/ 1816859 h 3540931"/>
                <a:gd name="connsiteX427" fmla="*/ 2318958 w 3125710"/>
                <a:gd name="connsiteY427" fmla="*/ 1757284 h 3540931"/>
                <a:gd name="connsiteX428" fmla="*/ 2343810 w 3125710"/>
                <a:gd name="connsiteY428" fmla="*/ 1760281 h 3540931"/>
                <a:gd name="connsiteX429" fmla="*/ 2557681 w 3125710"/>
                <a:gd name="connsiteY429" fmla="*/ 1874167 h 3540931"/>
                <a:gd name="connsiteX430" fmla="*/ 2572743 w 3125710"/>
                <a:gd name="connsiteY430" fmla="*/ 1865176 h 3540931"/>
                <a:gd name="connsiteX431" fmla="*/ 2596841 w 3125710"/>
                <a:gd name="connsiteY431" fmla="*/ 1859182 h 3540931"/>
                <a:gd name="connsiteX432" fmla="*/ 2599853 w 3125710"/>
                <a:gd name="connsiteY432" fmla="*/ 1859182 h 3540931"/>
                <a:gd name="connsiteX433" fmla="*/ 2626964 w 3125710"/>
                <a:gd name="connsiteY433" fmla="*/ 1868173 h 3540931"/>
                <a:gd name="connsiteX434" fmla="*/ 2639013 w 3125710"/>
                <a:gd name="connsiteY434" fmla="*/ 1877164 h 3540931"/>
                <a:gd name="connsiteX435" fmla="*/ 2654074 w 3125710"/>
                <a:gd name="connsiteY435" fmla="*/ 1901139 h 3540931"/>
                <a:gd name="connsiteX436" fmla="*/ 2657086 w 3125710"/>
                <a:gd name="connsiteY436" fmla="*/ 1916124 h 3540931"/>
                <a:gd name="connsiteX437" fmla="*/ 2651062 w 3125710"/>
                <a:gd name="connsiteY437" fmla="*/ 1937103 h 3540931"/>
                <a:gd name="connsiteX438" fmla="*/ 2639013 w 3125710"/>
                <a:gd name="connsiteY438" fmla="*/ 1955085 h 3540931"/>
                <a:gd name="connsiteX439" fmla="*/ 2620939 w 3125710"/>
                <a:gd name="connsiteY439" fmla="*/ 1967073 h 3540931"/>
                <a:gd name="connsiteX440" fmla="*/ 2599853 w 3125710"/>
                <a:gd name="connsiteY440" fmla="*/ 1973067 h 3540931"/>
                <a:gd name="connsiteX441" fmla="*/ 2596841 w 3125710"/>
                <a:gd name="connsiteY441" fmla="*/ 1973067 h 3540931"/>
                <a:gd name="connsiteX442" fmla="*/ 2566718 w 3125710"/>
                <a:gd name="connsiteY442" fmla="*/ 1964076 h 3540931"/>
                <a:gd name="connsiteX443" fmla="*/ 2554669 w 3125710"/>
                <a:gd name="connsiteY443" fmla="*/ 1955085 h 3540931"/>
                <a:gd name="connsiteX444" fmla="*/ 2545632 w 3125710"/>
                <a:gd name="connsiteY444" fmla="*/ 1940100 h 3540931"/>
                <a:gd name="connsiteX445" fmla="*/ 2310674 w 3125710"/>
                <a:gd name="connsiteY445" fmla="*/ 1817224 h 3540931"/>
                <a:gd name="connsiteX446" fmla="*/ 2298625 w 3125710"/>
                <a:gd name="connsiteY446" fmla="*/ 1772269 h 3540931"/>
                <a:gd name="connsiteX447" fmla="*/ 2318958 w 3125710"/>
                <a:gd name="connsiteY447" fmla="*/ 1757284 h 3540931"/>
                <a:gd name="connsiteX448" fmla="*/ 2948564 w 3125710"/>
                <a:gd name="connsiteY448" fmla="*/ 1747433 h 3540931"/>
                <a:gd name="connsiteX449" fmla="*/ 2954626 w 3125710"/>
                <a:gd name="connsiteY449" fmla="*/ 1753540 h 3540931"/>
                <a:gd name="connsiteX450" fmla="*/ 2957656 w 3125710"/>
                <a:gd name="connsiteY450" fmla="*/ 1799342 h 3540931"/>
                <a:gd name="connsiteX451" fmla="*/ 2960687 w 3125710"/>
                <a:gd name="connsiteY451" fmla="*/ 1802395 h 3540931"/>
                <a:gd name="connsiteX452" fmla="*/ 2963717 w 3125710"/>
                <a:gd name="connsiteY452" fmla="*/ 1805449 h 3540931"/>
                <a:gd name="connsiteX453" fmla="*/ 2963717 w 3125710"/>
                <a:gd name="connsiteY453" fmla="*/ 1811556 h 3540931"/>
                <a:gd name="connsiteX454" fmla="*/ 2963717 w 3125710"/>
                <a:gd name="connsiteY454" fmla="*/ 1814609 h 3540931"/>
                <a:gd name="connsiteX455" fmla="*/ 2960687 w 3125710"/>
                <a:gd name="connsiteY455" fmla="*/ 1817663 h 3540931"/>
                <a:gd name="connsiteX456" fmla="*/ 2957656 w 3125710"/>
                <a:gd name="connsiteY456" fmla="*/ 1820716 h 3540931"/>
                <a:gd name="connsiteX457" fmla="*/ 2954626 w 3125710"/>
                <a:gd name="connsiteY457" fmla="*/ 1820716 h 3540931"/>
                <a:gd name="connsiteX458" fmla="*/ 2951595 w 3125710"/>
                <a:gd name="connsiteY458" fmla="*/ 1820716 h 3540931"/>
                <a:gd name="connsiteX459" fmla="*/ 2948564 w 3125710"/>
                <a:gd name="connsiteY459" fmla="*/ 1817663 h 3540931"/>
                <a:gd name="connsiteX460" fmla="*/ 2945534 w 3125710"/>
                <a:gd name="connsiteY460" fmla="*/ 1814609 h 3540931"/>
                <a:gd name="connsiteX461" fmla="*/ 2942503 w 3125710"/>
                <a:gd name="connsiteY461" fmla="*/ 1814609 h 3540931"/>
                <a:gd name="connsiteX462" fmla="*/ 2942503 w 3125710"/>
                <a:gd name="connsiteY462" fmla="*/ 1808502 h 3540931"/>
                <a:gd name="connsiteX463" fmla="*/ 2945534 w 3125710"/>
                <a:gd name="connsiteY463" fmla="*/ 1802395 h 3540931"/>
                <a:gd name="connsiteX464" fmla="*/ 2942503 w 3125710"/>
                <a:gd name="connsiteY464" fmla="*/ 1753540 h 3540931"/>
                <a:gd name="connsiteX465" fmla="*/ 2948564 w 3125710"/>
                <a:gd name="connsiteY465" fmla="*/ 1747433 h 3540931"/>
                <a:gd name="connsiteX466" fmla="*/ 2830927 w 3125710"/>
                <a:gd name="connsiteY466" fmla="*/ 1714763 h 3540931"/>
                <a:gd name="connsiteX467" fmla="*/ 2840018 w 3125710"/>
                <a:gd name="connsiteY467" fmla="*/ 1714763 h 3540931"/>
                <a:gd name="connsiteX468" fmla="*/ 2840018 w 3125710"/>
                <a:gd name="connsiteY468" fmla="*/ 1723611 h 3540931"/>
                <a:gd name="connsiteX469" fmla="*/ 2806682 w 3125710"/>
                <a:gd name="connsiteY469" fmla="*/ 1750157 h 3540931"/>
                <a:gd name="connsiteX470" fmla="*/ 2806682 w 3125710"/>
                <a:gd name="connsiteY470" fmla="*/ 1753106 h 3540931"/>
                <a:gd name="connsiteX471" fmla="*/ 2803652 w 3125710"/>
                <a:gd name="connsiteY471" fmla="*/ 1753106 h 3540931"/>
                <a:gd name="connsiteX472" fmla="*/ 2803652 w 3125710"/>
                <a:gd name="connsiteY472" fmla="*/ 1756056 h 3540931"/>
                <a:gd name="connsiteX473" fmla="*/ 2800621 w 3125710"/>
                <a:gd name="connsiteY473" fmla="*/ 1759005 h 3540931"/>
                <a:gd name="connsiteX474" fmla="*/ 2794560 w 3125710"/>
                <a:gd name="connsiteY474" fmla="*/ 1759005 h 3540931"/>
                <a:gd name="connsiteX475" fmla="*/ 2791530 w 3125710"/>
                <a:gd name="connsiteY475" fmla="*/ 1759005 h 3540931"/>
                <a:gd name="connsiteX476" fmla="*/ 2788499 w 3125710"/>
                <a:gd name="connsiteY476" fmla="*/ 1759005 h 3540931"/>
                <a:gd name="connsiteX477" fmla="*/ 2785469 w 3125710"/>
                <a:gd name="connsiteY477" fmla="*/ 1756056 h 3540931"/>
                <a:gd name="connsiteX478" fmla="*/ 2785469 w 3125710"/>
                <a:gd name="connsiteY478" fmla="*/ 1753106 h 3540931"/>
                <a:gd name="connsiteX479" fmla="*/ 2782438 w 3125710"/>
                <a:gd name="connsiteY479" fmla="*/ 1753106 h 3540931"/>
                <a:gd name="connsiteX480" fmla="*/ 2782438 w 3125710"/>
                <a:gd name="connsiteY480" fmla="*/ 1750157 h 3540931"/>
                <a:gd name="connsiteX481" fmla="*/ 2782438 w 3125710"/>
                <a:gd name="connsiteY481" fmla="*/ 1747207 h 3540931"/>
                <a:gd name="connsiteX482" fmla="*/ 2785469 w 3125710"/>
                <a:gd name="connsiteY482" fmla="*/ 1744258 h 3540931"/>
                <a:gd name="connsiteX483" fmla="*/ 2785469 w 3125710"/>
                <a:gd name="connsiteY483" fmla="*/ 1741308 h 3540931"/>
                <a:gd name="connsiteX484" fmla="*/ 2791530 w 3125710"/>
                <a:gd name="connsiteY484" fmla="*/ 1738359 h 3540931"/>
                <a:gd name="connsiteX485" fmla="*/ 2794560 w 3125710"/>
                <a:gd name="connsiteY485" fmla="*/ 1738359 h 3540931"/>
                <a:gd name="connsiteX486" fmla="*/ 2797591 w 3125710"/>
                <a:gd name="connsiteY486" fmla="*/ 1738359 h 3540931"/>
                <a:gd name="connsiteX487" fmla="*/ 2800621 w 3125710"/>
                <a:gd name="connsiteY487" fmla="*/ 1738359 h 3540931"/>
                <a:gd name="connsiteX488" fmla="*/ 2830927 w 3125710"/>
                <a:gd name="connsiteY488" fmla="*/ 1714763 h 3540931"/>
                <a:gd name="connsiteX489" fmla="*/ 3031464 w 3125710"/>
                <a:gd name="connsiteY489" fmla="*/ 1703079 h 3540931"/>
                <a:gd name="connsiteX490" fmla="*/ 3037501 w 3125710"/>
                <a:gd name="connsiteY490" fmla="*/ 1706098 h 3540931"/>
                <a:gd name="connsiteX491" fmla="*/ 3076742 w 3125710"/>
                <a:gd name="connsiteY491" fmla="*/ 1745338 h 3540931"/>
                <a:gd name="connsiteX492" fmla="*/ 3088816 w 3125710"/>
                <a:gd name="connsiteY492" fmla="*/ 1745338 h 3540931"/>
                <a:gd name="connsiteX493" fmla="*/ 3091835 w 3125710"/>
                <a:gd name="connsiteY493" fmla="*/ 1754394 h 3540931"/>
                <a:gd name="connsiteX494" fmla="*/ 3091835 w 3125710"/>
                <a:gd name="connsiteY494" fmla="*/ 1757413 h 3540931"/>
                <a:gd name="connsiteX495" fmla="*/ 3091835 w 3125710"/>
                <a:gd name="connsiteY495" fmla="*/ 1760431 h 3540931"/>
                <a:gd name="connsiteX496" fmla="*/ 3091835 w 3125710"/>
                <a:gd name="connsiteY496" fmla="*/ 1763450 h 3540931"/>
                <a:gd name="connsiteX497" fmla="*/ 3085798 w 3125710"/>
                <a:gd name="connsiteY497" fmla="*/ 1769487 h 3540931"/>
                <a:gd name="connsiteX498" fmla="*/ 3079761 w 3125710"/>
                <a:gd name="connsiteY498" fmla="*/ 1772505 h 3540931"/>
                <a:gd name="connsiteX499" fmla="*/ 3073724 w 3125710"/>
                <a:gd name="connsiteY499" fmla="*/ 1769487 h 3540931"/>
                <a:gd name="connsiteX500" fmla="*/ 3070705 w 3125710"/>
                <a:gd name="connsiteY500" fmla="*/ 1766468 h 3540931"/>
                <a:gd name="connsiteX501" fmla="*/ 3067687 w 3125710"/>
                <a:gd name="connsiteY501" fmla="*/ 1763450 h 3540931"/>
                <a:gd name="connsiteX502" fmla="*/ 3067687 w 3125710"/>
                <a:gd name="connsiteY502" fmla="*/ 1754394 h 3540931"/>
                <a:gd name="connsiteX503" fmla="*/ 3028446 w 3125710"/>
                <a:gd name="connsiteY503" fmla="*/ 1712135 h 3540931"/>
                <a:gd name="connsiteX504" fmla="*/ 3031464 w 3125710"/>
                <a:gd name="connsiteY504" fmla="*/ 1703079 h 3540931"/>
                <a:gd name="connsiteX505" fmla="*/ 552423 w 3125710"/>
                <a:gd name="connsiteY505" fmla="*/ 1697293 h 3540931"/>
                <a:gd name="connsiteX506" fmla="*/ 555429 w 3125710"/>
                <a:gd name="connsiteY506" fmla="*/ 1697293 h 3540931"/>
                <a:gd name="connsiteX507" fmla="*/ 564447 w 3125710"/>
                <a:gd name="connsiteY507" fmla="*/ 1697293 h 3540931"/>
                <a:gd name="connsiteX508" fmla="*/ 567454 w 3125710"/>
                <a:gd name="connsiteY508" fmla="*/ 1700306 h 3540931"/>
                <a:gd name="connsiteX509" fmla="*/ 570460 w 3125710"/>
                <a:gd name="connsiteY509" fmla="*/ 1706333 h 3540931"/>
                <a:gd name="connsiteX510" fmla="*/ 570460 w 3125710"/>
                <a:gd name="connsiteY510" fmla="*/ 1712360 h 3540931"/>
                <a:gd name="connsiteX511" fmla="*/ 567454 w 3125710"/>
                <a:gd name="connsiteY511" fmla="*/ 1718386 h 3540931"/>
                <a:gd name="connsiteX512" fmla="*/ 564447 w 3125710"/>
                <a:gd name="connsiteY512" fmla="*/ 1724413 h 3540931"/>
                <a:gd name="connsiteX513" fmla="*/ 555429 w 3125710"/>
                <a:gd name="connsiteY513" fmla="*/ 1727426 h 3540931"/>
                <a:gd name="connsiteX514" fmla="*/ 552423 w 3125710"/>
                <a:gd name="connsiteY514" fmla="*/ 1727426 h 3540931"/>
                <a:gd name="connsiteX515" fmla="*/ 546410 w 3125710"/>
                <a:gd name="connsiteY515" fmla="*/ 1724413 h 3540931"/>
                <a:gd name="connsiteX516" fmla="*/ 480274 w 3125710"/>
                <a:gd name="connsiteY516" fmla="*/ 1742493 h 3540931"/>
                <a:gd name="connsiteX517" fmla="*/ 468249 w 3125710"/>
                <a:gd name="connsiteY517" fmla="*/ 1739480 h 3540931"/>
                <a:gd name="connsiteX518" fmla="*/ 474261 w 3125710"/>
                <a:gd name="connsiteY518" fmla="*/ 1727426 h 3540931"/>
                <a:gd name="connsiteX519" fmla="*/ 540398 w 3125710"/>
                <a:gd name="connsiteY519" fmla="*/ 1709346 h 3540931"/>
                <a:gd name="connsiteX520" fmla="*/ 540398 w 3125710"/>
                <a:gd name="connsiteY520" fmla="*/ 1703320 h 3540931"/>
                <a:gd name="connsiteX521" fmla="*/ 543404 w 3125710"/>
                <a:gd name="connsiteY521" fmla="*/ 1700306 h 3540931"/>
                <a:gd name="connsiteX522" fmla="*/ 552423 w 3125710"/>
                <a:gd name="connsiteY522" fmla="*/ 1697293 h 3540931"/>
                <a:gd name="connsiteX523" fmla="*/ 44916 w 3125710"/>
                <a:gd name="connsiteY523" fmla="*/ 1687082 h 3540931"/>
                <a:gd name="connsiteX524" fmla="*/ 55782 w 3125710"/>
                <a:gd name="connsiteY524" fmla="*/ 1693906 h 3540931"/>
                <a:gd name="connsiteX525" fmla="*/ 58767 w 3125710"/>
                <a:gd name="connsiteY525" fmla="*/ 1702819 h 3540931"/>
                <a:gd name="connsiteX526" fmla="*/ 139350 w 3125710"/>
                <a:gd name="connsiteY526" fmla="*/ 1768179 h 3540931"/>
                <a:gd name="connsiteX527" fmla="*/ 139350 w 3125710"/>
                <a:gd name="connsiteY527" fmla="*/ 1780063 h 3540931"/>
                <a:gd name="connsiteX528" fmla="*/ 127412 w 3125710"/>
                <a:gd name="connsiteY528" fmla="*/ 1780063 h 3540931"/>
                <a:gd name="connsiteX529" fmla="*/ 46828 w 3125710"/>
                <a:gd name="connsiteY529" fmla="*/ 1717673 h 3540931"/>
                <a:gd name="connsiteX530" fmla="*/ 31906 w 3125710"/>
                <a:gd name="connsiteY530" fmla="*/ 1711731 h 3540931"/>
                <a:gd name="connsiteX531" fmla="*/ 44916 w 3125710"/>
                <a:gd name="connsiteY531" fmla="*/ 1687082 h 3540931"/>
                <a:gd name="connsiteX532" fmla="*/ 2767456 w 3125710"/>
                <a:gd name="connsiteY532" fmla="*/ 1634810 h 3540931"/>
                <a:gd name="connsiteX533" fmla="*/ 2794826 w 3125710"/>
                <a:gd name="connsiteY533" fmla="*/ 1636739 h 3540931"/>
                <a:gd name="connsiteX534" fmla="*/ 2797867 w 3125710"/>
                <a:gd name="connsiteY534" fmla="*/ 1642910 h 3540931"/>
                <a:gd name="connsiteX535" fmla="*/ 2791785 w 3125710"/>
                <a:gd name="connsiteY535" fmla="*/ 1649081 h 3540931"/>
                <a:gd name="connsiteX536" fmla="*/ 2746168 w 3125710"/>
                <a:gd name="connsiteY536" fmla="*/ 1652167 h 3540931"/>
                <a:gd name="connsiteX537" fmla="*/ 2724880 w 3125710"/>
                <a:gd name="connsiteY537" fmla="*/ 1655252 h 3540931"/>
                <a:gd name="connsiteX538" fmla="*/ 2740086 w 3125710"/>
                <a:gd name="connsiteY538" fmla="*/ 1639824 h 3540931"/>
                <a:gd name="connsiteX539" fmla="*/ 2767456 w 3125710"/>
                <a:gd name="connsiteY539" fmla="*/ 1634810 h 3540931"/>
                <a:gd name="connsiteX540" fmla="*/ 3060301 w 3125710"/>
                <a:gd name="connsiteY540" fmla="*/ 1633653 h 3540931"/>
                <a:gd name="connsiteX541" fmla="*/ 3107871 w 3125710"/>
                <a:gd name="connsiteY541" fmla="*/ 1645996 h 3540931"/>
                <a:gd name="connsiteX542" fmla="*/ 3113818 w 3125710"/>
                <a:gd name="connsiteY542" fmla="*/ 1642910 h 3540931"/>
                <a:gd name="connsiteX543" fmla="*/ 3116791 w 3125710"/>
                <a:gd name="connsiteY543" fmla="*/ 1642910 h 3540931"/>
                <a:gd name="connsiteX544" fmla="*/ 3119764 w 3125710"/>
                <a:gd name="connsiteY544" fmla="*/ 1645996 h 3540931"/>
                <a:gd name="connsiteX545" fmla="*/ 3122737 w 3125710"/>
                <a:gd name="connsiteY545" fmla="*/ 1649081 h 3540931"/>
                <a:gd name="connsiteX546" fmla="*/ 3125710 w 3125710"/>
                <a:gd name="connsiteY546" fmla="*/ 1655252 h 3540931"/>
                <a:gd name="connsiteX547" fmla="*/ 3125710 w 3125710"/>
                <a:gd name="connsiteY547" fmla="*/ 1658338 h 3540931"/>
                <a:gd name="connsiteX548" fmla="*/ 3122737 w 3125710"/>
                <a:gd name="connsiteY548" fmla="*/ 1661424 h 3540931"/>
                <a:gd name="connsiteX549" fmla="*/ 3119764 w 3125710"/>
                <a:gd name="connsiteY549" fmla="*/ 1664509 h 3540931"/>
                <a:gd name="connsiteX550" fmla="*/ 3116791 w 3125710"/>
                <a:gd name="connsiteY550" fmla="*/ 1664509 h 3540931"/>
                <a:gd name="connsiteX551" fmla="*/ 3110845 w 3125710"/>
                <a:gd name="connsiteY551" fmla="*/ 1664509 h 3540931"/>
                <a:gd name="connsiteX552" fmla="*/ 3107871 w 3125710"/>
                <a:gd name="connsiteY552" fmla="*/ 1664509 h 3540931"/>
                <a:gd name="connsiteX553" fmla="*/ 3104898 w 3125710"/>
                <a:gd name="connsiteY553" fmla="*/ 1661424 h 3540931"/>
                <a:gd name="connsiteX554" fmla="*/ 3104898 w 3125710"/>
                <a:gd name="connsiteY554" fmla="*/ 1658338 h 3540931"/>
                <a:gd name="connsiteX555" fmla="*/ 3057328 w 3125710"/>
                <a:gd name="connsiteY555" fmla="*/ 1645996 h 3540931"/>
                <a:gd name="connsiteX556" fmla="*/ 3054355 w 3125710"/>
                <a:gd name="connsiteY556" fmla="*/ 1639824 h 3540931"/>
                <a:gd name="connsiteX557" fmla="*/ 3060301 w 3125710"/>
                <a:gd name="connsiteY557" fmla="*/ 1633653 h 3540931"/>
                <a:gd name="connsiteX558" fmla="*/ 154484 w 3125710"/>
                <a:gd name="connsiteY558" fmla="*/ 1579655 h 3540931"/>
                <a:gd name="connsiteX559" fmla="*/ 160462 w 3125710"/>
                <a:gd name="connsiteY559" fmla="*/ 1582660 h 3540931"/>
                <a:gd name="connsiteX560" fmla="*/ 166441 w 3125710"/>
                <a:gd name="connsiteY560" fmla="*/ 1585665 h 3540931"/>
                <a:gd name="connsiteX561" fmla="*/ 169430 w 3125710"/>
                <a:gd name="connsiteY561" fmla="*/ 1594679 h 3540931"/>
                <a:gd name="connsiteX562" fmla="*/ 169430 w 3125710"/>
                <a:gd name="connsiteY562" fmla="*/ 1597684 h 3540931"/>
                <a:gd name="connsiteX563" fmla="*/ 166441 w 3125710"/>
                <a:gd name="connsiteY563" fmla="*/ 1603694 h 3540931"/>
                <a:gd name="connsiteX564" fmla="*/ 166441 w 3125710"/>
                <a:gd name="connsiteY564" fmla="*/ 1606699 h 3540931"/>
                <a:gd name="connsiteX565" fmla="*/ 193344 w 3125710"/>
                <a:gd name="connsiteY565" fmla="*/ 1693840 h 3540931"/>
                <a:gd name="connsiteX566" fmla="*/ 190354 w 3125710"/>
                <a:gd name="connsiteY566" fmla="*/ 1705859 h 3540931"/>
                <a:gd name="connsiteX567" fmla="*/ 178398 w 3125710"/>
                <a:gd name="connsiteY567" fmla="*/ 1699850 h 3540931"/>
                <a:gd name="connsiteX568" fmla="*/ 148506 w 3125710"/>
                <a:gd name="connsiteY568" fmla="*/ 1612709 h 3540931"/>
                <a:gd name="connsiteX569" fmla="*/ 142527 w 3125710"/>
                <a:gd name="connsiteY569" fmla="*/ 1609704 h 3540931"/>
                <a:gd name="connsiteX570" fmla="*/ 139538 w 3125710"/>
                <a:gd name="connsiteY570" fmla="*/ 1606699 h 3540931"/>
                <a:gd name="connsiteX571" fmla="*/ 136549 w 3125710"/>
                <a:gd name="connsiteY571" fmla="*/ 1597684 h 3540931"/>
                <a:gd name="connsiteX572" fmla="*/ 136549 w 3125710"/>
                <a:gd name="connsiteY572" fmla="*/ 1594679 h 3540931"/>
                <a:gd name="connsiteX573" fmla="*/ 139538 w 3125710"/>
                <a:gd name="connsiteY573" fmla="*/ 1588670 h 3540931"/>
                <a:gd name="connsiteX574" fmla="*/ 142527 w 3125710"/>
                <a:gd name="connsiteY574" fmla="*/ 1582660 h 3540931"/>
                <a:gd name="connsiteX575" fmla="*/ 148506 w 3125710"/>
                <a:gd name="connsiteY575" fmla="*/ 1582660 h 3540931"/>
                <a:gd name="connsiteX576" fmla="*/ 154484 w 3125710"/>
                <a:gd name="connsiteY576" fmla="*/ 1579655 h 3540931"/>
                <a:gd name="connsiteX577" fmla="*/ 3104175 w 3125710"/>
                <a:gd name="connsiteY577" fmla="*/ 1558441 h 3540931"/>
                <a:gd name="connsiteX578" fmla="*/ 3107148 w 3125710"/>
                <a:gd name="connsiteY578" fmla="*/ 1561441 h 3540931"/>
                <a:gd name="connsiteX579" fmla="*/ 3113094 w 3125710"/>
                <a:gd name="connsiteY579" fmla="*/ 1561441 h 3540931"/>
                <a:gd name="connsiteX580" fmla="*/ 3113094 w 3125710"/>
                <a:gd name="connsiteY580" fmla="*/ 1564441 h 3540931"/>
                <a:gd name="connsiteX581" fmla="*/ 3116067 w 3125710"/>
                <a:gd name="connsiteY581" fmla="*/ 1570441 h 3540931"/>
                <a:gd name="connsiteX582" fmla="*/ 3116067 w 3125710"/>
                <a:gd name="connsiteY582" fmla="*/ 1573441 h 3540931"/>
                <a:gd name="connsiteX583" fmla="*/ 3113094 w 3125710"/>
                <a:gd name="connsiteY583" fmla="*/ 1576440 h 3540931"/>
                <a:gd name="connsiteX584" fmla="*/ 3110121 w 3125710"/>
                <a:gd name="connsiteY584" fmla="*/ 1579440 h 3540931"/>
                <a:gd name="connsiteX585" fmla="*/ 3104175 w 3125710"/>
                <a:gd name="connsiteY585" fmla="*/ 1582440 h 3540931"/>
                <a:gd name="connsiteX586" fmla="*/ 3101202 w 3125710"/>
                <a:gd name="connsiteY586" fmla="*/ 1579440 h 3540931"/>
                <a:gd name="connsiteX587" fmla="*/ 3098228 w 3125710"/>
                <a:gd name="connsiteY587" fmla="*/ 1579440 h 3540931"/>
                <a:gd name="connsiteX588" fmla="*/ 3053632 w 3125710"/>
                <a:gd name="connsiteY588" fmla="*/ 1585440 h 3540931"/>
                <a:gd name="connsiteX589" fmla="*/ 3047685 w 3125710"/>
                <a:gd name="connsiteY589" fmla="*/ 1579440 h 3540931"/>
                <a:gd name="connsiteX590" fmla="*/ 3050658 w 3125710"/>
                <a:gd name="connsiteY590" fmla="*/ 1573441 h 3540931"/>
                <a:gd name="connsiteX591" fmla="*/ 3095255 w 3125710"/>
                <a:gd name="connsiteY591" fmla="*/ 1567441 h 3540931"/>
                <a:gd name="connsiteX592" fmla="*/ 3095255 w 3125710"/>
                <a:gd name="connsiteY592" fmla="*/ 1564441 h 3540931"/>
                <a:gd name="connsiteX593" fmla="*/ 3098228 w 3125710"/>
                <a:gd name="connsiteY593" fmla="*/ 1561441 h 3540931"/>
                <a:gd name="connsiteX594" fmla="*/ 3101202 w 3125710"/>
                <a:gd name="connsiteY594" fmla="*/ 1561441 h 3540931"/>
                <a:gd name="connsiteX595" fmla="*/ 3104175 w 3125710"/>
                <a:gd name="connsiteY595" fmla="*/ 1558441 h 3540931"/>
                <a:gd name="connsiteX596" fmla="*/ 340836 w 3125710"/>
                <a:gd name="connsiteY596" fmla="*/ 1513409 h 3540931"/>
                <a:gd name="connsiteX597" fmla="*/ 351093 w 3125710"/>
                <a:gd name="connsiteY597" fmla="*/ 1519464 h 3540931"/>
                <a:gd name="connsiteX598" fmla="*/ 341933 w 3125710"/>
                <a:gd name="connsiteY598" fmla="*/ 1543496 h 3540931"/>
                <a:gd name="connsiteX599" fmla="*/ 305292 w 3125710"/>
                <a:gd name="connsiteY599" fmla="*/ 1651640 h 3540931"/>
                <a:gd name="connsiteX600" fmla="*/ 290024 w 3125710"/>
                <a:gd name="connsiteY600" fmla="*/ 1645632 h 3540931"/>
                <a:gd name="connsiteX601" fmla="*/ 326666 w 3125710"/>
                <a:gd name="connsiteY601" fmla="*/ 1537488 h 3540931"/>
                <a:gd name="connsiteX602" fmla="*/ 340836 w 3125710"/>
                <a:gd name="connsiteY602" fmla="*/ 1513409 h 3540931"/>
                <a:gd name="connsiteX603" fmla="*/ 2777159 w 3125710"/>
                <a:gd name="connsiteY603" fmla="*/ 1505784 h 3540931"/>
                <a:gd name="connsiteX604" fmla="*/ 2783364 w 3125710"/>
                <a:gd name="connsiteY604" fmla="*/ 1510659 h 3540931"/>
                <a:gd name="connsiteX605" fmla="*/ 2783364 w 3125710"/>
                <a:gd name="connsiteY605" fmla="*/ 1516658 h 3540931"/>
                <a:gd name="connsiteX606" fmla="*/ 2831500 w 3125710"/>
                <a:gd name="connsiteY606" fmla="*/ 1567657 h 3540931"/>
                <a:gd name="connsiteX607" fmla="*/ 2828491 w 3125710"/>
                <a:gd name="connsiteY607" fmla="*/ 1576656 h 3540931"/>
                <a:gd name="connsiteX608" fmla="*/ 2819466 w 3125710"/>
                <a:gd name="connsiteY608" fmla="*/ 1573656 h 3540931"/>
                <a:gd name="connsiteX609" fmla="*/ 2774339 w 3125710"/>
                <a:gd name="connsiteY609" fmla="*/ 1525658 h 3540931"/>
                <a:gd name="connsiteX610" fmla="*/ 2765313 w 3125710"/>
                <a:gd name="connsiteY610" fmla="*/ 1522658 h 3540931"/>
                <a:gd name="connsiteX611" fmla="*/ 2777159 w 3125710"/>
                <a:gd name="connsiteY611" fmla="*/ 1505784 h 3540931"/>
                <a:gd name="connsiteX612" fmla="*/ 2848392 w 3125710"/>
                <a:gd name="connsiteY612" fmla="*/ 1448518 h 3540931"/>
                <a:gd name="connsiteX613" fmla="*/ 2851478 w 3125710"/>
                <a:gd name="connsiteY613" fmla="*/ 1448518 h 3540931"/>
                <a:gd name="connsiteX614" fmla="*/ 2857649 w 3125710"/>
                <a:gd name="connsiteY614" fmla="*/ 1448518 h 3540931"/>
                <a:gd name="connsiteX615" fmla="*/ 2863820 w 3125710"/>
                <a:gd name="connsiteY615" fmla="*/ 1451480 h 3540931"/>
                <a:gd name="connsiteX616" fmla="*/ 2866906 w 3125710"/>
                <a:gd name="connsiteY616" fmla="*/ 1457403 h 3540931"/>
                <a:gd name="connsiteX617" fmla="*/ 2863820 w 3125710"/>
                <a:gd name="connsiteY617" fmla="*/ 1460365 h 3540931"/>
                <a:gd name="connsiteX618" fmla="*/ 2863820 w 3125710"/>
                <a:gd name="connsiteY618" fmla="*/ 1463326 h 3540931"/>
                <a:gd name="connsiteX619" fmla="*/ 2863820 w 3125710"/>
                <a:gd name="connsiteY619" fmla="*/ 1466288 h 3540931"/>
                <a:gd name="connsiteX620" fmla="*/ 2873077 w 3125710"/>
                <a:gd name="connsiteY620" fmla="*/ 1525521 h 3540931"/>
                <a:gd name="connsiteX621" fmla="*/ 2866906 w 3125710"/>
                <a:gd name="connsiteY621" fmla="*/ 1531444 h 3540931"/>
                <a:gd name="connsiteX622" fmla="*/ 2860735 w 3125710"/>
                <a:gd name="connsiteY622" fmla="*/ 1528482 h 3540931"/>
                <a:gd name="connsiteX623" fmla="*/ 2851478 w 3125710"/>
                <a:gd name="connsiteY623" fmla="*/ 1466288 h 3540931"/>
                <a:gd name="connsiteX624" fmla="*/ 2848392 w 3125710"/>
                <a:gd name="connsiteY624" fmla="*/ 1466288 h 3540931"/>
                <a:gd name="connsiteX625" fmla="*/ 2845307 w 3125710"/>
                <a:gd name="connsiteY625" fmla="*/ 1463326 h 3540931"/>
                <a:gd name="connsiteX626" fmla="*/ 2842221 w 3125710"/>
                <a:gd name="connsiteY626" fmla="*/ 1457403 h 3540931"/>
                <a:gd name="connsiteX627" fmla="*/ 2845307 w 3125710"/>
                <a:gd name="connsiteY627" fmla="*/ 1454441 h 3540931"/>
                <a:gd name="connsiteX628" fmla="*/ 2845307 w 3125710"/>
                <a:gd name="connsiteY628" fmla="*/ 1451480 h 3540931"/>
                <a:gd name="connsiteX629" fmla="*/ 2848392 w 3125710"/>
                <a:gd name="connsiteY629" fmla="*/ 1448518 h 3540931"/>
                <a:gd name="connsiteX630" fmla="*/ 2978566 w 3125710"/>
                <a:gd name="connsiteY630" fmla="*/ 1421402 h 3540931"/>
                <a:gd name="connsiteX631" fmla="*/ 2993512 w 3125710"/>
                <a:gd name="connsiteY631" fmla="*/ 1425960 h 3540931"/>
                <a:gd name="connsiteX632" fmla="*/ 2984544 w 3125710"/>
                <a:gd name="connsiteY632" fmla="*/ 1441154 h 3540931"/>
                <a:gd name="connsiteX633" fmla="*/ 2951663 w 3125710"/>
                <a:gd name="connsiteY633" fmla="*/ 1508008 h 3540931"/>
                <a:gd name="connsiteX634" fmla="*/ 2939706 w 3125710"/>
                <a:gd name="connsiteY634" fmla="*/ 1501931 h 3540931"/>
                <a:gd name="connsiteX635" fmla="*/ 2972588 w 3125710"/>
                <a:gd name="connsiteY635" fmla="*/ 1435077 h 3540931"/>
                <a:gd name="connsiteX636" fmla="*/ 2978566 w 3125710"/>
                <a:gd name="connsiteY636" fmla="*/ 1421402 h 3540931"/>
                <a:gd name="connsiteX637" fmla="*/ 691290 w 3125710"/>
                <a:gd name="connsiteY637" fmla="*/ 1354021 h 3540931"/>
                <a:gd name="connsiteX638" fmla="*/ 721390 w 3125710"/>
                <a:gd name="connsiteY638" fmla="*/ 1363080 h 3540931"/>
                <a:gd name="connsiteX639" fmla="*/ 733430 w 3125710"/>
                <a:gd name="connsiteY639" fmla="*/ 1372139 h 3540931"/>
                <a:gd name="connsiteX640" fmla="*/ 745470 w 3125710"/>
                <a:gd name="connsiteY640" fmla="*/ 1390257 h 3540931"/>
                <a:gd name="connsiteX641" fmla="*/ 745470 w 3125710"/>
                <a:gd name="connsiteY641" fmla="*/ 1393276 h 3540931"/>
                <a:gd name="connsiteX642" fmla="*/ 1052492 w 3125710"/>
                <a:gd name="connsiteY642" fmla="*/ 1514061 h 3540931"/>
                <a:gd name="connsiteX643" fmla="*/ 1076572 w 3125710"/>
                <a:gd name="connsiteY643" fmla="*/ 1553316 h 3540931"/>
                <a:gd name="connsiteX644" fmla="*/ 1034432 w 3125710"/>
                <a:gd name="connsiteY644" fmla="*/ 1574453 h 3540931"/>
                <a:gd name="connsiteX645" fmla="*/ 727410 w 3125710"/>
                <a:gd name="connsiteY645" fmla="*/ 1456688 h 3540931"/>
                <a:gd name="connsiteX646" fmla="*/ 706340 w 3125710"/>
                <a:gd name="connsiteY646" fmla="*/ 1468767 h 3540931"/>
                <a:gd name="connsiteX647" fmla="*/ 691290 w 3125710"/>
                <a:gd name="connsiteY647" fmla="*/ 1468767 h 3540931"/>
                <a:gd name="connsiteX648" fmla="*/ 664200 w 3125710"/>
                <a:gd name="connsiteY648" fmla="*/ 1462727 h 3540931"/>
                <a:gd name="connsiteX649" fmla="*/ 652160 w 3125710"/>
                <a:gd name="connsiteY649" fmla="*/ 1453669 h 3540931"/>
                <a:gd name="connsiteX650" fmla="*/ 640120 w 3125710"/>
                <a:gd name="connsiteY650" fmla="*/ 1435551 h 3540931"/>
                <a:gd name="connsiteX651" fmla="*/ 634100 w 3125710"/>
                <a:gd name="connsiteY651" fmla="*/ 1411394 h 3540931"/>
                <a:gd name="connsiteX652" fmla="*/ 640120 w 3125710"/>
                <a:gd name="connsiteY652" fmla="*/ 1390257 h 3540931"/>
                <a:gd name="connsiteX653" fmla="*/ 652160 w 3125710"/>
                <a:gd name="connsiteY653" fmla="*/ 1372139 h 3540931"/>
                <a:gd name="connsiteX654" fmla="*/ 676240 w 3125710"/>
                <a:gd name="connsiteY654" fmla="*/ 1357041 h 3540931"/>
                <a:gd name="connsiteX655" fmla="*/ 691290 w 3125710"/>
                <a:gd name="connsiteY655" fmla="*/ 1354021 h 3540931"/>
                <a:gd name="connsiteX656" fmla="*/ 2697534 w 3125710"/>
                <a:gd name="connsiteY656" fmla="*/ 1105152 h 3540931"/>
                <a:gd name="connsiteX657" fmla="*/ 2716372 w 3125710"/>
                <a:gd name="connsiteY657" fmla="*/ 1116438 h 3540931"/>
                <a:gd name="connsiteX658" fmla="*/ 2734456 w 3125710"/>
                <a:gd name="connsiteY658" fmla="*/ 1119448 h 3540931"/>
                <a:gd name="connsiteX659" fmla="*/ 2755555 w 3125710"/>
                <a:gd name="connsiteY659" fmla="*/ 1131486 h 3540931"/>
                <a:gd name="connsiteX660" fmla="*/ 2764597 w 3125710"/>
                <a:gd name="connsiteY660" fmla="*/ 1140515 h 3540931"/>
                <a:gd name="connsiteX661" fmla="*/ 2776653 w 3125710"/>
                <a:gd name="connsiteY661" fmla="*/ 1179640 h 3540931"/>
                <a:gd name="connsiteX662" fmla="*/ 2764597 w 3125710"/>
                <a:gd name="connsiteY662" fmla="*/ 1215756 h 3540931"/>
                <a:gd name="connsiteX663" fmla="*/ 2737470 w 3125710"/>
                <a:gd name="connsiteY663" fmla="*/ 1239833 h 3540931"/>
                <a:gd name="connsiteX664" fmla="*/ 2719386 w 3125710"/>
                <a:gd name="connsiteY664" fmla="*/ 1245852 h 3540931"/>
                <a:gd name="connsiteX665" fmla="*/ 2695273 w 3125710"/>
                <a:gd name="connsiteY665" fmla="*/ 1245852 h 3540931"/>
                <a:gd name="connsiteX666" fmla="*/ 2662119 w 3125710"/>
                <a:gd name="connsiteY666" fmla="*/ 1230804 h 3540931"/>
                <a:gd name="connsiteX667" fmla="*/ 2656091 w 3125710"/>
                <a:gd name="connsiteY667" fmla="*/ 1224785 h 3540931"/>
                <a:gd name="connsiteX668" fmla="*/ 2354684 w 3125710"/>
                <a:gd name="connsiteY668" fmla="*/ 1297016 h 3540931"/>
                <a:gd name="connsiteX669" fmla="*/ 2321529 w 3125710"/>
                <a:gd name="connsiteY669" fmla="*/ 1263910 h 3540931"/>
                <a:gd name="connsiteX670" fmla="*/ 2354684 w 3125710"/>
                <a:gd name="connsiteY670" fmla="*/ 1233813 h 3540931"/>
                <a:gd name="connsiteX671" fmla="*/ 2638006 w 3125710"/>
                <a:gd name="connsiteY671" fmla="*/ 1161583 h 3540931"/>
                <a:gd name="connsiteX672" fmla="*/ 2674175 w 3125710"/>
                <a:gd name="connsiteY672" fmla="*/ 1107409 h 3540931"/>
                <a:gd name="connsiteX673" fmla="*/ 2697534 w 3125710"/>
                <a:gd name="connsiteY673" fmla="*/ 1105152 h 3540931"/>
                <a:gd name="connsiteX674" fmla="*/ 527344 w 3125710"/>
                <a:gd name="connsiteY674" fmla="*/ 935111 h 3540931"/>
                <a:gd name="connsiteX675" fmla="*/ 531890 w 3125710"/>
                <a:gd name="connsiteY675" fmla="*/ 939611 h 3540931"/>
                <a:gd name="connsiteX676" fmla="*/ 525829 w 3125710"/>
                <a:gd name="connsiteY676" fmla="*/ 972609 h 3540931"/>
                <a:gd name="connsiteX677" fmla="*/ 525829 w 3125710"/>
                <a:gd name="connsiteY677" fmla="*/ 975609 h 3540931"/>
                <a:gd name="connsiteX678" fmla="*/ 528859 w 3125710"/>
                <a:gd name="connsiteY678" fmla="*/ 978609 h 3540931"/>
                <a:gd name="connsiteX679" fmla="*/ 528859 w 3125710"/>
                <a:gd name="connsiteY679" fmla="*/ 981609 h 3540931"/>
                <a:gd name="connsiteX680" fmla="*/ 525829 w 3125710"/>
                <a:gd name="connsiteY680" fmla="*/ 987609 h 3540931"/>
                <a:gd name="connsiteX681" fmla="*/ 522798 w 3125710"/>
                <a:gd name="connsiteY681" fmla="*/ 987609 h 3540931"/>
                <a:gd name="connsiteX682" fmla="*/ 519767 w 3125710"/>
                <a:gd name="connsiteY682" fmla="*/ 987609 h 3540931"/>
                <a:gd name="connsiteX683" fmla="*/ 516737 w 3125710"/>
                <a:gd name="connsiteY683" fmla="*/ 987609 h 3540931"/>
                <a:gd name="connsiteX684" fmla="*/ 513706 w 3125710"/>
                <a:gd name="connsiteY684" fmla="*/ 987609 h 3540931"/>
                <a:gd name="connsiteX685" fmla="*/ 513706 w 3125710"/>
                <a:gd name="connsiteY685" fmla="*/ 984609 h 3540931"/>
                <a:gd name="connsiteX686" fmla="*/ 510676 w 3125710"/>
                <a:gd name="connsiteY686" fmla="*/ 984609 h 3540931"/>
                <a:gd name="connsiteX687" fmla="*/ 510676 w 3125710"/>
                <a:gd name="connsiteY687" fmla="*/ 981609 h 3540931"/>
                <a:gd name="connsiteX688" fmla="*/ 510676 w 3125710"/>
                <a:gd name="connsiteY688" fmla="*/ 975609 h 3540931"/>
                <a:gd name="connsiteX689" fmla="*/ 513706 w 3125710"/>
                <a:gd name="connsiteY689" fmla="*/ 972609 h 3540931"/>
                <a:gd name="connsiteX690" fmla="*/ 516737 w 3125710"/>
                <a:gd name="connsiteY690" fmla="*/ 972609 h 3540931"/>
                <a:gd name="connsiteX691" fmla="*/ 522798 w 3125710"/>
                <a:gd name="connsiteY691" fmla="*/ 939611 h 3540931"/>
                <a:gd name="connsiteX692" fmla="*/ 527344 w 3125710"/>
                <a:gd name="connsiteY692" fmla="*/ 935111 h 3540931"/>
                <a:gd name="connsiteX693" fmla="*/ 458480 w 3125710"/>
                <a:gd name="connsiteY693" fmla="*/ 916255 h 3540931"/>
                <a:gd name="connsiteX694" fmla="*/ 464394 w 3125710"/>
                <a:gd name="connsiteY694" fmla="*/ 919268 h 3540931"/>
                <a:gd name="connsiteX695" fmla="*/ 461437 w 3125710"/>
                <a:gd name="connsiteY695" fmla="*/ 925295 h 3540931"/>
                <a:gd name="connsiteX696" fmla="*/ 437780 w 3125710"/>
                <a:gd name="connsiteY696" fmla="*/ 952415 h 3540931"/>
                <a:gd name="connsiteX697" fmla="*/ 428909 w 3125710"/>
                <a:gd name="connsiteY697" fmla="*/ 964468 h 3540931"/>
                <a:gd name="connsiteX698" fmla="*/ 431866 w 3125710"/>
                <a:gd name="connsiteY698" fmla="*/ 946388 h 3540931"/>
                <a:gd name="connsiteX699" fmla="*/ 458480 w 3125710"/>
                <a:gd name="connsiteY699" fmla="*/ 916255 h 3540931"/>
                <a:gd name="connsiteX700" fmla="*/ 606329 w 3125710"/>
                <a:gd name="connsiteY700" fmla="*/ 898898 h 3540931"/>
                <a:gd name="connsiteX701" fmla="*/ 612501 w 3125710"/>
                <a:gd name="connsiteY701" fmla="*/ 898898 h 3540931"/>
                <a:gd name="connsiteX702" fmla="*/ 637185 w 3125710"/>
                <a:gd name="connsiteY702" fmla="*/ 922040 h 3540931"/>
                <a:gd name="connsiteX703" fmla="*/ 640271 w 3125710"/>
                <a:gd name="connsiteY703" fmla="*/ 922040 h 3540931"/>
                <a:gd name="connsiteX704" fmla="*/ 643357 w 3125710"/>
                <a:gd name="connsiteY704" fmla="*/ 922040 h 3540931"/>
                <a:gd name="connsiteX705" fmla="*/ 646442 w 3125710"/>
                <a:gd name="connsiteY705" fmla="*/ 924933 h 3540931"/>
                <a:gd name="connsiteX706" fmla="*/ 649528 w 3125710"/>
                <a:gd name="connsiteY706" fmla="*/ 927826 h 3540931"/>
                <a:gd name="connsiteX707" fmla="*/ 649528 w 3125710"/>
                <a:gd name="connsiteY707" fmla="*/ 930719 h 3540931"/>
                <a:gd name="connsiteX708" fmla="*/ 649528 w 3125710"/>
                <a:gd name="connsiteY708" fmla="*/ 933611 h 3540931"/>
                <a:gd name="connsiteX709" fmla="*/ 646442 w 3125710"/>
                <a:gd name="connsiteY709" fmla="*/ 936504 h 3540931"/>
                <a:gd name="connsiteX710" fmla="*/ 643357 w 3125710"/>
                <a:gd name="connsiteY710" fmla="*/ 939397 h 3540931"/>
                <a:gd name="connsiteX711" fmla="*/ 640271 w 3125710"/>
                <a:gd name="connsiteY711" fmla="*/ 936504 h 3540931"/>
                <a:gd name="connsiteX712" fmla="*/ 637185 w 3125710"/>
                <a:gd name="connsiteY712" fmla="*/ 936504 h 3540931"/>
                <a:gd name="connsiteX713" fmla="*/ 634100 w 3125710"/>
                <a:gd name="connsiteY713" fmla="*/ 936504 h 3540931"/>
                <a:gd name="connsiteX714" fmla="*/ 634100 w 3125710"/>
                <a:gd name="connsiteY714" fmla="*/ 933611 h 3540931"/>
                <a:gd name="connsiteX715" fmla="*/ 631014 w 3125710"/>
                <a:gd name="connsiteY715" fmla="*/ 930719 h 3540931"/>
                <a:gd name="connsiteX716" fmla="*/ 603244 w 3125710"/>
                <a:gd name="connsiteY716" fmla="*/ 904683 h 3540931"/>
                <a:gd name="connsiteX717" fmla="*/ 606329 w 3125710"/>
                <a:gd name="connsiteY717" fmla="*/ 898898 h 3540931"/>
                <a:gd name="connsiteX718" fmla="*/ 383173 w 3125710"/>
                <a:gd name="connsiteY718" fmla="*/ 853579 h 3540931"/>
                <a:gd name="connsiteX719" fmla="*/ 389256 w 3125710"/>
                <a:gd name="connsiteY719" fmla="*/ 856472 h 3540931"/>
                <a:gd name="connsiteX720" fmla="*/ 443996 w 3125710"/>
                <a:gd name="connsiteY720" fmla="*/ 859364 h 3540931"/>
                <a:gd name="connsiteX721" fmla="*/ 447037 w 3125710"/>
                <a:gd name="connsiteY721" fmla="*/ 865150 h 3540931"/>
                <a:gd name="connsiteX722" fmla="*/ 440955 w 3125710"/>
                <a:gd name="connsiteY722" fmla="*/ 868043 h 3540931"/>
                <a:gd name="connsiteX723" fmla="*/ 389256 w 3125710"/>
                <a:gd name="connsiteY723" fmla="*/ 865150 h 3540931"/>
                <a:gd name="connsiteX724" fmla="*/ 380132 w 3125710"/>
                <a:gd name="connsiteY724" fmla="*/ 868043 h 3540931"/>
                <a:gd name="connsiteX725" fmla="*/ 383173 w 3125710"/>
                <a:gd name="connsiteY725" fmla="*/ 853579 h 3540931"/>
                <a:gd name="connsiteX726" fmla="*/ 685667 w 3125710"/>
                <a:gd name="connsiteY726" fmla="*/ 823687 h 3540931"/>
                <a:gd name="connsiteX727" fmla="*/ 691704 w 3125710"/>
                <a:gd name="connsiteY727" fmla="*/ 826717 h 3540931"/>
                <a:gd name="connsiteX728" fmla="*/ 694722 w 3125710"/>
                <a:gd name="connsiteY728" fmla="*/ 829748 h 3540931"/>
                <a:gd name="connsiteX729" fmla="*/ 694722 w 3125710"/>
                <a:gd name="connsiteY729" fmla="*/ 835809 h 3540931"/>
                <a:gd name="connsiteX730" fmla="*/ 694722 w 3125710"/>
                <a:gd name="connsiteY730" fmla="*/ 841870 h 3540931"/>
                <a:gd name="connsiteX731" fmla="*/ 688685 w 3125710"/>
                <a:gd name="connsiteY731" fmla="*/ 844901 h 3540931"/>
                <a:gd name="connsiteX732" fmla="*/ 685667 w 3125710"/>
                <a:gd name="connsiteY732" fmla="*/ 844901 h 3540931"/>
                <a:gd name="connsiteX733" fmla="*/ 682648 w 3125710"/>
                <a:gd name="connsiteY733" fmla="*/ 841870 h 3540931"/>
                <a:gd name="connsiteX734" fmla="*/ 679630 w 3125710"/>
                <a:gd name="connsiteY734" fmla="*/ 838840 h 3540931"/>
                <a:gd name="connsiteX735" fmla="*/ 676611 w 3125710"/>
                <a:gd name="connsiteY735" fmla="*/ 838840 h 3540931"/>
                <a:gd name="connsiteX736" fmla="*/ 631333 w 3125710"/>
                <a:gd name="connsiteY736" fmla="*/ 835809 h 3540931"/>
                <a:gd name="connsiteX737" fmla="*/ 628315 w 3125710"/>
                <a:gd name="connsiteY737" fmla="*/ 829748 h 3540931"/>
                <a:gd name="connsiteX738" fmla="*/ 634352 w 3125710"/>
                <a:gd name="connsiteY738" fmla="*/ 826717 h 3540931"/>
                <a:gd name="connsiteX739" fmla="*/ 676611 w 3125710"/>
                <a:gd name="connsiteY739" fmla="*/ 829748 h 3540931"/>
                <a:gd name="connsiteX740" fmla="*/ 685667 w 3125710"/>
                <a:gd name="connsiteY740" fmla="*/ 823687 h 3540931"/>
                <a:gd name="connsiteX741" fmla="*/ 392227 w 3125710"/>
                <a:gd name="connsiteY741" fmla="*/ 775474 h 3540931"/>
                <a:gd name="connsiteX742" fmla="*/ 398317 w 3125710"/>
                <a:gd name="connsiteY742" fmla="*/ 775474 h 3540931"/>
                <a:gd name="connsiteX743" fmla="*/ 404407 w 3125710"/>
                <a:gd name="connsiteY743" fmla="*/ 778431 h 3540931"/>
                <a:gd name="connsiteX744" fmla="*/ 404407 w 3125710"/>
                <a:gd name="connsiteY744" fmla="*/ 781388 h 3540931"/>
                <a:gd name="connsiteX745" fmla="*/ 404407 w 3125710"/>
                <a:gd name="connsiteY745" fmla="*/ 784345 h 3540931"/>
                <a:gd name="connsiteX746" fmla="*/ 443992 w 3125710"/>
                <a:gd name="connsiteY746" fmla="*/ 810959 h 3540931"/>
                <a:gd name="connsiteX747" fmla="*/ 443992 w 3125710"/>
                <a:gd name="connsiteY747" fmla="*/ 816873 h 3540931"/>
                <a:gd name="connsiteX748" fmla="*/ 437902 w 3125710"/>
                <a:gd name="connsiteY748" fmla="*/ 819830 h 3540931"/>
                <a:gd name="connsiteX749" fmla="*/ 401362 w 3125710"/>
                <a:gd name="connsiteY749" fmla="*/ 790259 h 3540931"/>
                <a:gd name="connsiteX750" fmla="*/ 395272 w 3125710"/>
                <a:gd name="connsiteY750" fmla="*/ 790259 h 3540931"/>
                <a:gd name="connsiteX751" fmla="*/ 392227 w 3125710"/>
                <a:gd name="connsiteY751" fmla="*/ 790259 h 3540931"/>
                <a:gd name="connsiteX752" fmla="*/ 389182 w 3125710"/>
                <a:gd name="connsiteY752" fmla="*/ 787302 h 3540931"/>
                <a:gd name="connsiteX753" fmla="*/ 389182 w 3125710"/>
                <a:gd name="connsiteY753" fmla="*/ 784345 h 3540931"/>
                <a:gd name="connsiteX754" fmla="*/ 389182 w 3125710"/>
                <a:gd name="connsiteY754" fmla="*/ 781388 h 3540931"/>
                <a:gd name="connsiteX755" fmla="*/ 389182 w 3125710"/>
                <a:gd name="connsiteY755" fmla="*/ 778431 h 3540931"/>
                <a:gd name="connsiteX756" fmla="*/ 392227 w 3125710"/>
                <a:gd name="connsiteY756" fmla="*/ 775474 h 3540931"/>
                <a:gd name="connsiteX757" fmla="*/ 648242 w 3125710"/>
                <a:gd name="connsiteY757" fmla="*/ 748475 h 3540931"/>
                <a:gd name="connsiteX758" fmla="*/ 651242 w 3125710"/>
                <a:gd name="connsiteY758" fmla="*/ 751368 h 3540931"/>
                <a:gd name="connsiteX759" fmla="*/ 654242 w 3125710"/>
                <a:gd name="connsiteY759" fmla="*/ 751368 h 3540931"/>
                <a:gd name="connsiteX760" fmla="*/ 657242 w 3125710"/>
                <a:gd name="connsiteY760" fmla="*/ 754260 h 3540931"/>
                <a:gd name="connsiteX761" fmla="*/ 657242 w 3125710"/>
                <a:gd name="connsiteY761" fmla="*/ 757153 h 3540931"/>
                <a:gd name="connsiteX762" fmla="*/ 657242 w 3125710"/>
                <a:gd name="connsiteY762" fmla="*/ 760046 h 3540931"/>
                <a:gd name="connsiteX763" fmla="*/ 654242 w 3125710"/>
                <a:gd name="connsiteY763" fmla="*/ 762939 h 3540931"/>
                <a:gd name="connsiteX764" fmla="*/ 651242 w 3125710"/>
                <a:gd name="connsiteY764" fmla="*/ 765831 h 3540931"/>
                <a:gd name="connsiteX765" fmla="*/ 648242 w 3125710"/>
                <a:gd name="connsiteY765" fmla="*/ 765831 h 3540931"/>
                <a:gd name="connsiteX766" fmla="*/ 645242 w 3125710"/>
                <a:gd name="connsiteY766" fmla="*/ 765831 h 3540931"/>
                <a:gd name="connsiteX767" fmla="*/ 612243 w 3125710"/>
                <a:gd name="connsiteY767" fmla="*/ 783188 h 3540931"/>
                <a:gd name="connsiteX768" fmla="*/ 606244 w 3125710"/>
                <a:gd name="connsiteY768" fmla="*/ 780295 h 3540931"/>
                <a:gd name="connsiteX769" fmla="*/ 609244 w 3125710"/>
                <a:gd name="connsiteY769" fmla="*/ 774510 h 3540931"/>
                <a:gd name="connsiteX770" fmla="*/ 639242 w 3125710"/>
                <a:gd name="connsiteY770" fmla="*/ 757153 h 3540931"/>
                <a:gd name="connsiteX771" fmla="*/ 639242 w 3125710"/>
                <a:gd name="connsiteY771" fmla="*/ 754260 h 3540931"/>
                <a:gd name="connsiteX772" fmla="*/ 642242 w 3125710"/>
                <a:gd name="connsiteY772" fmla="*/ 751368 h 3540931"/>
                <a:gd name="connsiteX773" fmla="*/ 645242 w 3125710"/>
                <a:gd name="connsiteY773" fmla="*/ 751368 h 3540931"/>
                <a:gd name="connsiteX774" fmla="*/ 648242 w 3125710"/>
                <a:gd name="connsiteY774" fmla="*/ 748475 h 3540931"/>
                <a:gd name="connsiteX775" fmla="*/ 600871 w 3125710"/>
                <a:gd name="connsiteY775" fmla="*/ 706049 h 3540931"/>
                <a:gd name="connsiteX776" fmla="*/ 603986 w 3125710"/>
                <a:gd name="connsiteY776" fmla="*/ 709062 h 3540931"/>
                <a:gd name="connsiteX777" fmla="*/ 607102 w 3125710"/>
                <a:gd name="connsiteY777" fmla="*/ 712075 h 3540931"/>
                <a:gd name="connsiteX778" fmla="*/ 607102 w 3125710"/>
                <a:gd name="connsiteY778" fmla="*/ 715089 h 3540931"/>
                <a:gd name="connsiteX779" fmla="*/ 607102 w 3125710"/>
                <a:gd name="connsiteY779" fmla="*/ 718102 h 3540931"/>
                <a:gd name="connsiteX780" fmla="*/ 607102 w 3125710"/>
                <a:gd name="connsiteY780" fmla="*/ 721115 h 3540931"/>
                <a:gd name="connsiteX781" fmla="*/ 603986 w 3125710"/>
                <a:gd name="connsiteY781" fmla="*/ 721115 h 3540931"/>
                <a:gd name="connsiteX782" fmla="*/ 600871 w 3125710"/>
                <a:gd name="connsiteY782" fmla="*/ 724129 h 3540931"/>
                <a:gd name="connsiteX783" fmla="*/ 575949 w 3125710"/>
                <a:gd name="connsiteY783" fmla="*/ 751249 h 3540931"/>
                <a:gd name="connsiteX784" fmla="*/ 569718 w 3125710"/>
                <a:gd name="connsiteY784" fmla="*/ 751249 h 3540931"/>
                <a:gd name="connsiteX785" fmla="*/ 569718 w 3125710"/>
                <a:gd name="connsiteY785" fmla="*/ 745222 h 3540931"/>
                <a:gd name="connsiteX786" fmla="*/ 591525 w 3125710"/>
                <a:gd name="connsiteY786" fmla="*/ 718102 h 3540931"/>
                <a:gd name="connsiteX787" fmla="*/ 591525 w 3125710"/>
                <a:gd name="connsiteY787" fmla="*/ 715089 h 3540931"/>
                <a:gd name="connsiteX788" fmla="*/ 591525 w 3125710"/>
                <a:gd name="connsiteY788" fmla="*/ 712075 h 3540931"/>
                <a:gd name="connsiteX789" fmla="*/ 594641 w 3125710"/>
                <a:gd name="connsiteY789" fmla="*/ 709062 h 3540931"/>
                <a:gd name="connsiteX790" fmla="*/ 600871 w 3125710"/>
                <a:gd name="connsiteY790" fmla="*/ 706049 h 3540931"/>
                <a:gd name="connsiteX791" fmla="*/ 458447 w 3125710"/>
                <a:gd name="connsiteY791" fmla="*/ 693662 h 3540931"/>
                <a:gd name="connsiteX792" fmla="*/ 461501 w 3125710"/>
                <a:gd name="connsiteY792" fmla="*/ 705826 h 3540931"/>
                <a:gd name="connsiteX793" fmla="*/ 476768 w 3125710"/>
                <a:gd name="connsiteY793" fmla="*/ 760567 h 3540931"/>
                <a:gd name="connsiteX794" fmla="*/ 467608 w 3125710"/>
                <a:gd name="connsiteY794" fmla="*/ 763608 h 3540931"/>
                <a:gd name="connsiteX795" fmla="*/ 452340 w 3125710"/>
                <a:gd name="connsiteY795" fmla="*/ 708868 h 3540931"/>
                <a:gd name="connsiteX796" fmla="*/ 458447 w 3125710"/>
                <a:gd name="connsiteY796" fmla="*/ 693662 h 3540931"/>
                <a:gd name="connsiteX797" fmla="*/ 2312624 w 3125710"/>
                <a:gd name="connsiteY797" fmla="*/ 690621 h 3540931"/>
                <a:gd name="connsiteX798" fmla="*/ 2342687 w 3125710"/>
                <a:gd name="connsiteY798" fmla="*/ 699664 h 3540931"/>
                <a:gd name="connsiteX799" fmla="*/ 2354711 w 3125710"/>
                <a:gd name="connsiteY799" fmla="*/ 708708 h 3540931"/>
                <a:gd name="connsiteX800" fmla="*/ 2366736 w 3125710"/>
                <a:gd name="connsiteY800" fmla="*/ 732823 h 3540931"/>
                <a:gd name="connsiteX801" fmla="*/ 2369742 w 3125710"/>
                <a:gd name="connsiteY801" fmla="*/ 747895 h 3540931"/>
                <a:gd name="connsiteX802" fmla="*/ 2363730 w 3125710"/>
                <a:gd name="connsiteY802" fmla="*/ 768996 h 3540931"/>
                <a:gd name="connsiteX803" fmla="*/ 2354711 w 3125710"/>
                <a:gd name="connsiteY803" fmla="*/ 787083 h 3540931"/>
                <a:gd name="connsiteX804" fmla="*/ 2333668 w 3125710"/>
                <a:gd name="connsiteY804" fmla="*/ 799141 h 3540931"/>
                <a:gd name="connsiteX805" fmla="*/ 2312624 w 3125710"/>
                <a:gd name="connsiteY805" fmla="*/ 805170 h 3540931"/>
                <a:gd name="connsiteX806" fmla="*/ 2309618 w 3125710"/>
                <a:gd name="connsiteY806" fmla="*/ 805170 h 3540931"/>
                <a:gd name="connsiteX807" fmla="*/ 2120228 w 3125710"/>
                <a:gd name="connsiteY807" fmla="*/ 989051 h 3540931"/>
                <a:gd name="connsiteX808" fmla="*/ 2075135 w 3125710"/>
                <a:gd name="connsiteY808" fmla="*/ 989051 h 3540931"/>
                <a:gd name="connsiteX809" fmla="*/ 2075135 w 3125710"/>
                <a:gd name="connsiteY809" fmla="*/ 940820 h 3540931"/>
                <a:gd name="connsiteX810" fmla="*/ 2258513 w 3125710"/>
                <a:gd name="connsiteY810" fmla="*/ 762968 h 3540931"/>
                <a:gd name="connsiteX811" fmla="*/ 2255507 w 3125710"/>
                <a:gd name="connsiteY811" fmla="*/ 747895 h 3540931"/>
                <a:gd name="connsiteX812" fmla="*/ 2261519 w 3125710"/>
                <a:gd name="connsiteY812" fmla="*/ 726794 h 3540931"/>
                <a:gd name="connsiteX813" fmla="*/ 2270538 w 3125710"/>
                <a:gd name="connsiteY813" fmla="*/ 708708 h 3540931"/>
                <a:gd name="connsiteX814" fmla="*/ 2291581 w 3125710"/>
                <a:gd name="connsiteY814" fmla="*/ 696650 h 3540931"/>
                <a:gd name="connsiteX815" fmla="*/ 2312624 w 3125710"/>
                <a:gd name="connsiteY815" fmla="*/ 690621 h 3540931"/>
                <a:gd name="connsiteX816" fmla="*/ 919437 w 3125710"/>
                <a:gd name="connsiteY816" fmla="*/ 690621 h 3540931"/>
                <a:gd name="connsiteX817" fmla="*/ 967520 w 3125710"/>
                <a:gd name="connsiteY817" fmla="*/ 774804 h 3540931"/>
                <a:gd name="connsiteX818" fmla="*/ 1183897 w 3125710"/>
                <a:gd name="connsiteY818" fmla="*/ 1108529 h 3540931"/>
                <a:gd name="connsiteX819" fmla="*/ 1126798 w 3125710"/>
                <a:gd name="connsiteY819" fmla="*/ 1141601 h 3540931"/>
                <a:gd name="connsiteX820" fmla="*/ 907416 w 3125710"/>
                <a:gd name="connsiteY820" fmla="*/ 801863 h 3540931"/>
                <a:gd name="connsiteX821" fmla="*/ 919437 w 3125710"/>
                <a:gd name="connsiteY821" fmla="*/ 690621 h 3540931"/>
                <a:gd name="connsiteX822" fmla="*/ 2334257 w 3125710"/>
                <a:gd name="connsiteY822" fmla="*/ 502701 h 3540931"/>
                <a:gd name="connsiteX823" fmla="*/ 2343129 w 3125710"/>
                <a:gd name="connsiteY823" fmla="*/ 508700 h 3540931"/>
                <a:gd name="connsiteX824" fmla="*/ 2354957 w 3125710"/>
                <a:gd name="connsiteY824" fmla="*/ 577697 h 3540931"/>
                <a:gd name="connsiteX825" fmla="*/ 2360871 w 3125710"/>
                <a:gd name="connsiteY825" fmla="*/ 577697 h 3540931"/>
                <a:gd name="connsiteX826" fmla="*/ 2366785 w 3125710"/>
                <a:gd name="connsiteY826" fmla="*/ 580697 h 3540931"/>
                <a:gd name="connsiteX827" fmla="*/ 2366785 w 3125710"/>
                <a:gd name="connsiteY827" fmla="*/ 583697 h 3540931"/>
                <a:gd name="connsiteX828" fmla="*/ 2369742 w 3125710"/>
                <a:gd name="connsiteY828" fmla="*/ 589697 h 3540931"/>
                <a:gd name="connsiteX829" fmla="*/ 2369742 w 3125710"/>
                <a:gd name="connsiteY829" fmla="*/ 595696 h 3540931"/>
                <a:gd name="connsiteX830" fmla="*/ 2366785 w 3125710"/>
                <a:gd name="connsiteY830" fmla="*/ 601696 h 3540931"/>
                <a:gd name="connsiteX831" fmla="*/ 2363828 w 3125710"/>
                <a:gd name="connsiteY831" fmla="*/ 604696 h 3540931"/>
                <a:gd name="connsiteX832" fmla="*/ 2357914 w 3125710"/>
                <a:gd name="connsiteY832" fmla="*/ 607696 h 3540931"/>
                <a:gd name="connsiteX833" fmla="*/ 2352000 w 3125710"/>
                <a:gd name="connsiteY833" fmla="*/ 607696 h 3540931"/>
                <a:gd name="connsiteX834" fmla="*/ 2346086 w 3125710"/>
                <a:gd name="connsiteY834" fmla="*/ 607696 h 3540931"/>
                <a:gd name="connsiteX835" fmla="*/ 2343129 w 3125710"/>
                <a:gd name="connsiteY835" fmla="*/ 601696 h 3540931"/>
                <a:gd name="connsiteX836" fmla="*/ 2340172 w 3125710"/>
                <a:gd name="connsiteY836" fmla="*/ 601696 h 3540931"/>
                <a:gd name="connsiteX837" fmla="*/ 2337215 w 3125710"/>
                <a:gd name="connsiteY837" fmla="*/ 595696 h 3540931"/>
                <a:gd name="connsiteX838" fmla="*/ 2337215 w 3125710"/>
                <a:gd name="connsiteY838" fmla="*/ 589697 h 3540931"/>
                <a:gd name="connsiteX839" fmla="*/ 2340172 w 3125710"/>
                <a:gd name="connsiteY839" fmla="*/ 583697 h 3540931"/>
                <a:gd name="connsiteX840" fmla="*/ 2325386 w 3125710"/>
                <a:gd name="connsiteY840" fmla="*/ 511700 h 3540931"/>
                <a:gd name="connsiteX841" fmla="*/ 2334257 w 3125710"/>
                <a:gd name="connsiteY841" fmla="*/ 502701 h 3540931"/>
                <a:gd name="connsiteX842" fmla="*/ 1900168 w 3125710"/>
                <a:gd name="connsiteY842" fmla="*/ 501629 h 3540931"/>
                <a:gd name="connsiteX843" fmla="*/ 1921122 w 3125710"/>
                <a:gd name="connsiteY843" fmla="*/ 507639 h 3540931"/>
                <a:gd name="connsiteX844" fmla="*/ 1939083 w 3125710"/>
                <a:gd name="connsiteY844" fmla="*/ 519660 h 3540931"/>
                <a:gd name="connsiteX845" fmla="*/ 1951057 w 3125710"/>
                <a:gd name="connsiteY845" fmla="*/ 537692 h 3540931"/>
                <a:gd name="connsiteX846" fmla="*/ 1957044 w 3125710"/>
                <a:gd name="connsiteY846" fmla="*/ 558728 h 3540931"/>
                <a:gd name="connsiteX847" fmla="*/ 1957044 w 3125710"/>
                <a:gd name="connsiteY847" fmla="*/ 561734 h 3540931"/>
                <a:gd name="connsiteX848" fmla="*/ 1948063 w 3125710"/>
                <a:gd name="connsiteY848" fmla="*/ 588781 h 3540931"/>
                <a:gd name="connsiteX849" fmla="*/ 1939083 w 3125710"/>
                <a:gd name="connsiteY849" fmla="*/ 600802 h 3540931"/>
                <a:gd name="connsiteX850" fmla="*/ 1915135 w 3125710"/>
                <a:gd name="connsiteY850" fmla="*/ 615828 h 3540931"/>
                <a:gd name="connsiteX851" fmla="*/ 1825331 w 3125710"/>
                <a:gd name="connsiteY851" fmla="*/ 835210 h 3540931"/>
                <a:gd name="connsiteX852" fmla="*/ 1783422 w 3125710"/>
                <a:gd name="connsiteY852" fmla="*/ 856246 h 3540931"/>
                <a:gd name="connsiteX853" fmla="*/ 1762468 w 3125710"/>
                <a:gd name="connsiteY853" fmla="*/ 817178 h 3540931"/>
                <a:gd name="connsiteX854" fmla="*/ 1855266 w 3125710"/>
                <a:gd name="connsiteY854" fmla="*/ 594791 h 3540931"/>
                <a:gd name="connsiteX855" fmla="*/ 1849279 w 3125710"/>
                <a:gd name="connsiteY855" fmla="*/ 582770 h 3540931"/>
                <a:gd name="connsiteX856" fmla="*/ 1843292 w 3125710"/>
                <a:gd name="connsiteY856" fmla="*/ 561734 h 3540931"/>
                <a:gd name="connsiteX857" fmla="*/ 1843292 w 3125710"/>
                <a:gd name="connsiteY857" fmla="*/ 558728 h 3540931"/>
                <a:gd name="connsiteX858" fmla="*/ 1852272 w 3125710"/>
                <a:gd name="connsiteY858" fmla="*/ 531681 h 3540931"/>
                <a:gd name="connsiteX859" fmla="*/ 1861252 w 3125710"/>
                <a:gd name="connsiteY859" fmla="*/ 519660 h 3540931"/>
                <a:gd name="connsiteX860" fmla="*/ 1885200 w 3125710"/>
                <a:gd name="connsiteY860" fmla="*/ 504634 h 3540931"/>
                <a:gd name="connsiteX861" fmla="*/ 1900168 w 3125710"/>
                <a:gd name="connsiteY861" fmla="*/ 501629 h 3540931"/>
                <a:gd name="connsiteX862" fmla="*/ 2156021 w 3125710"/>
                <a:gd name="connsiteY862" fmla="*/ 470915 h 3540931"/>
                <a:gd name="connsiteX863" fmla="*/ 2162222 w 3125710"/>
                <a:gd name="connsiteY863" fmla="*/ 473400 h 3540931"/>
                <a:gd name="connsiteX864" fmla="*/ 2165183 w 3125710"/>
                <a:gd name="connsiteY864" fmla="*/ 486401 h 3540931"/>
                <a:gd name="connsiteX865" fmla="*/ 2120759 w 3125710"/>
                <a:gd name="connsiteY865" fmla="*/ 535345 h 3540931"/>
                <a:gd name="connsiteX866" fmla="*/ 2120759 w 3125710"/>
                <a:gd name="connsiteY866" fmla="*/ 538404 h 3540931"/>
                <a:gd name="connsiteX867" fmla="*/ 2117797 w 3125710"/>
                <a:gd name="connsiteY867" fmla="*/ 544522 h 3540931"/>
                <a:gd name="connsiteX868" fmla="*/ 2117797 w 3125710"/>
                <a:gd name="connsiteY868" fmla="*/ 547581 h 3540931"/>
                <a:gd name="connsiteX869" fmla="*/ 2114836 w 3125710"/>
                <a:gd name="connsiteY869" fmla="*/ 550640 h 3540931"/>
                <a:gd name="connsiteX870" fmla="*/ 2105951 w 3125710"/>
                <a:gd name="connsiteY870" fmla="*/ 553699 h 3540931"/>
                <a:gd name="connsiteX871" fmla="*/ 2102989 w 3125710"/>
                <a:gd name="connsiteY871" fmla="*/ 553699 h 3540931"/>
                <a:gd name="connsiteX872" fmla="*/ 2100027 w 3125710"/>
                <a:gd name="connsiteY872" fmla="*/ 553699 h 3540931"/>
                <a:gd name="connsiteX873" fmla="*/ 2097066 w 3125710"/>
                <a:gd name="connsiteY873" fmla="*/ 553699 h 3540931"/>
                <a:gd name="connsiteX874" fmla="*/ 2094104 w 3125710"/>
                <a:gd name="connsiteY874" fmla="*/ 553699 h 3540931"/>
                <a:gd name="connsiteX875" fmla="*/ 2094104 w 3125710"/>
                <a:gd name="connsiteY875" fmla="*/ 550640 h 3540931"/>
                <a:gd name="connsiteX876" fmla="*/ 2091142 w 3125710"/>
                <a:gd name="connsiteY876" fmla="*/ 550640 h 3540931"/>
                <a:gd name="connsiteX877" fmla="*/ 2091142 w 3125710"/>
                <a:gd name="connsiteY877" fmla="*/ 547581 h 3540931"/>
                <a:gd name="connsiteX878" fmla="*/ 2088181 w 3125710"/>
                <a:gd name="connsiteY878" fmla="*/ 544522 h 3540931"/>
                <a:gd name="connsiteX879" fmla="*/ 2088181 w 3125710"/>
                <a:gd name="connsiteY879" fmla="*/ 541463 h 3540931"/>
                <a:gd name="connsiteX880" fmla="*/ 2088181 w 3125710"/>
                <a:gd name="connsiteY880" fmla="*/ 538404 h 3540931"/>
                <a:gd name="connsiteX881" fmla="*/ 2088181 w 3125710"/>
                <a:gd name="connsiteY881" fmla="*/ 535345 h 3540931"/>
                <a:gd name="connsiteX882" fmla="*/ 2088181 w 3125710"/>
                <a:gd name="connsiteY882" fmla="*/ 532286 h 3540931"/>
                <a:gd name="connsiteX883" fmla="*/ 2088181 w 3125710"/>
                <a:gd name="connsiteY883" fmla="*/ 529227 h 3540931"/>
                <a:gd name="connsiteX884" fmla="*/ 2091142 w 3125710"/>
                <a:gd name="connsiteY884" fmla="*/ 526168 h 3540931"/>
                <a:gd name="connsiteX885" fmla="*/ 2097066 w 3125710"/>
                <a:gd name="connsiteY885" fmla="*/ 523109 h 3540931"/>
                <a:gd name="connsiteX886" fmla="*/ 2100027 w 3125710"/>
                <a:gd name="connsiteY886" fmla="*/ 520050 h 3540931"/>
                <a:gd name="connsiteX887" fmla="*/ 2105951 w 3125710"/>
                <a:gd name="connsiteY887" fmla="*/ 520050 h 3540931"/>
                <a:gd name="connsiteX888" fmla="*/ 2108912 w 3125710"/>
                <a:gd name="connsiteY888" fmla="*/ 520050 h 3540931"/>
                <a:gd name="connsiteX889" fmla="*/ 2150375 w 3125710"/>
                <a:gd name="connsiteY889" fmla="*/ 474165 h 3540931"/>
                <a:gd name="connsiteX890" fmla="*/ 2156021 w 3125710"/>
                <a:gd name="connsiteY890" fmla="*/ 470915 h 3540931"/>
                <a:gd name="connsiteX891" fmla="*/ 2455155 w 3125710"/>
                <a:gd name="connsiteY891" fmla="*/ 413276 h 3540931"/>
                <a:gd name="connsiteX892" fmla="*/ 2460067 w 3125710"/>
                <a:gd name="connsiteY892" fmla="*/ 417086 h 3540931"/>
                <a:gd name="connsiteX893" fmla="*/ 2526574 w 3125710"/>
                <a:gd name="connsiteY893" fmla="*/ 465859 h 3540931"/>
                <a:gd name="connsiteX894" fmla="*/ 2544712 w 3125710"/>
                <a:gd name="connsiteY894" fmla="*/ 465859 h 3540931"/>
                <a:gd name="connsiteX895" fmla="*/ 2550758 w 3125710"/>
                <a:gd name="connsiteY895" fmla="*/ 478052 h 3540931"/>
                <a:gd name="connsiteX896" fmla="*/ 2553781 w 3125710"/>
                <a:gd name="connsiteY896" fmla="*/ 481101 h 3540931"/>
                <a:gd name="connsiteX897" fmla="*/ 2556804 w 3125710"/>
                <a:gd name="connsiteY897" fmla="*/ 487197 h 3540931"/>
                <a:gd name="connsiteX898" fmla="*/ 2553781 w 3125710"/>
                <a:gd name="connsiteY898" fmla="*/ 493294 h 3540931"/>
                <a:gd name="connsiteX899" fmla="*/ 2547735 w 3125710"/>
                <a:gd name="connsiteY899" fmla="*/ 502439 h 3540931"/>
                <a:gd name="connsiteX900" fmla="*/ 2538666 w 3125710"/>
                <a:gd name="connsiteY900" fmla="*/ 505487 h 3540931"/>
                <a:gd name="connsiteX901" fmla="*/ 2526574 w 3125710"/>
                <a:gd name="connsiteY901" fmla="*/ 502439 h 3540931"/>
                <a:gd name="connsiteX902" fmla="*/ 2523551 w 3125710"/>
                <a:gd name="connsiteY902" fmla="*/ 502439 h 3540931"/>
                <a:gd name="connsiteX903" fmla="*/ 2517505 w 3125710"/>
                <a:gd name="connsiteY903" fmla="*/ 496342 h 3540931"/>
                <a:gd name="connsiteX904" fmla="*/ 2517505 w 3125710"/>
                <a:gd name="connsiteY904" fmla="*/ 484149 h 3540931"/>
                <a:gd name="connsiteX905" fmla="*/ 2517505 w 3125710"/>
                <a:gd name="connsiteY905" fmla="*/ 481101 h 3540931"/>
                <a:gd name="connsiteX906" fmla="*/ 2447975 w 3125710"/>
                <a:gd name="connsiteY906" fmla="*/ 429280 h 3540931"/>
                <a:gd name="connsiteX907" fmla="*/ 2447975 w 3125710"/>
                <a:gd name="connsiteY907" fmla="*/ 414038 h 3540931"/>
                <a:gd name="connsiteX908" fmla="*/ 2455155 w 3125710"/>
                <a:gd name="connsiteY908" fmla="*/ 413276 h 3540931"/>
                <a:gd name="connsiteX909" fmla="*/ 2075277 w 3125710"/>
                <a:gd name="connsiteY909" fmla="*/ 366634 h 3540931"/>
                <a:gd name="connsiteX910" fmla="*/ 2084326 w 3125710"/>
                <a:gd name="connsiteY910" fmla="*/ 375634 h 3540931"/>
                <a:gd name="connsiteX911" fmla="*/ 2075277 w 3125710"/>
                <a:gd name="connsiteY911" fmla="*/ 384633 h 3540931"/>
                <a:gd name="connsiteX912" fmla="*/ 2005900 w 3125710"/>
                <a:gd name="connsiteY912" fmla="*/ 402633 h 3540931"/>
                <a:gd name="connsiteX913" fmla="*/ 1978752 w 3125710"/>
                <a:gd name="connsiteY913" fmla="*/ 408632 h 3540931"/>
                <a:gd name="connsiteX914" fmla="*/ 1999867 w 3125710"/>
                <a:gd name="connsiteY914" fmla="*/ 384633 h 3540931"/>
                <a:gd name="connsiteX915" fmla="*/ 2075277 w 3125710"/>
                <a:gd name="connsiteY915" fmla="*/ 366634 h 3540931"/>
                <a:gd name="connsiteX916" fmla="*/ 2475234 w 3125710"/>
                <a:gd name="connsiteY916" fmla="*/ 302995 h 3540931"/>
                <a:gd name="connsiteX917" fmla="*/ 2547787 w 3125710"/>
                <a:gd name="connsiteY917" fmla="*/ 312155 h 3540931"/>
                <a:gd name="connsiteX918" fmla="*/ 2550810 w 3125710"/>
                <a:gd name="connsiteY918" fmla="*/ 309102 h 3540931"/>
                <a:gd name="connsiteX919" fmla="*/ 2556856 w 3125710"/>
                <a:gd name="connsiteY919" fmla="*/ 306048 h 3540931"/>
                <a:gd name="connsiteX920" fmla="*/ 2562902 w 3125710"/>
                <a:gd name="connsiteY920" fmla="*/ 306048 h 3540931"/>
                <a:gd name="connsiteX921" fmla="*/ 2568948 w 3125710"/>
                <a:gd name="connsiteY921" fmla="*/ 309102 h 3540931"/>
                <a:gd name="connsiteX922" fmla="*/ 2574994 w 3125710"/>
                <a:gd name="connsiteY922" fmla="*/ 312155 h 3540931"/>
                <a:gd name="connsiteX923" fmla="*/ 2578017 w 3125710"/>
                <a:gd name="connsiteY923" fmla="*/ 321316 h 3540931"/>
                <a:gd name="connsiteX924" fmla="*/ 2578017 w 3125710"/>
                <a:gd name="connsiteY924" fmla="*/ 324369 h 3540931"/>
                <a:gd name="connsiteX925" fmla="*/ 2574994 w 3125710"/>
                <a:gd name="connsiteY925" fmla="*/ 330476 h 3540931"/>
                <a:gd name="connsiteX926" fmla="*/ 2571971 w 3125710"/>
                <a:gd name="connsiteY926" fmla="*/ 336583 h 3540931"/>
                <a:gd name="connsiteX927" fmla="*/ 2565925 w 3125710"/>
                <a:gd name="connsiteY927" fmla="*/ 336583 h 3540931"/>
                <a:gd name="connsiteX928" fmla="*/ 2559879 w 3125710"/>
                <a:gd name="connsiteY928" fmla="*/ 339637 h 3540931"/>
                <a:gd name="connsiteX929" fmla="*/ 2553833 w 3125710"/>
                <a:gd name="connsiteY929" fmla="*/ 336583 h 3540931"/>
                <a:gd name="connsiteX930" fmla="*/ 2547787 w 3125710"/>
                <a:gd name="connsiteY930" fmla="*/ 333530 h 3540931"/>
                <a:gd name="connsiteX931" fmla="*/ 2547787 w 3125710"/>
                <a:gd name="connsiteY931" fmla="*/ 330476 h 3540931"/>
                <a:gd name="connsiteX932" fmla="*/ 2475234 w 3125710"/>
                <a:gd name="connsiteY932" fmla="*/ 321316 h 3540931"/>
                <a:gd name="connsiteX933" fmla="*/ 2466165 w 3125710"/>
                <a:gd name="connsiteY933" fmla="*/ 312155 h 3540931"/>
                <a:gd name="connsiteX934" fmla="*/ 2475234 w 3125710"/>
                <a:gd name="connsiteY934" fmla="*/ 302995 h 3540931"/>
                <a:gd name="connsiteX935" fmla="*/ 2526334 w 3125710"/>
                <a:gd name="connsiteY935" fmla="*/ 183428 h 3540931"/>
                <a:gd name="connsiteX936" fmla="*/ 2532284 w 3125710"/>
                <a:gd name="connsiteY936" fmla="*/ 183428 h 3540931"/>
                <a:gd name="connsiteX937" fmla="*/ 2538235 w 3125710"/>
                <a:gd name="connsiteY937" fmla="*/ 186441 h 3540931"/>
                <a:gd name="connsiteX938" fmla="*/ 2541211 w 3125710"/>
                <a:gd name="connsiteY938" fmla="*/ 189454 h 3540931"/>
                <a:gd name="connsiteX939" fmla="*/ 2544186 w 3125710"/>
                <a:gd name="connsiteY939" fmla="*/ 195481 h 3540931"/>
                <a:gd name="connsiteX940" fmla="*/ 2544186 w 3125710"/>
                <a:gd name="connsiteY940" fmla="*/ 201508 h 3540931"/>
                <a:gd name="connsiteX941" fmla="*/ 2544186 w 3125710"/>
                <a:gd name="connsiteY941" fmla="*/ 207534 h 3540931"/>
                <a:gd name="connsiteX942" fmla="*/ 2538235 w 3125710"/>
                <a:gd name="connsiteY942" fmla="*/ 210548 h 3540931"/>
                <a:gd name="connsiteX943" fmla="*/ 2532284 w 3125710"/>
                <a:gd name="connsiteY943" fmla="*/ 213561 h 3540931"/>
                <a:gd name="connsiteX944" fmla="*/ 2526334 w 3125710"/>
                <a:gd name="connsiteY944" fmla="*/ 213561 h 3540931"/>
                <a:gd name="connsiteX945" fmla="*/ 2520383 w 3125710"/>
                <a:gd name="connsiteY945" fmla="*/ 213561 h 3540931"/>
                <a:gd name="connsiteX946" fmla="*/ 2454925 w 3125710"/>
                <a:gd name="connsiteY946" fmla="*/ 231641 h 3540931"/>
                <a:gd name="connsiteX947" fmla="*/ 2443023 w 3125710"/>
                <a:gd name="connsiteY947" fmla="*/ 225614 h 3540931"/>
                <a:gd name="connsiteX948" fmla="*/ 2448974 w 3125710"/>
                <a:gd name="connsiteY948" fmla="*/ 213561 h 3540931"/>
                <a:gd name="connsiteX949" fmla="*/ 2514432 w 3125710"/>
                <a:gd name="connsiteY949" fmla="*/ 195481 h 3540931"/>
                <a:gd name="connsiteX950" fmla="*/ 2514432 w 3125710"/>
                <a:gd name="connsiteY950" fmla="*/ 192468 h 3540931"/>
                <a:gd name="connsiteX951" fmla="*/ 2520383 w 3125710"/>
                <a:gd name="connsiteY951" fmla="*/ 186441 h 3540931"/>
                <a:gd name="connsiteX952" fmla="*/ 2526334 w 3125710"/>
                <a:gd name="connsiteY952" fmla="*/ 183428 h 3540931"/>
                <a:gd name="connsiteX953" fmla="*/ 2019445 w 3125710"/>
                <a:gd name="connsiteY953" fmla="*/ 175492 h 3540931"/>
                <a:gd name="connsiteX954" fmla="*/ 2030051 w 3125710"/>
                <a:gd name="connsiteY954" fmla="*/ 181070 h 3540931"/>
                <a:gd name="connsiteX955" fmla="*/ 2033082 w 3125710"/>
                <a:gd name="connsiteY955" fmla="*/ 190070 h 3540931"/>
                <a:gd name="connsiteX956" fmla="*/ 2117935 w 3125710"/>
                <a:gd name="connsiteY956" fmla="*/ 259067 h 3540931"/>
                <a:gd name="connsiteX957" fmla="*/ 2114905 w 3125710"/>
                <a:gd name="connsiteY957" fmla="*/ 271066 h 3540931"/>
                <a:gd name="connsiteX958" fmla="*/ 2102783 w 3125710"/>
                <a:gd name="connsiteY958" fmla="*/ 268066 h 3540931"/>
                <a:gd name="connsiteX959" fmla="*/ 2023991 w 3125710"/>
                <a:gd name="connsiteY959" fmla="*/ 205069 h 3540931"/>
                <a:gd name="connsiteX960" fmla="*/ 2005808 w 3125710"/>
                <a:gd name="connsiteY960" fmla="*/ 202069 h 3540931"/>
                <a:gd name="connsiteX961" fmla="*/ 2019445 w 3125710"/>
                <a:gd name="connsiteY961" fmla="*/ 175492 h 3540931"/>
                <a:gd name="connsiteX962" fmla="*/ 2123280 w 3125710"/>
                <a:gd name="connsiteY962" fmla="*/ 69647 h 3540931"/>
                <a:gd name="connsiteX963" fmla="*/ 2129258 w 3125710"/>
                <a:gd name="connsiteY963" fmla="*/ 69647 h 3540931"/>
                <a:gd name="connsiteX964" fmla="*/ 2138226 w 3125710"/>
                <a:gd name="connsiteY964" fmla="*/ 72632 h 3540931"/>
                <a:gd name="connsiteX965" fmla="*/ 2141215 w 3125710"/>
                <a:gd name="connsiteY965" fmla="*/ 75616 h 3540931"/>
                <a:gd name="connsiteX966" fmla="*/ 2144204 w 3125710"/>
                <a:gd name="connsiteY966" fmla="*/ 81585 h 3540931"/>
                <a:gd name="connsiteX967" fmla="*/ 2144204 w 3125710"/>
                <a:gd name="connsiteY967" fmla="*/ 87554 h 3540931"/>
                <a:gd name="connsiteX968" fmla="*/ 2141215 w 3125710"/>
                <a:gd name="connsiteY968" fmla="*/ 90539 h 3540931"/>
                <a:gd name="connsiteX969" fmla="*/ 2141215 w 3125710"/>
                <a:gd name="connsiteY969" fmla="*/ 93524 h 3540931"/>
                <a:gd name="connsiteX970" fmla="*/ 2168118 w 3125710"/>
                <a:gd name="connsiteY970" fmla="*/ 180076 h 3540931"/>
                <a:gd name="connsiteX971" fmla="*/ 2165128 w 3125710"/>
                <a:gd name="connsiteY971" fmla="*/ 192014 h 3540931"/>
                <a:gd name="connsiteX972" fmla="*/ 2153172 w 3125710"/>
                <a:gd name="connsiteY972" fmla="*/ 189030 h 3540931"/>
                <a:gd name="connsiteX973" fmla="*/ 2126269 w 3125710"/>
                <a:gd name="connsiteY973" fmla="*/ 99493 h 3540931"/>
                <a:gd name="connsiteX974" fmla="*/ 2117301 w 3125710"/>
                <a:gd name="connsiteY974" fmla="*/ 96508 h 3540931"/>
                <a:gd name="connsiteX975" fmla="*/ 2114312 w 3125710"/>
                <a:gd name="connsiteY975" fmla="*/ 93524 h 3540931"/>
                <a:gd name="connsiteX976" fmla="*/ 2111323 w 3125710"/>
                <a:gd name="connsiteY976" fmla="*/ 87554 h 3540931"/>
                <a:gd name="connsiteX977" fmla="*/ 2111323 w 3125710"/>
                <a:gd name="connsiteY977" fmla="*/ 81585 h 3540931"/>
                <a:gd name="connsiteX978" fmla="*/ 2114312 w 3125710"/>
                <a:gd name="connsiteY978" fmla="*/ 75616 h 3540931"/>
                <a:gd name="connsiteX979" fmla="*/ 2117301 w 3125710"/>
                <a:gd name="connsiteY979" fmla="*/ 72632 h 3540931"/>
                <a:gd name="connsiteX980" fmla="*/ 2123280 w 3125710"/>
                <a:gd name="connsiteY980" fmla="*/ 69647 h 3540931"/>
                <a:gd name="connsiteX981" fmla="*/ 2317355 w 3125710"/>
                <a:gd name="connsiteY981" fmla="*/ 17 h 3540931"/>
                <a:gd name="connsiteX982" fmla="*/ 2327932 w 3125710"/>
                <a:gd name="connsiteY982" fmla="*/ 5680 h 3540931"/>
                <a:gd name="connsiteX983" fmla="*/ 2318906 w 3125710"/>
                <a:gd name="connsiteY983" fmla="*/ 29840 h 3540931"/>
                <a:gd name="connsiteX984" fmla="*/ 2282804 w 3125710"/>
                <a:gd name="connsiteY984" fmla="*/ 138563 h 3540931"/>
                <a:gd name="connsiteX985" fmla="*/ 2264753 w 3125710"/>
                <a:gd name="connsiteY985" fmla="*/ 132523 h 3540931"/>
                <a:gd name="connsiteX986" fmla="*/ 2300855 w 3125710"/>
                <a:gd name="connsiteY986" fmla="*/ 23800 h 3540931"/>
                <a:gd name="connsiteX987" fmla="*/ 2317355 w 3125710"/>
                <a:gd name="connsiteY987" fmla="*/ 17 h 354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Lst>
              <a:rect l="l" t="t" r="r" b="b"/>
              <a:pathLst>
                <a:path w="3125710" h="3540931">
                  <a:moveTo>
                    <a:pt x="1498327" y="3448721"/>
                  </a:moveTo>
                  <a:cubicBezTo>
                    <a:pt x="1502052" y="3448721"/>
                    <a:pt x="1505778" y="3451007"/>
                    <a:pt x="1505778" y="3455579"/>
                  </a:cubicBezTo>
                  <a:cubicBezTo>
                    <a:pt x="1505778" y="3476917"/>
                    <a:pt x="1502797" y="3495207"/>
                    <a:pt x="1499817" y="3513497"/>
                  </a:cubicBezTo>
                  <a:cubicBezTo>
                    <a:pt x="1499817" y="3513497"/>
                    <a:pt x="1499817" y="3516545"/>
                    <a:pt x="1499817" y="3516545"/>
                  </a:cubicBezTo>
                  <a:cubicBezTo>
                    <a:pt x="1499817" y="3516545"/>
                    <a:pt x="1499817" y="3516545"/>
                    <a:pt x="1499817" y="3519593"/>
                  </a:cubicBezTo>
                  <a:cubicBezTo>
                    <a:pt x="1499817" y="3519593"/>
                    <a:pt x="1499817" y="3519593"/>
                    <a:pt x="1499817" y="3522642"/>
                  </a:cubicBezTo>
                  <a:cubicBezTo>
                    <a:pt x="1499817" y="3522642"/>
                    <a:pt x="1502797" y="3522642"/>
                    <a:pt x="1502797" y="3522642"/>
                  </a:cubicBezTo>
                  <a:cubicBezTo>
                    <a:pt x="1502797" y="3525690"/>
                    <a:pt x="1502797" y="3525690"/>
                    <a:pt x="1502797" y="3525690"/>
                  </a:cubicBezTo>
                  <a:cubicBezTo>
                    <a:pt x="1502797" y="3528738"/>
                    <a:pt x="1502797" y="3528738"/>
                    <a:pt x="1499817" y="3528738"/>
                  </a:cubicBezTo>
                  <a:cubicBezTo>
                    <a:pt x="1499817" y="3531786"/>
                    <a:pt x="1499817" y="3534835"/>
                    <a:pt x="1496836" y="3537883"/>
                  </a:cubicBezTo>
                  <a:cubicBezTo>
                    <a:pt x="1496836" y="3537883"/>
                    <a:pt x="1493856" y="3537883"/>
                    <a:pt x="1493856" y="3537883"/>
                  </a:cubicBezTo>
                  <a:cubicBezTo>
                    <a:pt x="1493856" y="3537883"/>
                    <a:pt x="1493856" y="3540931"/>
                    <a:pt x="1490875" y="3540931"/>
                  </a:cubicBezTo>
                  <a:cubicBezTo>
                    <a:pt x="1490875" y="3540931"/>
                    <a:pt x="1487895" y="3540931"/>
                    <a:pt x="1487895" y="3540931"/>
                  </a:cubicBezTo>
                  <a:cubicBezTo>
                    <a:pt x="1487895" y="3540931"/>
                    <a:pt x="1487895" y="3540931"/>
                    <a:pt x="1484915" y="3540931"/>
                  </a:cubicBezTo>
                  <a:cubicBezTo>
                    <a:pt x="1484915" y="3540931"/>
                    <a:pt x="1481934" y="3540931"/>
                    <a:pt x="1481934" y="3540931"/>
                  </a:cubicBezTo>
                  <a:cubicBezTo>
                    <a:pt x="1481934" y="3540931"/>
                    <a:pt x="1478954" y="3537883"/>
                    <a:pt x="1478954" y="3537883"/>
                  </a:cubicBezTo>
                  <a:cubicBezTo>
                    <a:pt x="1478954" y="3537883"/>
                    <a:pt x="1478954" y="3537883"/>
                    <a:pt x="1475973" y="3537883"/>
                  </a:cubicBezTo>
                  <a:cubicBezTo>
                    <a:pt x="1475973" y="3537883"/>
                    <a:pt x="1475973" y="3537883"/>
                    <a:pt x="1475973" y="3534835"/>
                  </a:cubicBezTo>
                  <a:cubicBezTo>
                    <a:pt x="1472993" y="3534835"/>
                    <a:pt x="1472993" y="3534835"/>
                    <a:pt x="1472993" y="3531786"/>
                  </a:cubicBezTo>
                  <a:cubicBezTo>
                    <a:pt x="1472993" y="3531786"/>
                    <a:pt x="1472993" y="3531786"/>
                    <a:pt x="1472993" y="3528738"/>
                  </a:cubicBezTo>
                  <a:cubicBezTo>
                    <a:pt x="1472993" y="3528738"/>
                    <a:pt x="1472993" y="3525690"/>
                    <a:pt x="1472993" y="3525690"/>
                  </a:cubicBezTo>
                  <a:cubicBezTo>
                    <a:pt x="1472993" y="3522642"/>
                    <a:pt x="1472993" y="3519593"/>
                    <a:pt x="1472993" y="3516545"/>
                  </a:cubicBezTo>
                  <a:cubicBezTo>
                    <a:pt x="1472993" y="3516545"/>
                    <a:pt x="1472993" y="3516545"/>
                    <a:pt x="1475973" y="3513497"/>
                  </a:cubicBezTo>
                  <a:cubicBezTo>
                    <a:pt x="1478954" y="3513497"/>
                    <a:pt x="1478954" y="3513497"/>
                    <a:pt x="1478954" y="3513497"/>
                  </a:cubicBezTo>
                  <a:cubicBezTo>
                    <a:pt x="1481934" y="3510448"/>
                    <a:pt x="1481934" y="3510448"/>
                    <a:pt x="1481934" y="3510448"/>
                  </a:cubicBezTo>
                  <a:cubicBezTo>
                    <a:pt x="1487895" y="3492159"/>
                    <a:pt x="1490875" y="3473869"/>
                    <a:pt x="1490875" y="3455579"/>
                  </a:cubicBezTo>
                  <a:cubicBezTo>
                    <a:pt x="1490875" y="3451007"/>
                    <a:pt x="1494601" y="3448721"/>
                    <a:pt x="1498327" y="3448721"/>
                  </a:cubicBezTo>
                  <a:close/>
                  <a:moveTo>
                    <a:pt x="1387871" y="3413966"/>
                  </a:moveTo>
                  <a:cubicBezTo>
                    <a:pt x="1389772" y="3414714"/>
                    <a:pt x="1391292" y="3416210"/>
                    <a:pt x="1392813" y="3417706"/>
                  </a:cubicBezTo>
                  <a:cubicBezTo>
                    <a:pt x="1395854" y="3423691"/>
                    <a:pt x="1392813" y="3426684"/>
                    <a:pt x="1389772" y="3429676"/>
                  </a:cubicBezTo>
                  <a:cubicBezTo>
                    <a:pt x="1371525" y="3441646"/>
                    <a:pt x="1359360" y="3456609"/>
                    <a:pt x="1347196" y="3474564"/>
                  </a:cubicBezTo>
                  <a:cubicBezTo>
                    <a:pt x="1353278" y="3483542"/>
                    <a:pt x="1344155" y="3498504"/>
                    <a:pt x="1331990" y="3495512"/>
                  </a:cubicBezTo>
                  <a:cubicBezTo>
                    <a:pt x="1316785" y="3489527"/>
                    <a:pt x="1319826" y="3468579"/>
                    <a:pt x="1335031" y="3465587"/>
                  </a:cubicBezTo>
                  <a:cubicBezTo>
                    <a:pt x="1344155" y="3444639"/>
                    <a:pt x="1362401" y="3429676"/>
                    <a:pt x="1380648" y="3414714"/>
                  </a:cubicBezTo>
                  <a:cubicBezTo>
                    <a:pt x="1383689" y="3413218"/>
                    <a:pt x="1385970" y="3413218"/>
                    <a:pt x="1387871" y="3413966"/>
                  </a:cubicBezTo>
                  <a:close/>
                  <a:moveTo>
                    <a:pt x="1636057" y="3381868"/>
                  </a:moveTo>
                  <a:cubicBezTo>
                    <a:pt x="1642056" y="3378936"/>
                    <a:pt x="1645056" y="3378936"/>
                    <a:pt x="1648056" y="3381868"/>
                  </a:cubicBezTo>
                  <a:cubicBezTo>
                    <a:pt x="1663056" y="3396524"/>
                    <a:pt x="1678055" y="3411181"/>
                    <a:pt x="1693055" y="3425837"/>
                  </a:cubicBezTo>
                  <a:cubicBezTo>
                    <a:pt x="1693055" y="3422906"/>
                    <a:pt x="1696054" y="3422906"/>
                    <a:pt x="1696054" y="3422906"/>
                  </a:cubicBezTo>
                  <a:cubicBezTo>
                    <a:pt x="1699054" y="3422906"/>
                    <a:pt x="1699054" y="3422906"/>
                    <a:pt x="1702054" y="3422906"/>
                  </a:cubicBezTo>
                  <a:cubicBezTo>
                    <a:pt x="1705054" y="3425837"/>
                    <a:pt x="1708054" y="3425837"/>
                    <a:pt x="1708054" y="3428769"/>
                  </a:cubicBezTo>
                  <a:cubicBezTo>
                    <a:pt x="1711054" y="3428769"/>
                    <a:pt x="1711054" y="3428769"/>
                    <a:pt x="1711054" y="3431700"/>
                  </a:cubicBezTo>
                  <a:cubicBezTo>
                    <a:pt x="1714054" y="3431700"/>
                    <a:pt x="1714054" y="3434631"/>
                    <a:pt x="1714054" y="3437563"/>
                  </a:cubicBezTo>
                  <a:cubicBezTo>
                    <a:pt x="1714054" y="3437563"/>
                    <a:pt x="1714054" y="3440494"/>
                    <a:pt x="1714054" y="3440494"/>
                  </a:cubicBezTo>
                  <a:cubicBezTo>
                    <a:pt x="1711054" y="3443425"/>
                    <a:pt x="1711054" y="3446357"/>
                    <a:pt x="1711054" y="3446357"/>
                  </a:cubicBezTo>
                  <a:cubicBezTo>
                    <a:pt x="1708054" y="3446357"/>
                    <a:pt x="1708054" y="3449288"/>
                    <a:pt x="1705054" y="3449288"/>
                  </a:cubicBezTo>
                  <a:cubicBezTo>
                    <a:pt x="1705054" y="3449288"/>
                    <a:pt x="1702054" y="3452219"/>
                    <a:pt x="1702054" y="3452219"/>
                  </a:cubicBezTo>
                  <a:cubicBezTo>
                    <a:pt x="1699054" y="3452219"/>
                    <a:pt x="1696054" y="3452219"/>
                    <a:pt x="1696054" y="3452219"/>
                  </a:cubicBezTo>
                  <a:cubicBezTo>
                    <a:pt x="1696054" y="3452219"/>
                    <a:pt x="1696054" y="3452219"/>
                    <a:pt x="1693055" y="3449288"/>
                  </a:cubicBezTo>
                  <a:cubicBezTo>
                    <a:pt x="1693055" y="3449288"/>
                    <a:pt x="1690055" y="3449288"/>
                    <a:pt x="1687055" y="3446357"/>
                  </a:cubicBezTo>
                  <a:cubicBezTo>
                    <a:pt x="1687055" y="3446357"/>
                    <a:pt x="1687055" y="3443425"/>
                    <a:pt x="1687055" y="3443425"/>
                  </a:cubicBezTo>
                  <a:cubicBezTo>
                    <a:pt x="1684055" y="3443425"/>
                    <a:pt x="1684055" y="3440494"/>
                    <a:pt x="1684055" y="3440494"/>
                  </a:cubicBezTo>
                  <a:cubicBezTo>
                    <a:pt x="1669055" y="3422906"/>
                    <a:pt x="1654056" y="3408249"/>
                    <a:pt x="1636057" y="3393593"/>
                  </a:cubicBezTo>
                  <a:cubicBezTo>
                    <a:pt x="1633057" y="3390662"/>
                    <a:pt x="1633057" y="3384799"/>
                    <a:pt x="1636057" y="3381868"/>
                  </a:cubicBezTo>
                  <a:close/>
                  <a:moveTo>
                    <a:pt x="1253146" y="3300921"/>
                  </a:moveTo>
                  <a:cubicBezTo>
                    <a:pt x="1256145" y="3303901"/>
                    <a:pt x="1259145" y="3303901"/>
                    <a:pt x="1262145" y="3306882"/>
                  </a:cubicBezTo>
                  <a:cubicBezTo>
                    <a:pt x="1292144" y="3306882"/>
                    <a:pt x="1322142" y="3309862"/>
                    <a:pt x="1355141" y="3315823"/>
                  </a:cubicBezTo>
                  <a:cubicBezTo>
                    <a:pt x="1358141" y="3315823"/>
                    <a:pt x="1361141" y="3321784"/>
                    <a:pt x="1358141" y="3324764"/>
                  </a:cubicBezTo>
                  <a:cubicBezTo>
                    <a:pt x="1358141" y="3327745"/>
                    <a:pt x="1355141" y="3330725"/>
                    <a:pt x="1349141" y="3330725"/>
                  </a:cubicBezTo>
                  <a:cubicBezTo>
                    <a:pt x="1319143" y="3324764"/>
                    <a:pt x="1289144" y="3321784"/>
                    <a:pt x="1259145" y="3324764"/>
                  </a:cubicBezTo>
                  <a:cubicBezTo>
                    <a:pt x="1256145" y="3327745"/>
                    <a:pt x="1250146" y="3330725"/>
                    <a:pt x="1244146" y="3327745"/>
                  </a:cubicBezTo>
                  <a:cubicBezTo>
                    <a:pt x="1226147" y="3324764"/>
                    <a:pt x="1235146" y="3297940"/>
                    <a:pt x="1253146" y="3300921"/>
                  </a:cubicBezTo>
                  <a:close/>
                  <a:moveTo>
                    <a:pt x="1773937" y="3249728"/>
                  </a:moveTo>
                  <a:cubicBezTo>
                    <a:pt x="1779970" y="3249728"/>
                    <a:pt x="1782986" y="3252621"/>
                    <a:pt x="1782986" y="3255514"/>
                  </a:cubicBezTo>
                  <a:cubicBezTo>
                    <a:pt x="1782986" y="3255514"/>
                    <a:pt x="1782986" y="3255514"/>
                    <a:pt x="1786003" y="3255514"/>
                  </a:cubicBezTo>
                  <a:cubicBezTo>
                    <a:pt x="1786003" y="3255514"/>
                    <a:pt x="1786003" y="3255514"/>
                    <a:pt x="1789019" y="3255514"/>
                  </a:cubicBezTo>
                  <a:cubicBezTo>
                    <a:pt x="1789019" y="3258406"/>
                    <a:pt x="1792035" y="3258406"/>
                    <a:pt x="1792035" y="3261299"/>
                  </a:cubicBezTo>
                  <a:cubicBezTo>
                    <a:pt x="1792035" y="3261299"/>
                    <a:pt x="1795052" y="3261299"/>
                    <a:pt x="1795052" y="3264192"/>
                  </a:cubicBezTo>
                  <a:cubicBezTo>
                    <a:pt x="1795052" y="3267085"/>
                    <a:pt x="1795052" y="3269977"/>
                    <a:pt x="1795052" y="3272870"/>
                  </a:cubicBezTo>
                  <a:cubicBezTo>
                    <a:pt x="1792035" y="3275763"/>
                    <a:pt x="1792035" y="3278656"/>
                    <a:pt x="1789019" y="3281548"/>
                  </a:cubicBezTo>
                  <a:cubicBezTo>
                    <a:pt x="1786003" y="3281548"/>
                    <a:pt x="1782986" y="3284441"/>
                    <a:pt x="1779970" y="3284441"/>
                  </a:cubicBezTo>
                  <a:cubicBezTo>
                    <a:pt x="1779970" y="3284441"/>
                    <a:pt x="1776953" y="3284441"/>
                    <a:pt x="1776953" y="3284441"/>
                  </a:cubicBezTo>
                  <a:cubicBezTo>
                    <a:pt x="1773937" y="3284441"/>
                    <a:pt x="1770921" y="3284441"/>
                    <a:pt x="1770921" y="3284441"/>
                  </a:cubicBezTo>
                  <a:cubicBezTo>
                    <a:pt x="1767904" y="3281548"/>
                    <a:pt x="1764888" y="3278656"/>
                    <a:pt x="1761872" y="3275763"/>
                  </a:cubicBezTo>
                  <a:cubicBezTo>
                    <a:pt x="1734724" y="3278656"/>
                    <a:pt x="1710593" y="3275763"/>
                    <a:pt x="1683446" y="3272870"/>
                  </a:cubicBezTo>
                  <a:cubicBezTo>
                    <a:pt x="1680429" y="3269977"/>
                    <a:pt x="1677413" y="3267085"/>
                    <a:pt x="1677413" y="3261299"/>
                  </a:cubicBezTo>
                  <a:cubicBezTo>
                    <a:pt x="1680429" y="3258406"/>
                    <a:pt x="1683446" y="3255514"/>
                    <a:pt x="1689478" y="3255514"/>
                  </a:cubicBezTo>
                  <a:cubicBezTo>
                    <a:pt x="1713609" y="3261299"/>
                    <a:pt x="1737740" y="3261299"/>
                    <a:pt x="1761872" y="3258406"/>
                  </a:cubicBezTo>
                  <a:cubicBezTo>
                    <a:pt x="1764888" y="3255514"/>
                    <a:pt x="1770921" y="3249728"/>
                    <a:pt x="1773937" y="3249728"/>
                  </a:cubicBezTo>
                  <a:close/>
                  <a:moveTo>
                    <a:pt x="1267948" y="3168731"/>
                  </a:moveTo>
                  <a:cubicBezTo>
                    <a:pt x="1270955" y="3168731"/>
                    <a:pt x="1273961" y="3168731"/>
                    <a:pt x="1273961" y="3168731"/>
                  </a:cubicBezTo>
                  <a:cubicBezTo>
                    <a:pt x="1276967" y="3168731"/>
                    <a:pt x="1276967" y="3168731"/>
                    <a:pt x="1279973" y="3168731"/>
                  </a:cubicBezTo>
                  <a:cubicBezTo>
                    <a:pt x="1282979" y="3168731"/>
                    <a:pt x="1282979" y="3171731"/>
                    <a:pt x="1285986" y="3171731"/>
                  </a:cubicBezTo>
                  <a:cubicBezTo>
                    <a:pt x="1285986" y="3171731"/>
                    <a:pt x="1285986" y="3174731"/>
                    <a:pt x="1288992" y="3174731"/>
                  </a:cubicBezTo>
                  <a:cubicBezTo>
                    <a:pt x="1288992" y="3177731"/>
                    <a:pt x="1288992" y="3177731"/>
                    <a:pt x="1288992" y="3180731"/>
                  </a:cubicBezTo>
                  <a:cubicBezTo>
                    <a:pt x="1310035" y="3198730"/>
                    <a:pt x="1334085" y="3213730"/>
                    <a:pt x="1355128" y="3231729"/>
                  </a:cubicBezTo>
                  <a:cubicBezTo>
                    <a:pt x="1358135" y="3234729"/>
                    <a:pt x="1361141" y="3237729"/>
                    <a:pt x="1358135" y="3243728"/>
                  </a:cubicBezTo>
                  <a:cubicBezTo>
                    <a:pt x="1355128" y="3246728"/>
                    <a:pt x="1349116" y="3249728"/>
                    <a:pt x="1346110" y="3246728"/>
                  </a:cubicBezTo>
                  <a:cubicBezTo>
                    <a:pt x="1325066" y="3228729"/>
                    <a:pt x="1301017" y="3210730"/>
                    <a:pt x="1279973" y="3195730"/>
                  </a:cubicBezTo>
                  <a:cubicBezTo>
                    <a:pt x="1279973" y="3195730"/>
                    <a:pt x="1276967" y="3195730"/>
                    <a:pt x="1273961" y="3195730"/>
                  </a:cubicBezTo>
                  <a:cubicBezTo>
                    <a:pt x="1273961" y="3195730"/>
                    <a:pt x="1270955" y="3195730"/>
                    <a:pt x="1270955" y="3195730"/>
                  </a:cubicBezTo>
                  <a:cubicBezTo>
                    <a:pt x="1267948" y="3195730"/>
                    <a:pt x="1264942" y="3192730"/>
                    <a:pt x="1264942" y="3192730"/>
                  </a:cubicBezTo>
                  <a:cubicBezTo>
                    <a:pt x="1264942" y="3189730"/>
                    <a:pt x="1261936" y="3189730"/>
                    <a:pt x="1261936" y="3189730"/>
                  </a:cubicBezTo>
                  <a:cubicBezTo>
                    <a:pt x="1261936" y="3186731"/>
                    <a:pt x="1261936" y="3186731"/>
                    <a:pt x="1261936" y="3183731"/>
                  </a:cubicBezTo>
                  <a:cubicBezTo>
                    <a:pt x="1258930" y="3180731"/>
                    <a:pt x="1261936" y="3180731"/>
                    <a:pt x="1261936" y="3177731"/>
                  </a:cubicBezTo>
                  <a:cubicBezTo>
                    <a:pt x="1261936" y="3174731"/>
                    <a:pt x="1261936" y="3174731"/>
                    <a:pt x="1264942" y="3171731"/>
                  </a:cubicBezTo>
                  <a:cubicBezTo>
                    <a:pt x="1264942" y="3171731"/>
                    <a:pt x="1264942" y="3171731"/>
                    <a:pt x="1267948" y="3168731"/>
                  </a:cubicBezTo>
                  <a:close/>
                  <a:moveTo>
                    <a:pt x="1708146" y="3122448"/>
                  </a:moveTo>
                  <a:cubicBezTo>
                    <a:pt x="1708146" y="3122448"/>
                    <a:pt x="1711194" y="3122448"/>
                    <a:pt x="1711194" y="3122448"/>
                  </a:cubicBezTo>
                  <a:cubicBezTo>
                    <a:pt x="1714242" y="3122448"/>
                    <a:pt x="1717291" y="3122448"/>
                    <a:pt x="1717291" y="3122448"/>
                  </a:cubicBezTo>
                  <a:cubicBezTo>
                    <a:pt x="1720339" y="3122448"/>
                    <a:pt x="1723387" y="3125437"/>
                    <a:pt x="1723387" y="3125437"/>
                  </a:cubicBezTo>
                  <a:cubicBezTo>
                    <a:pt x="1726435" y="3128427"/>
                    <a:pt x="1726435" y="3128427"/>
                    <a:pt x="1726435" y="3128427"/>
                  </a:cubicBezTo>
                  <a:cubicBezTo>
                    <a:pt x="1729484" y="3131416"/>
                    <a:pt x="1729484" y="3134405"/>
                    <a:pt x="1729484" y="3137394"/>
                  </a:cubicBezTo>
                  <a:cubicBezTo>
                    <a:pt x="1729484" y="3137394"/>
                    <a:pt x="1729484" y="3137394"/>
                    <a:pt x="1726435" y="3140383"/>
                  </a:cubicBezTo>
                  <a:cubicBezTo>
                    <a:pt x="1726435" y="3140383"/>
                    <a:pt x="1726435" y="3143373"/>
                    <a:pt x="1726435" y="3143373"/>
                  </a:cubicBezTo>
                  <a:cubicBezTo>
                    <a:pt x="1723387" y="3146362"/>
                    <a:pt x="1723387" y="3146362"/>
                    <a:pt x="1720339" y="3149351"/>
                  </a:cubicBezTo>
                  <a:cubicBezTo>
                    <a:pt x="1720339" y="3149351"/>
                    <a:pt x="1717291" y="3149351"/>
                    <a:pt x="1714242" y="3149351"/>
                  </a:cubicBezTo>
                  <a:cubicBezTo>
                    <a:pt x="1714242" y="3149351"/>
                    <a:pt x="1711194" y="3149351"/>
                    <a:pt x="1711194" y="3149351"/>
                  </a:cubicBezTo>
                  <a:cubicBezTo>
                    <a:pt x="1711194" y="3149351"/>
                    <a:pt x="1711194" y="3149351"/>
                    <a:pt x="1708146" y="3149351"/>
                  </a:cubicBezTo>
                  <a:cubicBezTo>
                    <a:pt x="1689856" y="3158319"/>
                    <a:pt x="1668518" y="3170275"/>
                    <a:pt x="1650228" y="3179243"/>
                  </a:cubicBezTo>
                  <a:cubicBezTo>
                    <a:pt x="1647180" y="3182232"/>
                    <a:pt x="1641083" y="3179243"/>
                    <a:pt x="1638035" y="3176254"/>
                  </a:cubicBezTo>
                  <a:cubicBezTo>
                    <a:pt x="1634987" y="3173265"/>
                    <a:pt x="1638035" y="3167286"/>
                    <a:pt x="1641083" y="3164297"/>
                  </a:cubicBezTo>
                  <a:cubicBezTo>
                    <a:pt x="1662421" y="3155329"/>
                    <a:pt x="1680711" y="3146362"/>
                    <a:pt x="1699001" y="3134405"/>
                  </a:cubicBezTo>
                  <a:cubicBezTo>
                    <a:pt x="1699001" y="3134405"/>
                    <a:pt x="1699001" y="3134405"/>
                    <a:pt x="1699001" y="3131416"/>
                  </a:cubicBezTo>
                  <a:cubicBezTo>
                    <a:pt x="1699001" y="3131416"/>
                    <a:pt x="1702049" y="3128427"/>
                    <a:pt x="1702049" y="3128427"/>
                  </a:cubicBezTo>
                  <a:cubicBezTo>
                    <a:pt x="1705097" y="3125437"/>
                    <a:pt x="1705097" y="3125437"/>
                    <a:pt x="1708146" y="3122448"/>
                  </a:cubicBezTo>
                  <a:close/>
                  <a:moveTo>
                    <a:pt x="1621571" y="3047236"/>
                  </a:moveTo>
                  <a:cubicBezTo>
                    <a:pt x="1624590" y="3047236"/>
                    <a:pt x="1627608" y="3047236"/>
                    <a:pt x="1627608" y="3047236"/>
                  </a:cubicBezTo>
                  <a:cubicBezTo>
                    <a:pt x="1630627" y="3047236"/>
                    <a:pt x="1630627" y="3047236"/>
                    <a:pt x="1633645" y="3047236"/>
                  </a:cubicBezTo>
                  <a:cubicBezTo>
                    <a:pt x="1633645" y="3047236"/>
                    <a:pt x="1636664" y="3050236"/>
                    <a:pt x="1636664" y="3050236"/>
                  </a:cubicBezTo>
                  <a:cubicBezTo>
                    <a:pt x="1639682" y="3050236"/>
                    <a:pt x="1639682" y="3053236"/>
                    <a:pt x="1639682" y="3053236"/>
                  </a:cubicBezTo>
                  <a:cubicBezTo>
                    <a:pt x="1642701" y="3056236"/>
                    <a:pt x="1642701" y="3056236"/>
                    <a:pt x="1642701" y="3059236"/>
                  </a:cubicBezTo>
                  <a:cubicBezTo>
                    <a:pt x="1642701" y="3062236"/>
                    <a:pt x="1642701" y="3062236"/>
                    <a:pt x="1642701" y="3065236"/>
                  </a:cubicBezTo>
                  <a:cubicBezTo>
                    <a:pt x="1642701" y="3068235"/>
                    <a:pt x="1639682" y="3071235"/>
                    <a:pt x="1639682" y="3071235"/>
                  </a:cubicBezTo>
                  <a:cubicBezTo>
                    <a:pt x="1636664" y="3071235"/>
                    <a:pt x="1636664" y="3074235"/>
                    <a:pt x="1636664" y="3074235"/>
                  </a:cubicBezTo>
                  <a:cubicBezTo>
                    <a:pt x="1633645" y="3074235"/>
                    <a:pt x="1630627" y="3074235"/>
                    <a:pt x="1627608" y="3074235"/>
                  </a:cubicBezTo>
                  <a:cubicBezTo>
                    <a:pt x="1615534" y="3092235"/>
                    <a:pt x="1603460" y="3107234"/>
                    <a:pt x="1591386" y="3122233"/>
                  </a:cubicBezTo>
                  <a:cubicBezTo>
                    <a:pt x="1588367" y="3125233"/>
                    <a:pt x="1582330" y="3128233"/>
                    <a:pt x="1579312" y="3125233"/>
                  </a:cubicBezTo>
                  <a:cubicBezTo>
                    <a:pt x="1576293" y="3122233"/>
                    <a:pt x="1573275" y="3116234"/>
                    <a:pt x="1576293" y="3113234"/>
                  </a:cubicBezTo>
                  <a:cubicBezTo>
                    <a:pt x="1588367" y="3098234"/>
                    <a:pt x="1603460" y="3083235"/>
                    <a:pt x="1615534" y="3065236"/>
                  </a:cubicBezTo>
                  <a:cubicBezTo>
                    <a:pt x="1615534" y="3065236"/>
                    <a:pt x="1615534" y="3065236"/>
                    <a:pt x="1615534" y="3062236"/>
                  </a:cubicBezTo>
                  <a:cubicBezTo>
                    <a:pt x="1615534" y="3062236"/>
                    <a:pt x="1615534" y="3059236"/>
                    <a:pt x="1615534" y="3056236"/>
                  </a:cubicBezTo>
                  <a:cubicBezTo>
                    <a:pt x="1615534" y="3053236"/>
                    <a:pt x="1615534" y="3053236"/>
                    <a:pt x="1618553" y="3050236"/>
                  </a:cubicBezTo>
                  <a:cubicBezTo>
                    <a:pt x="1618553" y="3050236"/>
                    <a:pt x="1621571" y="3050236"/>
                    <a:pt x="1621571" y="3047236"/>
                  </a:cubicBezTo>
                  <a:close/>
                  <a:moveTo>
                    <a:pt x="1382629" y="3024262"/>
                  </a:moveTo>
                  <a:cubicBezTo>
                    <a:pt x="1391721" y="3027239"/>
                    <a:pt x="1394752" y="3039145"/>
                    <a:pt x="1388691" y="3048075"/>
                  </a:cubicBezTo>
                  <a:cubicBezTo>
                    <a:pt x="1397782" y="3077841"/>
                    <a:pt x="1406874" y="3110583"/>
                    <a:pt x="1415965" y="3143326"/>
                  </a:cubicBezTo>
                  <a:cubicBezTo>
                    <a:pt x="1418996" y="3152256"/>
                    <a:pt x="1403843" y="3155232"/>
                    <a:pt x="1400813" y="3146302"/>
                  </a:cubicBezTo>
                  <a:cubicBezTo>
                    <a:pt x="1391721" y="3113560"/>
                    <a:pt x="1379599" y="3080818"/>
                    <a:pt x="1370507" y="3051052"/>
                  </a:cubicBezTo>
                  <a:cubicBezTo>
                    <a:pt x="1355355" y="3042122"/>
                    <a:pt x="1364446" y="3018309"/>
                    <a:pt x="1382629" y="3024262"/>
                  </a:cubicBezTo>
                  <a:close/>
                  <a:moveTo>
                    <a:pt x="2524406" y="2792675"/>
                  </a:moveTo>
                  <a:cubicBezTo>
                    <a:pt x="2530384" y="2792675"/>
                    <a:pt x="2536363" y="2798702"/>
                    <a:pt x="2539352" y="2804728"/>
                  </a:cubicBezTo>
                  <a:cubicBezTo>
                    <a:pt x="2542341" y="2834861"/>
                    <a:pt x="2548320" y="2864994"/>
                    <a:pt x="2554298" y="2895126"/>
                  </a:cubicBezTo>
                  <a:cubicBezTo>
                    <a:pt x="2557287" y="2895126"/>
                    <a:pt x="2560276" y="2895126"/>
                    <a:pt x="2560276" y="2898140"/>
                  </a:cubicBezTo>
                  <a:cubicBezTo>
                    <a:pt x="2563266" y="2898140"/>
                    <a:pt x="2566255" y="2898140"/>
                    <a:pt x="2569244" y="2901153"/>
                  </a:cubicBezTo>
                  <a:cubicBezTo>
                    <a:pt x="2569244" y="2901153"/>
                    <a:pt x="2569244" y="2901153"/>
                    <a:pt x="2569244" y="2904166"/>
                  </a:cubicBezTo>
                  <a:cubicBezTo>
                    <a:pt x="2572233" y="2907180"/>
                    <a:pt x="2572233" y="2910193"/>
                    <a:pt x="2572233" y="2913206"/>
                  </a:cubicBezTo>
                  <a:cubicBezTo>
                    <a:pt x="2572233" y="2916219"/>
                    <a:pt x="2572233" y="2916219"/>
                    <a:pt x="2572233" y="2919233"/>
                  </a:cubicBezTo>
                  <a:cubicBezTo>
                    <a:pt x="2572233" y="2922246"/>
                    <a:pt x="2572233" y="2925259"/>
                    <a:pt x="2569244" y="2928272"/>
                  </a:cubicBezTo>
                  <a:cubicBezTo>
                    <a:pt x="2569244" y="2931286"/>
                    <a:pt x="2566255" y="2931286"/>
                    <a:pt x="2566255" y="2934299"/>
                  </a:cubicBezTo>
                  <a:cubicBezTo>
                    <a:pt x="2563266" y="2934299"/>
                    <a:pt x="2560276" y="2937312"/>
                    <a:pt x="2557287" y="2937312"/>
                  </a:cubicBezTo>
                  <a:cubicBezTo>
                    <a:pt x="2554298" y="2937312"/>
                    <a:pt x="2551309" y="2937312"/>
                    <a:pt x="2551309" y="2937312"/>
                  </a:cubicBezTo>
                  <a:cubicBezTo>
                    <a:pt x="2548320" y="2937312"/>
                    <a:pt x="2545330" y="2937312"/>
                    <a:pt x="2542341" y="2934299"/>
                  </a:cubicBezTo>
                  <a:cubicBezTo>
                    <a:pt x="2539352" y="2934299"/>
                    <a:pt x="2536363" y="2931286"/>
                    <a:pt x="2536363" y="2931286"/>
                  </a:cubicBezTo>
                  <a:cubicBezTo>
                    <a:pt x="2536363" y="2931286"/>
                    <a:pt x="2536363" y="2931286"/>
                    <a:pt x="2533374" y="2928272"/>
                  </a:cubicBezTo>
                  <a:cubicBezTo>
                    <a:pt x="2533374" y="2925259"/>
                    <a:pt x="2530384" y="2922246"/>
                    <a:pt x="2530384" y="2919233"/>
                  </a:cubicBezTo>
                  <a:cubicBezTo>
                    <a:pt x="2530384" y="2916219"/>
                    <a:pt x="2530384" y="2916219"/>
                    <a:pt x="2530384" y="2913206"/>
                  </a:cubicBezTo>
                  <a:cubicBezTo>
                    <a:pt x="2530384" y="2910193"/>
                    <a:pt x="2530384" y="2907180"/>
                    <a:pt x="2533374" y="2907180"/>
                  </a:cubicBezTo>
                  <a:cubicBezTo>
                    <a:pt x="2527395" y="2874034"/>
                    <a:pt x="2518428" y="2840888"/>
                    <a:pt x="2512449" y="2807742"/>
                  </a:cubicBezTo>
                  <a:cubicBezTo>
                    <a:pt x="2512449" y="2801715"/>
                    <a:pt x="2518428" y="2795689"/>
                    <a:pt x="2524406" y="2792675"/>
                  </a:cubicBezTo>
                  <a:close/>
                  <a:moveTo>
                    <a:pt x="2284683" y="2755830"/>
                  </a:moveTo>
                  <a:cubicBezTo>
                    <a:pt x="2293862" y="2755552"/>
                    <a:pt x="2303876" y="2766122"/>
                    <a:pt x="2297200" y="2775022"/>
                  </a:cubicBezTo>
                  <a:cubicBezTo>
                    <a:pt x="2279399" y="2798758"/>
                    <a:pt x="2261597" y="2819526"/>
                    <a:pt x="2237862" y="2837327"/>
                  </a:cubicBezTo>
                  <a:cubicBezTo>
                    <a:pt x="2237862" y="2840294"/>
                    <a:pt x="2237862" y="2840294"/>
                    <a:pt x="2234895" y="2840294"/>
                  </a:cubicBezTo>
                  <a:cubicBezTo>
                    <a:pt x="2234895" y="2843261"/>
                    <a:pt x="2234895" y="2843261"/>
                    <a:pt x="2234895" y="2843261"/>
                  </a:cubicBezTo>
                  <a:cubicBezTo>
                    <a:pt x="2234895" y="2846228"/>
                    <a:pt x="2234895" y="2849195"/>
                    <a:pt x="2234895" y="2849195"/>
                  </a:cubicBezTo>
                  <a:cubicBezTo>
                    <a:pt x="2234895" y="2852162"/>
                    <a:pt x="2234895" y="2852162"/>
                    <a:pt x="2231928" y="2852162"/>
                  </a:cubicBezTo>
                  <a:cubicBezTo>
                    <a:pt x="2231928" y="2852162"/>
                    <a:pt x="2231928" y="2855129"/>
                    <a:pt x="2231928" y="2855129"/>
                  </a:cubicBezTo>
                  <a:cubicBezTo>
                    <a:pt x="2231928" y="2855129"/>
                    <a:pt x="2228961" y="2858095"/>
                    <a:pt x="2228961" y="2858095"/>
                  </a:cubicBezTo>
                  <a:cubicBezTo>
                    <a:pt x="2223028" y="2861062"/>
                    <a:pt x="2223028" y="2864029"/>
                    <a:pt x="2217094" y="2864029"/>
                  </a:cubicBezTo>
                  <a:cubicBezTo>
                    <a:pt x="2214127" y="2864029"/>
                    <a:pt x="2214127" y="2864029"/>
                    <a:pt x="2211160" y="2864029"/>
                  </a:cubicBezTo>
                  <a:cubicBezTo>
                    <a:pt x="2211160" y="2864029"/>
                    <a:pt x="2208193" y="2864029"/>
                    <a:pt x="2208193" y="2864029"/>
                  </a:cubicBezTo>
                  <a:cubicBezTo>
                    <a:pt x="2208193" y="2864029"/>
                    <a:pt x="2205226" y="2864029"/>
                    <a:pt x="2205226" y="2864029"/>
                  </a:cubicBezTo>
                  <a:cubicBezTo>
                    <a:pt x="2205226" y="2861062"/>
                    <a:pt x="2202259" y="2861062"/>
                    <a:pt x="2202259" y="2861062"/>
                  </a:cubicBezTo>
                  <a:cubicBezTo>
                    <a:pt x="2202259" y="2861062"/>
                    <a:pt x="2202259" y="2861062"/>
                    <a:pt x="2199292" y="2861062"/>
                  </a:cubicBezTo>
                  <a:cubicBezTo>
                    <a:pt x="2199292" y="2858095"/>
                    <a:pt x="2199292" y="2858095"/>
                    <a:pt x="2199292" y="2858095"/>
                  </a:cubicBezTo>
                  <a:cubicBezTo>
                    <a:pt x="2196326" y="2858095"/>
                    <a:pt x="2196326" y="2855129"/>
                    <a:pt x="2196326" y="2855129"/>
                  </a:cubicBezTo>
                  <a:cubicBezTo>
                    <a:pt x="2196326" y="2855129"/>
                    <a:pt x="2193359" y="2849195"/>
                    <a:pt x="2193359" y="2852162"/>
                  </a:cubicBezTo>
                  <a:cubicBezTo>
                    <a:pt x="2193359" y="2849195"/>
                    <a:pt x="2193359" y="2849195"/>
                    <a:pt x="2193359" y="2849195"/>
                  </a:cubicBezTo>
                  <a:cubicBezTo>
                    <a:pt x="2193359" y="2846228"/>
                    <a:pt x="2190392" y="2846228"/>
                    <a:pt x="2190392" y="2846228"/>
                  </a:cubicBezTo>
                  <a:cubicBezTo>
                    <a:pt x="2190392" y="2843261"/>
                    <a:pt x="2190392" y="2843261"/>
                    <a:pt x="2190392" y="2843261"/>
                  </a:cubicBezTo>
                  <a:cubicBezTo>
                    <a:pt x="2190392" y="2840294"/>
                    <a:pt x="2190392" y="2840294"/>
                    <a:pt x="2190392" y="2840294"/>
                  </a:cubicBezTo>
                  <a:cubicBezTo>
                    <a:pt x="2190392" y="2837327"/>
                    <a:pt x="2193359" y="2837327"/>
                    <a:pt x="2193359" y="2834360"/>
                  </a:cubicBezTo>
                  <a:cubicBezTo>
                    <a:pt x="2193359" y="2834360"/>
                    <a:pt x="2193359" y="2834360"/>
                    <a:pt x="2193359" y="2831393"/>
                  </a:cubicBezTo>
                  <a:cubicBezTo>
                    <a:pt x="2193359" y="2831393"/>
                    <a:pt x="2196326" y="2828426"/>
                    <a:pt x="2196326" y="2828426"/>
                  </a:cubicBezTo>
                  <a:cubicBezTo>
                    <a:pt x="2196326" y="2825460"/>
                    <a:pt x="2202259" y="2822493"/>
                    <a:pt x="2205226" y="2822493"/>
                  </a:cubicBezTo>
                  <a:cubicBezTo>
                    <a:pt x="2205226" y="2822493"/>
                    <a:pt x="2205226" y="2822493"/>
                    <a:pt x="2211160" y="2819526"/>
                  </a:cubicBezTo>
                  <a:cubicBezTo>
                    <a:pt x="2211160" y="2819526"/>
                    <a:pt x="2214127" y="2819526"/>
                    <a:pt x="2217094" y="2819526"/>
                  </a:cubicBezTo>
                  <a:cubicBezTo>
                    <a:pt x="2220061" y="2819526"/>
                    <a:pt x="2220061" y="2819526"/>
                    <a:pt x="2220061" y="2819526"/>
                  </a:cubicBezTo>
                  <a:cubicBezTo>
                    <a:pt x="2240829" y="2804691"/>
                    <a:pt x="2261597" y="2783923"/>
                    <a:pt x="2276432" y="2760188"/>
                  </a:cubicBezTo>
                  <a:cubicBezTo>
                    <a:pt x="2278657" y="2757221"/>
                    <a:pt x="2281624" y="2755923"/>
                    <a:pt x="2284683" y="2755830"/>
                  </a:cubicBezTo>
                  <a:close/>
                  <a:moveTo>
                    <a:pt x="2687132" y="2676167"/>
                  </a:moveTo>
                  <a:cubicBezTo>
                    <a:pt x="2690140" y="2676543"/>
                    <a:pt x="2693149" y="2678049"/>
                    <a:pt x="2694653" y="2681059"/>
                  </a:cubicBezTo>
                  <a:cubicBezTo>
                    <a:pt x="2721729" y="2708152"/>
                    <a:pt x="2751813" y="2729224"/>
                    <a:pt x="2784906" y="2747286"/>
                  </a:cubicBezTo>
                  <a:cubicBezTo>
                    <a:pt x="2790923" y="2744276"/>
                    <a:pt x="2799948" y="2744276"/>
                    <a:pt x="2808973" y="2747286"/>
                  </a:cubicBezTo>
                  <a:cubicBezTo>
                    <a:pt x="2814990" y="2750296"/>
                    <a:pt x="2817999" y="2756317"/>
                    <a:pt x="2814990" y="2762337"/>
                  </a:cubicBezTo>
                  <a:cubicBezTo>
                    <a:pt x="2814990" y="2762337"/>
                    <a:pt x="2814990" y="2762337"/>
                    <a:pt x="2817999" y="2768358"/>
                  </a:cubicBezTo>
                  <a:cubicBezTo>
                    <a:pt x="2821007" y="2771368"/>
                    <a:pt x="2821007" y="2771368"/>
                    <a:pt x="2821007" y="2774379"/>
                  </a:cubicBezTo>
                  <a:cubicBezTo>
                    <a:pt x="2821007" y="2777389"/>
                    <a:pt x="2821007" y="2780399"/>
                    <a:pt x="2821007" y="2780399"/>
                  </a:cubicBezTo>
                  <a:cubicBezTo>
                    <a:pt x="2817999" y="2786420"/>
                    <a:pt x="2814990" y="2789430"/>
                    <a:pt x="2811982" y="2792441"/>
                  </a:cubicBezTo>
                  <a:cubicBezTo>
                    <a:pt x="2808973" y="2795451"/>
                    <a:pt x="2802957" y="2798461"/>
                    <a:pt x="2796940" y="2798461"/>
                  </a:cubicBezTo>
                  <a:cubicBezTo>
                    <a:pt x="2793931" y="2798461"/>
                    <a:pt x="2787914" y="2798461"/>
                    <a:pt x="2784906" y="2795451"/>
                  </a:cubicBezTo>
                  <a:cubicBezTo>
                    <a:pt x="2781898" y="2795451"/>
                    <a:pt x="2778889" y="2795451"/>
                    <a:pt x="2778889" y="2792441"/>
                  </a:cubicBezTo>
                  <a:cubicBezTo>
                    <a:pt x="2775881" y="2789430"/>
                    <a:pt x="2772872" y="2789430"/>
                    <a:pt x="2772872" y="2786420"/>
                  </a:cubicBezTo>
                  <a:cubicBezTo>
                    <a:pt x="2769864" y="2780399"/>
                    <a:pt x="2769864" y="2777389"/>
                    <a:pt x="2769864" y="2771368"/>
                  </a:cubicBezTo>
                  <a:cubicBezTo>
                    <a:pt x="2769864" y="2771368"/>
                    <a:pt x="2769864" y="2768358"/>
                    <a:pt x="2769864" y="2768358"/>
                  </a:cubicBezTo>
                  <a:cubicBezTo>
                    <a:pt x="2733762" y="2750296"/>
                    <a:pt x="2703678" y="2726214"/>
                    <a:pt x="2676602" y="2696110"/>
                  </a:cubicBezTo>
                  <a:cubicBezTo>
                    <a:pt x="2670585" y="2690090"/>
                    <a:pt x="2673594" y="2684069"/>
                    <a:pt x="2679611" y="2678049"/>
                  </a:cubicBezTo>
                  <a:cubicBezTo>
                    <a:pt x="2681115" y="2676544"/>
                    <a:pt x="2684123" y="2675791"/>
                    <a:pt x="2687132" y="2676167"/>
                  </a:cubicBezTo>
                  <a:close/>
                  <a:moveTo>
                    <a:pt x="2178310" y="2613326"/>
                  </a:moveTo>
                  <a:cubicBezTo>
                    <a:pt x="2184351" y="2613326"/>
                    <a:pt x="2190391" y="2622120"/>
                    <a:pt x="2187371" y="2627983"/>
                  </a:cubicBezTo>
                  <a:cubicBezTo>
                    <a:pt x="2187371" y="2633845"/>
                    <a:pt x="2181330" y="2639708"/>
                    <a:pt x="2175290" y="2636777"/>
                  </a:cubicBezTo>
                  <a:cubicBezTo>
                    <a:pt x="2145089" y="2636777"/>
                    <a:pt x="2111868" y="2645571"/>
                    <a:pt x="2084687" y="2660227"/>
                  </a:cubicBezTo>
                  <a:cubicBezTo>
                    <a:pt x="2081667" y="2674884"/>
                    <a:pt x="2060527" y="2686609"/>
                    <a:pt x="2048446" y="2669021"/>
                  </a:cubicBezTo>
                  <a:cubicBezTo>
                    <a:pt x="2030326" y="2651433"/>
                    <a:pt x="2057507" y="2627983"/>
                    <a:pt x="2075627" y="2636777"/>
                  </a:cubicBezTo>
                  <a:cubicBezTo>
                    <a:pt x="2105828" y="2622120"/>
                    <a:pt x="2142069" y="2613326"/>
                    <a:pt x="2178310" y="2613326"/>
                  </a:cubicBezTo>
                  <a:close/>
                  <a:moveTo>
                    <a:pt x="2716483" y="2528473"/>
                  </a:moveTo>
                  <a:cubicBezTo>
                    <a:pt x="2749576" y="2534500"/>
                    <a:pt x="2779661" y="2537513"/>
                    <a:pt x="2812754" y="2540526"/>
                  </a:cubicBezTo>
                  <a:cubicBezTo>
                    <a:pt x="2812754" y="2540526"/>
                    <a:pt x="2815762" y="2537513"/>
                    <a:pt x="2815762" y="2537513"/>
                  </a:cubicBezTo>
                  <a:cubicBezTo>
                    <a:pt x="2818770" y="2534500"/>
                    <a:pt x="2821779" y="2534500"/>
                    <a:pt x="2824787" y="2534500"/>
                  </a:cubicBezTo>
                  <a:cubicBezTo>
                    <a:pt x="2827796" y="2531487"/>
                    <a:pt x="2830804" y="2531487"/>
                    <a:pt x="2833813" y="2531487"/>
                  </a:cubicBezTo>
                  <a:cubicBezTo>
                    <a:pt x="2836821" y="2531487"/>
                    <a:pt x="2836821" y="2534500"/>
                    <a:pt x="2839829" y="2534500"/>
                  </a:cubicBezTo>
                  <a:cubicBezTo>
                    <a:pt x="2842838" y="2537513"/>
                    <a:pt x="2845846" y="2537513"/>
                    <a:pt x="2845846" y="2540526"/>
                  </a:cubicBezTo>
                  <a:cubicBezTo>
                    <a:pt x="2848855" y="2543540"/>
                    <a:pt x="2851863" y="2546553"/>
                    <a:pt x="2851863" y="2552580"/>
                  </a:cubicBezTo>
                  <a:cubicBezTo>
                    <a:pt x="2851863" y="2552580"/>
                    <a:pt x="2851863" y="2555593"/>
                    <a:pt x="2851863" y="2555593"/>
                  </a:cubicBezTo>
                  <a:cubicBezTo>
                    <a:pt x="2851863" y="2561620"/>
                    <a:pt x="2848855" y="2564633"/>
                    <a:pt x="2848855" y="2567646"/>
                  </a:cubicBezTo>
                  <a:cubicBezTo>
                    <a:pt x="2845846" y="2567646"/>
                    <a:pt x="2845846" y="2570660"/>
                    <a:pt x="2842838" y="2570660"/>
                  </a:cubicBezTo>
                  <a:cubicBezTo>
                    <a:pt x="2842838" y="2573673"/>
                    <a:pt x="2839829" y="2573673"/>
                    <a:pt x="2836821" y="2573673"/>
                  </a:cubicBezTo>
                  <a:cubicBezTo>
                    <a:pt x="2833813" y="2576686"/>
                    <a:pt x="2830804" y="2576686"/>
                    <a:pt x="2827796" y="2576686"/>
                  </a:cubicBezTo>
                  <a:cubicBezTo>
                    <a:pt x="2824787" y="2576686"/>
                    <a:pt x="2821779" y="2573673"/>
                    <a:pt x="2821779" y="2573673"/>
                  </a:cubicBezTo>
                  <a:cubicBezTo>
                    <a:pt x="2818770" y="2570660"/>
                    <a:pt x="2815762" y="2570660"/>
                    <a:pt x="2812754" y="2567646"/>
                  </a:cubicBezTo>
                  <a:cubicBezTo>
                    <a:pt x="2779661" y="2561620"/>
                    <a:pt x="2746568" y="2558606"/>
                    <a:pt x="2713475" y="2555593"/>
                  </a:cubicBezTo>
                  <a:cubicBezTo>
                    <a:pt x="2707458" y="2552580"/>
                    <a:pt x="2701441" y="2546553"/>
                    <a:pt x="2701441" y="2540526"/>
                  </a:cubicBezTo>
                  <a:cubicBezTo>
                    <a:pt x="2704450" y="2534500"/>
                    <a:pt x="2710467" y="2528473"/>
                    <a:pt x="2716483" y="2528473"/>
                  </a:cubicBezTo>
                  <a:close/>
                  <a:moveTo>
                    <a:pt x="2785475" y="2366479"/>
                  </a:moveTo>
                  <a:cubicBezTo>
                    <a:pt x="2785475" y="2366479"/>
                    <a:pt x="2788470" y="2366479"/>
                    <a:pt x="2791465" y="2366479"/>
                  </a:cubicBezTo>
                  <a:cubicBezTo>
                    <a:pt x="2794461" y="2366479"/>
                    <a:pt x="2797456" y="2369460"/>
                    <a:pt x="2800451" y="2369460"/>
                  </a:cubicBezTo>
                  <a:cubicBezTo>
                    <a:pt x="2800451" y="2372440"/>
                    <a:pt x="2803447" y="2372440"/>
                    <a:pt x="2803447" y="2375420"/>
                  </a:cubicBezTo>
                  <a:cubicBezTo>
                    <a:pt x="2806442" y="2375420"/>
                    <a:pt x="2806442" y="2378401"/>
                    <a:pt x="2809437" y="2381381"/>
                  </a:cubicBezTo>
                  <a:cubicBezTo>
                    <a:pt x="2809437" y="2384362"/>
                    <a:pt x="2809437" y="2387342"/>
                    <a:pt x="2809437" y="2390323"/>
                  </a:cubicBezTo>
                  <a:cubicBezTo>
                    <a:pt x="2809437" y="2393303"/>
                    <a:pt x="2809437" y="2396283"/>
                    <a:pt x="2806442" y="2396283"/>
                  </a:cubicBezTo>
                  <a:cubicBezTo>
                    <a:pt x="2806442" y="2399264"/>
                    <a:pt x="2803447" y="2402244"/>
                    <a:pt x="2800451" y="2405225"/>
                  </a:cubicBezTo>
                  <a:cubicBezTo>
                    <a:pt x="2797456" y="2408205"/>
                    <a:pt x="2794461" y="2408205"/>
                    <a:pt x="2791465" y="2408205"/>
                  </a:cubicBezTo>
                  <a:cubicBezTo>
                    <a:pt x="2788470" y="2408205"/>
                    <a:pt x="2788470" y="2408205"/>
                    <a:pt x="2785475" y="2408205"/>
                  </a:cubicBezTo>
                  <a:cubicBezTo>
                    <a:pt x="2782479" y="2408205"/>
                    <a:pt x="2779484" y="2408205"/>
                    <a:pt x="2776489" y="2405225"/>
                  </a:cubicBezTo>
                  <a:cubicBezTo>
                    <a:pt x="2746536" y="2414166"/>
                    <a:pt x="2716582" y="2423107"/>
                    <a:pt x="2689624" y="2429068"/>
                  </a:cubicBezTo>
                  <a:cubicBezTo>
                    <a:pt x="2683634" y="2432048"/>
                    <a:pt x="2674648" y="2429068"/>
                    <a:pt x="2671653" y="2423107"/>
                  </a:cubicBezTo>
                  <a:cubicBezTo>
                    <a:pt x="2668657" y="2417146"/>
                    <a:pt x="2671653" y="2408205"/>
                    <a:pt x="2677643" y="2408205"/>
                  </a:cubicBezTo>
                  <a:cubicBezTo>
                    <a:pt x="2707596" y="2399264"/>
                    <a:pt x="2737550" y="2390323"/>
                    <a:pt x="2767503" y="2381381"/>
                  </a:cubicBezTo>
                  <a:cubicBezTo>
                    <a:pt x="2767503" y="2381381"/>
                    <a:pt x="2767503" y="2378401"/>
                    <a:pt x="2767503" y="2378401"/>
                  </a:cubicBezTo>
                  <a:cubicBezTo>
                    <a:pt x="2770498" y="2375420"/>
                    <a:pt x="2770498" y="2372440"/>
                    <a:pt x="2773493" y="2372440"/>
                  </a:cubicBezTo>
                  <a:cubicBezTo>
                    <a:pt x="2773493" y="2372440"/>
                    <a:pt x="2773493" y="2372440"/>
                    <a:pt x="2773493" y="2369460"/>
                  </a:cubicBezTo>
                  <a:cubicBezTo>
                    <a:pt x="2776489" y="2369460"/>
                    <a:pt x="2779484" y="2366479"/>
                    <a:pt x="2785475" y="2366479"/>
                  </a:cubicBezTo>
                  <a:close/>
                  <a:moveTo>
                    <a:pt x="2102819" y="2354874"/>
                  </a:moveTo>
                  <a:cubicBezTo>
                    <a:pt x="2108183" y="2354968"/>
                    <a:pt x="2113640" y="2357228"/>
                    <a:pt x="2118157" y="2362501"/>
                  </a:cubicBezTo>
                  <a:cubicBezTo>
                    <a:pt x="2121169" y="2365514"/>
                    <a:pt x="2121169" y="2371541"/>
                    <a:pt x="2121169" y="2377567"/>
                  </a:cubicBezTo>
                  <a:cubicBezTo>
                    <a:pt x="2160314" y="2401674"/>
                    <a:pt x="2199459" y="2431806"/>
                    <a:pt x="2232581" y="2464952"/>
                  </a:cubicBezTo>
                  <a:cubicBezTo>
                    <a:pt x="2238604" y="2470979"/>
                    <a:pt x="2235593" y="2480019"/>
                    <a:pt x="2229570" y="2483032"/>
                  </a:cubicBezTo>
                  <a:cubicBezTo>
                    <a:pt x="2223548" y="2486045"/>
                    <a:pt x="2217526" y="2486045"/>
                    <a:pt x="2214514" y="2480019"/>
                  </a:cubicBezTo>
                  <a:cubicBezTo>
                    <a:pt x="2181392" y="2449886"/>
                    <a:pt x="2145258" y="2419753"/>
                    <a:pt x="2106113" y="2395647"/>
                  </a:cubicBezTo>
                  <a:cubicBezTo>
                    <a:pt x="2100090" y="2398660"/>
                    <a:pt x="2091057" y="2395647"/>
                    <a:pt x="2085035" y="2389621"/>
                  </a:cubicBezTo>
                  <a:cubicBezTo>
                    <a:pt x="2071485" y="2373801"/>
                    <a:pt x="2086728" y="2354591"/>
                    <a:pt x="2102819" y="2354874"/>
                  </a:cubicBezTo>
                  <a:close/>
                  <a:moveTo>
                    <a:pt x="2244604" y="2212153"/>
                  </a:moveTo>
                  <a:cubicBezTo>
                    <a:pt x="2246104" y="2211777"/>
                    <a:pt x="2247604" y="2211777"/>
                    <a:pt x="2249104" y="2213282"/>
                  </a:cubicBezTo>
                  <a:cubicBezTo>
                    <a:pt x="2252104" y="2213282"/>
                    <a:pt x="2258104" y="2213282"/>
                    <a:pt x="2261103" y="2216294"/>
                  </a:cubicBezTo>
                  <a:cubicBezTo>
                    <a:pt x="2261103" y="2216294"/>
                    <a:pt x="2261103" y="2219305"/>
                    <a:pt x="2264103" y="2219305"/>
                  </a:cubicBezTo>
                  <a:cubicBezTo>
                    <a:pt x="2267103" y="2222316"/>
                    <a:pt x="2267103" y="2225327"/>
                    <a:pt x="2267103" y="2231349"/>
                  </a:cubicBezTo>
                  <a:cubicBezTo>
                    <a:pt x="2267103" y="2231349"/>
                    <a:pt x="2267103" y="2234361"/>
                    <a:pt x="2267103" y="2237372"/>
                  </a:cubicBezTo>
                  <a:cubicBezTo>
                    <a:pt x="2267103" y="2237372"/>
                    <a:pt x="2267103" y="2240383"/>
                    <a:pt x="2267103" y="2243394"/>
                  </a:cubicBezTo>
                  <a:cubicBezTo>
                    <a:pt x="2267103" y="2243394"/>
                    <a:pt x="2264103" y="2243394"/>
                    <a:pt x="2264103" y="2246405"/>
                  </a:cubicBezTo>
                  <a:cubicBezTo>
                    <a:pt x="2276103" y="2285550"/>
                    <a:pt x="2291102" y="2324695"/>
                    <a:pt x="2303102" y="2363840"/>
                  </a:cubicBezTo>
                  <a:cubicBezTo>
                    <a:pt x="2306102" y="2369863"/>
                    <a:pt x="2303102" y="2378896"/>
                    <a:pt x="2297102" y="2381907"/>
                  </a:cubicBezTo>
                  <a:cubicBezTo>
                    <a:pt x="2291102" y="2381907"/>
                    <a:pt x="2282103" y="2381907"/>
                    <a:pt x="2279103" y="2372874"/>
                  </a:cubicBezTo>
                  <a:cubicBezTo>
                    <a:pt x="2267103" y="2333729"/>
                    <a:pt x="2255104" y="2294584"/>
                    <a:pt x="2243104" y="2255439"/>
                  </a:cubicBezTo>
                  <a:cubicBezTo>
                    <a:pt x="2240104" y="2252427"/>
                    <a:pt x="2237104" y="2252427"/>
                    <a:pt x="2234104" y="2252427"/>
                  </a:cubicBezTo>
                  <a:cubicBezTo>
                    <a:pt x="2231105" y="2249416"/>
                    <a:pt x="2231105" y="2249416"/>
                    <a:pt x="2231105" y="2246405"/>
                  </a:cubicBezTo>
                  <a:cubicBezTo>
                    <a:pt x="2228105" y="2243394"/>
                    <a:pt x="2225105" y="2240383"/>
                    <a:pt x="2225105" y="2237372"/>
                  </a:cubicBezTo>
                  <a:cubicBezTo>
                    <a:pt x="2225105" y="2234361"/>
                    <a:pt x="2225105" y="2234361"/>
                    <a:pt x="2225105" y="2231349"/>
                  </a:cubicBezTo>
                  <a:cubicBezTo>
                    <a:pt x="2225105" y="2228338"/>
                    <a:pt x="2225105" y="2225327"/>
                    <a:pt x="2228105" y="2222316"/>
                  </a:cubicBezTo>
                  <a:cubicBezTo>
                    <a:pt x="2228105" y="2219305"/>
                    <a:pt x="2231105" y="2219305"/>
                    <a:pt x="2234104" y="2216294"/>
                  </a:cubicBezTo>
                  <a:cubicBezTo>
                    <a:pt x="2234104" y="2216294"/>
                    <a:pt x="2237104" y="2213282"/>
                    <a:pt x="2240104" y="2213282"/>
                  </a:cubicBezTo>
                  <a:cubicBezTo>
                    <a:pt x="2241604" y="2213282"/>
                    <a:pt x="2243104" y="2212530"/>
                    <a:pt x="2244604" y="2212153"/>
                  </a:cubicBezTo>
                  <a:close/>
                  <a:moveTo>
                    <a:pt x="1845192" y="2183491"/>
                  </a:moveTo>
                  <a:cubicBezTo>
                    <a:pt x="1861039" y="2179378"/>
                    <a:pt x="1879904" y="2185361"/>
                    <a:pt x="1885941" y="2204805"/>
                  </a:cubicBezTo>
                  <a:cubicBezTo>
                    <a:pt x="1907071" y="2276600"/>
                    <a:pt x="1919145" y="2354377"/>
                    <a:pt x="1922163" y="2429163"/>
                  </a:cubicBezTo>
                  <a:cubicBezTo>
                    <a:pt x="1922163" y="2432154"/>
                    <a:pt x="1922163" y="2435146"/>
                    <a:pt x="1922163" y="2438137"/>
                  </a:cubicBezTo>
                  <a:cubicBezTo>
                    <a:pt x="1925182" y="2441129"/>
                    <a:pt x="1928200" y="2441129"/>
                    <a:pt x="1931219" y="2444120"/>
                  </a:cubicBezTo>
                  <a:cubicBezTo>
                    <a:pt x="1934237" y="2450103"/>
                    <a:pt x="1937256" y="2453095"/>
                    <a:pt x="1940274" y="2456086"/>
                  </a:cubicBezTo>
                  <a:cubicBezTo>
                    <a:pt x="1940274" y="2459077"/>
                    <a:pt x="1943293" y="2462069"/>
                    <a:pt x="1943293" y="2465060"/>
                  </a:cubicBezTo>
                  <a:cubicBezTo>
                    <a:pt x="1943293" y="2465060"/>
                    <a:pt x="1946311" y="2468052"/>
                    <a:pt x="1946311" y="2471043"/>
                  </a:cubicBezTo>
                  <a:cubicBezTo>
                    <a:pt x="1946311" y="2477026"/>
                    <a:pt x="1949330" y="2480018"/>
                    <a:pt x="1949330" y="2486000"/>
                  </a:cubicBezTo>
                  <a:cubicBezTo>
                    <a:pt x="1946311" y="2500958"/>
                    <a:pt x="1946311" y="2503949"/>
                    <a:pt x="1940274" y="2515915"/>
                  </a:cubicBezTo>
                  <a:cubicBezTo>
                    <a:pt x="1937256" y="2521898"/>
                    <a:pt x="1934237" y="2524889"/>
                    <a:pt x="1931219" y="2527881"/>
                  </a:cubicBezTo>
                  <a:cubicBezTo>
                    <a:pt x="1928200" y="2530872"/>
                    <a:pt x="1925182" y="2530872"/>
                    <a:pt x="1925182" y="2533863"/>
                  </a:cubicBezTo>
                  <a:cubicBezTo>
                    <a:pt x="1922163" y="2533863"/>
                    <a:pt x="1919145" y="2536855"/>
                    <a:pt x="1919145" y="2536855"/>
                  </a:cubicBezTo>
                  <a:cubicBezTo>
                    <a:pt x="1916126" y="2539846"/>
                    <a:pt x="1913108" y="2539846"/>
                    <a:pt x="1910089" y="2539846"/>
                  </a:cubicBezTo>
                  <a:cubicBezTo>
                    <a:pt x="1910089" y="2542838"/>
                    <a:pt x="1907071" y="2542838"/>
                    <a:pt x="1904052" y="2542838"/>
                  </a:cubicBezTo>
                  <a:cubicBezTo>
                    <a:pt x="1901034" y="2545829"/>
                    <a:pt x="1898015" y="2545829"/>
                    <a:pt x="1894997" y="2545829"/>
                  </a:cubicBezTo>
                  <a:cubicBezTo>
                    <a:pt x="1891978" y="2545829"/>
                    <a:pt x="1891978" y="2545829"/>
                    <a:pt x="1888960" y="2545829"/>
                  </a:cubicBezTo>
                  <a:cubicBezTo>
                    <a:pt x="1882923" y="2545829"/>
                    <a:pt x="1870849" y="2542838"/>
                    <a:pt x="1873867" y="2542838"/>
                  </a:cubicBezTo>
                  <a:cubicBezTo>
                    <a:pt x="1870849" y="2542838"/>
                    <a:pt x="1867830" y="2542838"/>
                    <a:pt x="1864812" y="2539846"/>
                  </a:cubicBezTo>
                  <a:cubicBezTo>
                    <a:pt x="1864812" y="2539846"/>
                    <a:pt x="1858775" y="2539846"/>
                    <a:pt x="1858775" y="2536855"/>
                  </a:cubicBezTo>
                  <a:cubicBezTo>
                    <a:pt x="1855756" y="2536855"/>
                    <a:pt x="1852738" y="2533863"/>
                    <a:pt x="1852738" y="2533863"/>
                  </a:cubicBezTo>
                  <a:cubicBezTo>
                    <a:pt x="1849719" y="2530872"/>
                    <a:pt x="1846701" y="2530872"/>
                    <a:pt x="1846701" y="2527881"/>
                  </a:cubicBezTo>
                  <a:cubicBezTo>
                    <a:pt x="1843682" y="2524889"/>
                    <a:pt x="1840664" y="2521898"/>
                    <a:pt x="1837645" y="2518906"/>
                  </a:cubicBezTo>
                  <a:cubicBezTo>
                    <a:pt x="1834627" y="2515915"/>
                    <a:pt x="1834627" y="2512923"/>
                    <a:pt x="1834627" y="2509932"/>
                  </a:cubicBezTo>
                  <a:cubicBezTo>
                    <a:pt x="1834627" y="2509932"/>
                    <a:pt x="1831608" y="2506941"/>
                    <a:pt x="1831608" y="2503949"/>
                  </a:cubicBezTo>
                  <a:cubicBezTo>
                    <a:pt x="1828590" y="2494975"/>
                    <a:pt x="1828590" y="2480018"/>
                    <a:pt x="1831608" y="2471043"/>
                  </a:cubicBezTo>
                  <a:cubicBezTo>
                    <a:pt x="1831608" y="2471043"/>
                    <a:pt x="1831608" y="2471043"/>
                    <a:pt x="1837645" y="2456086"/>
                  </a:cubicBezTo>
                  <a:cubicBezTo>
                    <a:pt x="1840664" y="2453095"/>
                    <a:pt x="1843682" y="2447112"/>
                    <a:pt x="1846701" y="2444120"/>
                  </a:cubicBezTo>
                  <a:cubicBezTo>
                    <a:pt x="1852738" y="2441129"/>
                    <a:pt x="1852738" y="2438137"/>
                    <a:pt x="1855756" y="2435146"/>
                  </a:cubicBezTo>
                  <a:cubicBezTo>
                    <a:pt x="1855756" y="2363351"/>
                    <a:pt x="1843682" y="2291557"/>
                    <a:pt x="1822553" y="2222754"/>
                  </a:cubicBezTo>
                  <a:cubicBezTo>
                    <a:pt x="1816516" y="2201813"/>
                    <a:pt x="1829344" y="2187604"/>
                    <a:pt x="1845192" y="2183491"/>
                  </a:cubicBezTo>
                  <a:close/>
                  <a:moveTo>
                    <a:pt x="1381210" y="2174703"/>
                  </a:moveTo>
                  <a:cubicBezTo>
                    <a:pt x="1389891" y="2174703"/>
                    <a:pt x="1398950" y="2177704"/>
                    <a:pt x="1404989" y="2183708"/>
                  </a:cubicBezTo>
                  <a:cubicBezTo>
                    <a:pt x="1417068" y="2198716"/>
                    <a:pt x="1414048" y="2216725"/>
                    <a:pt x="1404989" y="2231733"/>
                  </a:cubicBezTo>
                  <a:cubicBezTo>
                    <a:pt x="1350636" y="2294767"/>
                    <a:pt x="1317420" y="2369807"/>
                    <a:pt x="1302322" y="2447849"/>
                  </a:cubicBezTo>
                  <a:cubicBezTo>
                    <a:pt x="1329499" y="2480867"/>
                    <a:pt x="1314401" y="2543900"/>
                    <a:pt x="1260048" y="2543900"/>
                  </a:cubicBezTo>
                  <a:cubicBezTo>
                    <a:pt x="1196636" y="2543900"/>
                    <a:pt x="1187577" y="2456854"/>
                    <a:pt x="1238910" y="2435842"/>
                  </a:cubicBezTo>
                  <a:cubicBezTo>
                    <a:pt x="1254008" y="2342793"/>
                    <a:pt x="1296283" y="2255746"/>
                    <a:pt x="1359695" y="2183708"/>
                  </a:cubicBezTo>
                  <a:cubicBezTo>
                    <a:pt x="1364224" y="2177704"/>
                    <a:pt x="1372528" y="2174703"/>
                    <a:pt x="1381210" y="2174703"/>
                  </a:cubicBezTo>
                  <a:close/>
                  <a:moveTo>
                    <a:pt x="2500476" y="2121064"/>
                  </a:moveTo>
                  <a:cubicBezTo>
                    <a:pt x="2505459" y="2121441"/>
                    <a:pt x="2510302" y="2123891"/>
                    <a:pt x="2514028" y="2129167"/>
                  </a:cubicBezTo>
                  <a:cubicBezTo>
                    <a:pt x="2525949" y="2144242"/>
                    <a:pt x="2514028" y="2159317"/>
                    <a:pt x="2502106" y="2162332"/>
                  </a:cubicBezTo>
                  <a:cubicBezTo>
                    <a:pt x="2487204" y="2210571"/>
                    <a:pt x="2469321" y="2258811"/>
                    <a:pt x="2454419" y="2307050"/>
                  </a:cubicBezTo>
                  <a:cubicBezTo>
                    <a:pt x="2448458" y="2322125"/>
                    <a:pt x="2427595" y="2313080"/>
                    <a:pt x="2433556" y="2298005"/>
                  </a:cubicBezTo>
                  <a:cubicBezTo>
                    <a:pt x="2448458" y="2249766"/>
                    <a:pt x="2463360" y="2201526"/>
                    <a:pt x="2478262" y="2153287"/>
                  </a:cubicBezTo>
                  <a:cubicBezTo>
                    <a:pt x="2469321" y="2137458"/>
                    <a:pt x="2485527" y="2119934"/>
                    <a:pt x="2500476" y="2121064"/>
                  </a:cubicBezTo>
                  <a:close/>
                  <a:moveTo>
                    <a:pt x="356526" y="2011637"/>
                  </a:moveTo>
                  <a:cubicBezTo>
                    <a:pt x="362440" y="2011637"/>
                    <a:pt x="368354" y="2014637"/>
                    <a:pt x="368354" y="2020637"/>
                  </a:cubicBezTo>
                  <a:cubicBezTo>
                    <a:pt x="371311" y="2041636"/>
                    <a:pt x="377225" y="2065635"/>
                    <a:pt x="380182" y="2086634"/>
                  </a:cubicBezTo>
                  <a:cubicBezTo>
                    <a:pt x="383139" y="2086634"/>
                    <a:pt x="383139" y="2086634"/>
                    <a:pt x="386097" y="2089634"/>
                  </a:cubicBezTo>
                  <a:cubicBezTo>
                    <a:pt x="386097" y="2089634"/>
                    <a:pt x="389054" y="2092633"/>
                    <a:pt x="389054" y="2092633"/>
                  </a:cubicBezTo>
                  <a:cubicBezTo>
                    <a:pt x="389054" y="2092633"/>
                    <a:pt x="389054" y="2092633"/>
                    <a:pt x="392011" y="2092633"/>
                  </a:cubicBezTo>
                  <a:cubicBezTo>
                    <a:pt x="392011" y="2095633"/>
                    <a:pt x="394968" y="2098633"/>
                    <a:pt x="394968" y="2101633"/>
                  </a:cubicBezTo>
                  <a:cubicBezTo>
                    <a:pt x="394968" y="2101633"/>
                    <a:pt x="394968" y="2104633"/>
                    <a:pt x="394968" y="2104633"/>
                  </a:cubicBezTo>
                  <a:cubicBezTo>
                    <a:pt x="394968" y="2107633"/>
                    <a:pt x="392011" y="2110633"/>
                    <a:pt x="392011" y="2113632"/>
                  </a:cubicBezTo>
                  <a:cubicBezTo>
                    <a:pt x="389054" y="2113632"/>
                    <a:pt x="389054" y="2116632"/>
                    <a:pt x="389054" y="2116632"/>
                  </a:cubicBezTo>
                  <a:cubicBezTo>
                    <a:pt x="386097" y="2116632"/>
                    <a:pt x="386097" y="2119632"/>
                    <a:pt x="383139" y="2119632"/>
                  </a:cubicBezTo>
                  <a:cubicBezTo>
                    <a:pt x="380182" y="2119632"/>
                    <a:pt x="380182" y="2119632"/>
                    <a:pt x="377225" y="2119632"/>
                  </a:cubicBezTo>
                  <a:cubicBezTo>
                    <a:pt x="374268" y="2119632"/>
                    <a:pt x="374268" y="2119632"/>
                    <a:pt x="371311" y="2116632"/>
                  </a:cubicBezTo>
                  <a:cubicBezTo>
                    <a:pt x="368354" y="2116632"/>
                    <a:pt x="368354" y="2116632"/>
                    <a:pt x="365397" y="2113632"/>
                  </a:cubicBezTo>
                  <a:cubicBezTo>
                    <a:pt x="362440" y="2110633"/>
                    <a:pt x="362440" y="2107633"/>
                    <a:pt x="362440" y="2104633"/>
                  </a:cubicBezTo>
                  <a:cubicBezTo>
                    <a:pt x="362440" y="2104633"/>
                    <a:pt x="362440" y="2101633"/>
                    <a:pt x="362440" y="2101633"/>
                  </a:cubicBezTo>
                  <a:cubicBezTo>
                    <a:pt x="362440" y="2098633"/>
                    <a:pt x="362440" y="2098633"/>
                    <a:pt x="362440" y="2095633"/>
                  </a:cubicBezTo>
                  <a:cubicBezTo>
                    <a:pt x="359483" y="2071634"/>
                    <a:pt x="353569" y="2047635"/>
                    <a:pt x="350612" y="2023637"/>
                  </a:cubicBezTo>
                  <a:cubicBezTo>
                    <a:pt x="350612" y="2017637"/>
                    <a:pt x="353569" y="2014637"/>
                    <a:pt x="356526" y="2011637"/>
                  </a:cubicBezTo>
                  <a:close/>
                  <a:moveTo>
                    <a:pt x="186981" y="1985959"/>
                  </a:moveTo>
                  <a:cubicBezTo>
                    <a:pt x="190348" y="1988578"/>
                    <a:pt x="191844" y="1993815"/>
                    <a:pt x="187355" y="1999800"/>
                  </a:cubicBezTo>
                  <a:cubicBezTo>
                    <a:pt x="175385" y="2017755"/>
                    <a:pt x="160423" y="2032717"/>
                    <a:pt x="145460" y="2047680"/>
                  </a:cubicBezTo>
                  <a:cubicBezTo>
                    <a:pt x="145460" y="2047680"/>
                    <a:pt x="145460" y="2047680"/>
                    <a:pt x="142467" y="2047680"/>
                  </a:cubicBezTo>
                  <a:cubicBezTo>
                    <a:pt x="142467" y="2047680"/>
                    <a:pt x="142467" y="2050673"/>
                    <a:pt x="142467" y="2050673"/>
                  </a:cubicBezTo>
                  <a:cubicBezTo>
                    <a:pt x="142467" y="2053665"/>
                    <a:pt x="142467" y="2053665"/>
                    <a:pt x="142467" y="2053665"/>
                  </a:cubicBezTo>
                  <a:cubicBezTo>
                    <a:pt x="142467" y="2056658"/>
                    <a:pt x="142467" y="2056658"/>
                    <a:pt x="142467" y="2056658"/>
                  </a:cubicBezTo>
                  <a:cubicBezTo>
                    <a:pt x="142467" y="2056658"/>
                    <a:pt x="139475" y="2056658"/>
                    <a:pt x="139475" y="2059650"/>
                  </a:cubicBezTo>
                  <a:cubicBezTo>
                    <a:pt x="139475" y="2059650"/>
                    <a:pt x="139475" y="2059650"/>
                    <a:pt x="136482" y="2062643"/>
                  </a:cubicBezTo>
                  <a:cubicBezTo>
                    <a:pt x="133490" y="2065635"/>
                    <a:pt x="133490" y="2065635"/>
                    <a:pt x="130497" y="2065635"/>
                  </a:cubicBezTo>
                  <a:cubicBezTo>
                    <a:pt x="127505" y="2065635"/>
                    <a:pt x="127505" y="2065635"/>
                    <a:pt x="124512" y="2065635"/>
                  </a:cubicBezTo>
                  <a:cubicBezTo>
                    <a:pt x="124512" y="2065635"/>
                    <a:pt x="124512" y="2065635"/>
                    <a:pt x="121520" y="2065635"/>
                  </a:cubicBezTo>
                  <a:cubicBezTo>
                    <a:pt x="121520" y="2065635"/>
                    <a:pt x="118527" y="2062643"/>
                    <a:pt x="118527" y="2062643"/>
                  </a:cubicBezTo>
                  <a:cubicBezTo>
                    <a:pt x="118527" y="2062643"/>
                    <a:pt x="118527" y="2062643"/>
                    <a:pt x="115535" y="2062643"/>
                  </a:cubicBezTo>
                  <a:cubicBezTo>
                    <a:pt x="115535" y="2062643"/>
                    <a:pt x="115535" y="2062643"/>
                    <a:pt x="115535" y="2059650"/>
                  </a:cubicBezTo>
                  <a:cubicBezTo>
                    <a:pt x="115535" y="2059650"/>
                    <a:pt x="115535" y="2059650"/>
                    <a:pt x="112542" y="2059650"/>
                  </a:cubicBezTo>
                  <a:cubicBezTo>
                    <a:pt x="112542" y="2059650"/>
                    <a:pt x="112542" y="2053665"/>
                    <a:pt x="112542" y="2056658"/>
                  </a:cubicBezTo>
                  <a:cubicBezTo>
                    <a:pt x="112542" y="2053665"/>
                    <a:pt x="112542" y="2053665"/>
                    <a:pt x="109550" y="2053665"/>
                  </a:cubicBezTo>
                  <a:cubicBezTo>
                    <a:pt x="109550" y="2053665"/>
                    <a:pt x="109550" y="2050673"/>
                    <a:pt x="109550" y="2050673"/>
                  </a:cubicBezTo>
                  <a:cubicBezTo>
                    <a:pt x="109550" y="2047680"/>
                    <a:pt x="109550" y="2047680"/>
                    <a:pt x="109550" y="2047680"/>
                  </a:cubicBezTo>
                  <a:cubicBezTo>
                    <a:pt x="109550" y="2044688"/>
                    <a:pt x="109550" y="2044688"/>
                    <a:pt x="112542" y="2044688"/>
                  </a:cubicBezTo>
                  <a:cubicBezTo>
                    <a:pt x="112542" y="2041695"/>
                    <a:pt x="112542" y="2041695"/>
                    <a:pt x="112542" y="2041695"/>
                  </a:cubicBezTo>
                  <a:cubicBezTo>
                    <a:pt x="112542" y="2041695"/>
                    <a:pt x="112542" y="2038702"/>
                    <a:pt x="112542" y="2038702"/>
                  </a:cubicBezTo>
                  <a:cubicBezTo>
                    <a:pt x="115535" y="2035710"/>
                    <a:pt x="118527" y="2035710"/>
                    <a:pt x="121520" y="2032717"/>
                  </a:cubicBezTo>
                  <a:cubicBezTo>
                    <a:pt x="121520" y="2032717"/>
                    <a:pt x="121520" y="2032717"/>
                    <a:pt x="124512" y="2032717"/>
                  </a:cubicBezTo>
                  <a:cubicBezTo>
                    <a:pt x="124512" y="2032717"/>
                    <a:pt x="127505" y="2032717"/>
                    <a:pt x="127505" y="2032717"/>
                  </a:cubicBezTo>
                  <a:cubicBezTo>
                    <a:pt x="130497" y="2032717"/>
                    <a:pt x="130497" y="2032717"/>
                    <a:pt x="133490" y="2032717"/>
                  </a:cubicBezTo>
                  <a:cubicBezTo>
                    <a:pt x="148452" y="2020747"/>
                    <a:pt x="163415" y="2005785"/>
                    <a:pt x="175385" y="1987830"/>
                  </a:cubicBezTo>
                  <a:cubicBezTo>
                    <a:pt x="178378" y="1983341"/>
                    <a:pt x="183615" y="1983341"/>
                    <a:pt x="186981" y="1985959"/>
                  </a:cubicBezTo>
                  <a:close/>
                  <a:moveTo>
                    <a:pt x="480341" y="1925975"/>
                  </a:moveTo>
                  <a:cubicBezTo>
                    <a:pt x="482608" y="1926348"/>
                    <a:pt x="484875" y="1927841"/>
                    <a:pt x="486387" y="1930827"/>
                  </a:cubicBezTo>
                  <a:cubicBezTo>
                    <a:pt x="504525" y="1948744"/>
                    <a:pt x="528709" y="1966660"/>
                    <a:pt x="552894" y="1978604"/>
                  </a:cubicBezTo>
                  <a:cubicBezTo>
                    <a:pt x="558940" y="1975618"/>
                    <a:pt x="564986" y="1975618"/>
                    <a:pt x="571032" y="1978604"/>
                  </a:cubicBezTo>
                  <a:cubicBezTo>
                    <a:pt x="574055" y="1978604"/>
                    <a:pt x="577078" y="1984576"/>
                    <a:pt x="577078" y="1987562"/>
                  </a:cubicBezTo>
                  <a:cubicBezTo>
                    <a:pt x="577078" y="1987562"/>
                    <a:pt x="577078" y="1987562"/>
                    <a:pt x="580101" y="1993535"/>
                  </a:cubicBezTo>
                  <a:cubicBezTo>
                    <a:pt x="580101" y="1996521"/>
                    <a:pt x="580101" y="1996521"/>
                    <a:pt x="580101" y="1999507"/>
                  </a:cubicBezTo>
                  <a:cubicBezTo>
                    <a:pt x="580101" y="1999507"/>
                    <a:pt x="580101" y="2002493"/>
                    <a:pt x="580101" y="2002493"/>
                  </a:cubicBezTo>
                  <a:cubicBezTo>
                    <a:pt x="580101" y="2005479"/>
                    <a:pt x="577078" y="2011451"/>
                    <a:pt x="574055" y="2011451"/>
                  </a:cubicBezTo>
                  <a:cubicBezTo>
                    <a:pt x="571032" y="2014437"/>
                    <a:pt x="568009" y="2017423"/>
                    <a:pt x="564986" y="2017423"/>
                  </a:cubicBezTo>
                  <a:cubicBezTo>
                    <a:pt x="558940" y="2017423"/>
                    <a:pt x="555917" y="2017423"/>
                    <a:pt x="552894" y="2014437"/>
                  </a:cubicBezTo>
                  <a:cubicBezTo>
                    <a:pt x="552894" y="2014437"/>
                    <a:pt x="549870" y="2014437"/>
                    <a:pt x="549870" y="2011451"/>
                  </a:cubicBezTo>
                  <a:cubicBezTo>
                    <a:pt x="546847" y="2011451"/>
                    <a:pt x="543824" y="2008465"/>
                    <a:pt x="543824" y="2005479"/>
                  </a:cubicBezTo>
                  <a:cubicBezTo>
                    <a:pt x="540801" y="2002493"/>
                    <a:pt x="540801" y="1999507"/>
                    <a:pt x="540801" y="1996521"/>
                  </a:cubicBezTo>
                  <a:cubicBezTo>
                    <a:pt x="540801" y="1996521"/>
                    <a:pt x="540801" y="1993535"/>
                    <a:pt x="540801" y="1993535"/>
                  </a:cubicBezTo>
                  <a:cubicBezTo>
                    <a:pt x="516617" y="1978604"/>
                    <a:pt x="492433" y="1960688"/>
                    <a:pt x="471272" y="1939785"/>
                  </a:cubicBezTo>
                  <a:cubicBezTo>
                    <a:pt x="468249" y="1936799"/>
                    <a:pt x="471272" y="1930827"/>
                    <a:pt x="474295" y="1927841"/>
                  </a:cubicBezTo>
                  <a:cubicBezTo>
                    <a:pt x="475806" y="1926348"/>
                    <a:pt x="478074" y="1925602"/>
                    <a:pt x="480341" y="1925975"/>
                  </a:cubicBezTo>
                  <a:close/>
                  <a:moveTo>
                    <a:pt x="100503" y="1880500"/>
                  </a:moveTo>
                  <a:cubicBezTo>
                    <a:pt x="103519" y="1880500"/>
                    <a:pt x="109552" y="1886500"/>
                    <a:pt x="109552" y="1889500"/>
                  </a:cubicBezTo>
                  <a:cubicBezTo>
                    <a:pt x="106535" y="1895500"/>
                    <a:pt x="103519" y="1898499"/>
                    <a:pt x="97486" y="1898499"/>
                  </a:cubicBezTo>
                  <a:cubicBezTo>
                    <a:pt x="73355" y="1898499"/>
                    <a:pt x="52240" y="1904499"/>
                    <a:pt x="31126" y="1913499"/>
                  </a:cubicBezTo>
                  <a:cubicBezTo>
                    <a:pt x="28109" y="1925498"/>
                    <a:pt x="13027" y="1934498"/>
                    <a:pt x="3978" y="1922499"/>
                  </a:cubicBezTo>
                  <a:cubicBezTo>
                    <a:pt x="-8087" y="1907499"/>
                    <a:pt x="10011" y="1889500"/>
                    <a:pt x="22077" y="1898499"/>
                  </a:cubicBezTo>
                  <a:cubicBezTo>
                    <a:pt x="46208" y="1886500"/>
                    <a:pt x="73355" y="1880500"/>
                    <a:pt x="100503" y="1880500"/>
                  </a:cubicBezTo>
                  <a:close/>
                  <a:moveTo>
                    <a:pt x="1142923" y="1829491"/>
                  </a:moveTo>
                  <a:cubicBezTo>
                    <a:pt x="1160968" y="1826502"/>
                    <a:pt x="1176006" y="1844437"/>
                    <a:pt x="1176006" y="1862372"/>
                  </a:cubicBezTo>
                  <a:cubicBezTo>
                    <a:pt x="1176006" y="1880307"/>
                    <a:pt x="1160968" y="1892264"/>
                    <a:pt x="1142923" y="1892264"/>
                  </a:cubicBezTo>
                  <a:cubicBezTo>
                    <a:pt x="1025630" y="1910199"/>
                    <a:pt x="908336" y="1934112"/>
                    <a:pt x="794050" y="1969982"/>
                  </a:cubicBezTo>
                  <a:cubicBezTo>
                    <a:pt x="788035" y="1990906"/>
                    <a:pt x="769990" y="2005852"/>
                    <a:pt x="742922" y="2005852"/>
                  </a:cubicBezTo>
                  <a:cubicBezTo>
                    <a:pt x="670742" y="2005852"/>
                    <a:pt x="670742" y="1895253"/>
                    <a:pt x="742922" y="1895253"/>
                  </a:cubicBezTo>
                  <a:cubicBezTo>
                    <a:pt x="757960" y="1895253"/>
                    <a:pt x="769990" y="1898242"/>
                    <a:pt x="779013" y="1907210"/>
                  </a:cubicBezTo>
                  <a:cubicBezTo>
                    <a:pt x="899314" y="1871340"/>
                    <a:pt x="1019615" y="1844437"/>
                    <a:pt x="1142923" y="1829491"/>
                  </a:cubicBezTo>
                  <a:close/>
                  <a:moveTo>
                    <a:pt x="500460" y="1816859"/>
                  </a:moveTo>
                  <a:cubicBezTo>
                    <a:pt x="524644" y="1819840"/>
                    <a:pt x="548828" y="1822820"/>
                    <a:pt x="573012" y="1825800"/>
                  </a:cubicBezTo>
                  <a:cubicBezTo>
                    <a:pt x="573012" y="1825800"/>
                    <a:pt x="576036" y="1822820"/>
                    <a:pt x="576036" y="1822820"/>
                  </a:cubicBezTo>
                  <a:cubicBezTo>
                    <a:pt x="576036" y="1819840"/>
                    <a:pt x="579059" y="1819840"/>
                    <a:pt x="582082" y="1819840"/>
                  </a:cubicBezTo>
                  <a:cubicBezTo>
                    <a:pt x="582082" y="1819840"/>
                    <a:pt x="585105" y="1819840"/>
                    <a:pt x="588128" y="1819840"/>
                  </a:cubicBezTo>
                  <a:cubicBezTo>
                    <a:pt x="588128" y="1819840"/>
                    <a:pt x="591151" y="1819840"/>
                    <a:pt x="594174" y="1819840"/>
                  </a:cubicBezTo>
                  <a:cubicBezTo>
                    <a:pt x="594174" y="1822820"/>
                    <a:pt x="597197" y="1822820"/>
                    <a:pt x="597197" y="1825800"/>
                  </a:cubicBezTo>
                  <a:cubicBezTo>
                    <a:pt x="600220" y="1828781"/>
                    <a:pt x="600220" y="1828781"/>
                    <a:pt x="603243" y="1831761"/>
                  </a:cubicBezTo>
                  <a:cubicBezTo>
                    <a:pt x="603243" y="1834742"/>
                    <a:pt x="603243" y="1834742"/>
                    <a:pt x="603243" y="1837722"/>
                  </a:cubicBezTo>
                  <a:cubicBezTo>
                    <a:pt x="600220" y="1840703"/>
                    <a:pt x="600220" y="1840703"/>
                    <a:pt x="600220" y="1843683"/>
                  </a:cubicBezTo>
                  <a:cubicBezTo>
                    <a:pt x="597197" y="1846664"/>
                    <a:pt x="597197" y="1846664"/>
                    <a:pt x="597197" y="1846664"/>
                  </a:cubicBezTo>
                  <a:cubicBezTo>
                    <a:pt x="594174" y="1849644"/>
                    <a:pt x="591151" y="1849644"/>
                    <a:pt x="591151" y="1849644"/>
                  </a:cubicBezTo>
                  <a:cubicBezTo>
                    <a:pt x="588128" y="1849644"/>
                    <a:pt x="585105" y="1849644"/>
                    <a:pt x="585105" y="1849644"/>
                  </a:cubicBezTo>
                  <a:cubicBezTo>
                    <a:pt x="582082" y="1849644"/>
                    <a:pt x="579059" y="1849644"/>
                    <a:pt x="579059" y="1849644"/>
                  </a:cubicBezTo>
                  <a:cubicBezTo>
                    <a:pt x="576036" y="1846664"/>
                    <a:pt x="576036" y="1846664"/>
                    <a:pt x="573012" y="1843683"/>
                  </a:cubicBezTo>
                  <a:cubicBezTo>
                    <a:pt x="548828" y="1840703"/>
                    <a:pt x="524644" y="1837722"/>
                    <a:pt x="497437" y="1834742"/>
                  </a:cubicBezTo>
                  <a:cubicBezTo>
                    <a:pt x="494414" y="1834742"/>
                    <a:pt x="491391" y="1828781"/>
                    <a:pt x="491391" y="1825800"/>
                  </a:cubicBezTo>
                  <a:cubicBezTo>
                    <a:pt x="491391" y="1819840"/>
                    <a:pt x="497437" y="1816859"/>
                    <a:pt x="500460" y="1816859"/>
                  </a:cubicBezTo>
                  <a:close/>
                  <a:moveTo>
                    <a:pt x="2318958" y="1757284"/>
                  </a:moveTo>
                  <a:cubicBezTo>
                    <a:pt x="2327242" y="1755036"/>
                    <a:pt x="2336279" y="1755786"/>
                    <a:pt x="2343810" y="1760281"/>
                  </a:cubicBezTo>
                  <a:cubicBezTo>
                    <a:pt x="2416104" y="1799242"/>
                    <a:pt x="2485387" y="1835206"/>
                    <a:pt x="2557681" y="1874167"/>
                  </a:cubicBezTo>
                  <a:cubicBezTo>
                    <a:pt x="2563706" y="1871170"/>
                    <a:pt x="2566718" y="1865176"/>
                    <a:pt x="2572743" y="1865176"/>
                  </a:cubicBezTo>
                  <a:cubicBezTo>
                    <a:pt x="2581779" y="1862179"/>
                    <a:pt x="2587804" y="1859182"/>
                    <a:pt x="2596841" y="1859182"/>
                  </a:cubicBezTo>
                  <a:cubicBezTo>
                    <a:pt x="2596841" y="1859182"/>
                    <a:pt x="2596841" y="1859182"/>
                    <a:pt x="2599853" y="1859182"/>
                  </a:cubicBezTo>
                  <a:cubicBezTo>
                    <a:pt x="2608890" y="1859182"/>
                    <a:pt x="2620939" y="1862179"/>
                    <a:pt x="2626964" y="1868173"/>
                  </a:cubicBezTo>
                  <a:cubicBezTo>
                    <a:pt x="2632988" y="1871170"/>
                    <a:pt x="2636000" y="1874167"/>
                    <a:pt x="2639013" y="1877164"/>
                  </a:cubicBezTo>
                  <a:cubicBezTo>
                    <a:pt x="2648049" y="1883158"/>
                    <a:pt x="2651062" y="1892148"/>
                    <a:pt x="2654074" y="1901139"/>
                  </a:cubicBezTo>
                  <a:cubicBezTo>
                    <a:pt x="2654074" y="1907133"/>
                    <a:pt x="2657086" y="1910130"/>
                    <a:pt x="2657086" y="1916124"/>
                  </a:cubicBezTo>
                  <a:cubicBezTo>
                    <a:pt x="2657086" y="1925115"/>
                    <a:pt x="2654074" y="1931109"/>
                    <a:pt x="2651062" y="1937103"/>
                  </a:cubicBezTo>
                  <a:cubicBezTo>
                    <a:pt x="2648049" y="1946094"/>
                    <a:pt x="2645037" y="1952088"/>
                    <a:pt x="2639013" y="1955085"/>
                  </a:cubicBezTo>
                  <a:cubicBezTo>
                    <a:pt x="2636000" y="1961079"/>
                    <a:pt x="2629976" y="1964076"/>
                    <a:pt x="2620939" y="1967073"/>
                  </a:cubicBezTo>
                  <a:cubicBezTo>
                    <a:pt x="2614914" y="1970070"/>
                    <a:pt x="2608890" y="1973067"/>
                    <a:pt x="2599853" y="1973067"/>
                  </a:cubicBezTo>
                  <a:cubicBezTo>
                    <a:pt x="2599853" y="1973067"/>
                    <a:pt x="2599853" y="1973067"/>
                    <a:pt x="2596841" y="1973067"/>
                  </a:cubicBezTo>
                  <a:cubicBezTo>
                    <a:pt x="2584792" y="1973067"/>
                    <a:pt x="2575755" y="1970070"/>
                    <a:pt x="2566718" y="1964076"/>
                  </a:cubicBezTo>
                  <a:cubicBezTo>
                    <a:pt x="2563706" y="1961079"/>
                    <a:pt x="2560694" y="1958082"/>
                    <a:pt x="2554669" y="1955085"/>
                  </a:cubicBezTo>
                  <a:cubicBezTo>
                    <a:pt x="2551657" y="1952088"/>
                    <a:pt x="2548644" y="1946094"/>
                    <a:pt x="2545632" y="1940100"/>
                  </a:cubicBezTo>
                  <a:cubicBezTo>
                    <a:pt x="2467313" y="1898142"/>
                    <a:pt x="2388994" y="1856185"/>
                    <a:pt x="2310674" y="1817224"/>
                  </a:cubicBezTo>
                  <a:cubicBezTo>
                    <a:pt x="2295613" y="1808233"/>
                    <a:pt x="2292601" y="1787254"/>
                    <a:pt x="2298625" y="1772269"/>
                  </a:cubicBezTo>
                  <a:cubicBezTo>
                    <a:pt x="2303144" y="1764777"/>
                    <a:pt x="2310675" y="1759532"/>
                    <a:pt x="2318958" y="1757284"/>
                  </a:cubicBezTo>
                  <a:close/>
                  <a:moveTo>
                    <a:pt x="2948564" y="1747433"/>
                  </a:moveTo>
                  <a:cubicBezTo>
                    <a:pt x="2951595" y="1747433"/>
                    <a:pt x="2954626" y="1750487"/>
                    <a:pt x="2954626" y="1753540"/>
                  </a:cubicBezTo>
                  <a:cubicBezTo>
                    <a:pt x="2954626" y="1768807"/>
                    <a:pt x="2954626" y="1784075"/>
                    <a:pt x="2957656" y="1799342"/>
                  </a:cubicBezTo>
                  <a:cubicBezTo>
                    <a:pt x="2957656" y="1799342"/>
                    <a:pt x="2957656" y="1799342"/>
                    <a:pt x="2960687" y="1802395"/>
                  </a:cubicBezTo>
                  <a:cubicBezTo>
                    <a:pt x="2960687" y="1802395"/>
                    <a:pt x="2960687" y="1802395"/>
                    <a:pt x="2963717" y="1805449"/>
                  </a:cubicBezTo>
                  <a:cubicBezTo>
                    <a:pt x="2963717" y="1805449"/>
                    <a:pt x="2963717" y="1808502"/>
                    <a:pt x="2963717" y="1811556"/>
                  </a:cubicBezTo>
                  <a:cubicBezTo>
                    <a:pt x="2963717" y="1811556"/>
                    <a:pt x="2963717" y="1811556"/>
                    <a:pt x="2963717" y="1814609"/>
                  </a:cubicBezTo>
                  <a:cubicBezTo>
                    <a:pt x="2963717" y="1814609"/>
                    <a:pt x="2963717" y="1817663"/>
                    <a:pt x="2960687" y="1817663"/>
                  </a:cubicBezTo>
                  <a:cubicBezTo>
                    <a:pt x="2960687" y="1817663"/>
                    <a:pt x="2960687" y="1817663"/>
                    <a:pt x="2957656" y="1820716"/>
                  </a:cubicBezTo>
                  <a:cubicBezTo>
                    <a:pt x="2957656" y="1820716"/>
                    <a:pt x="2957656" y="1820716"/>
                    <a:pt x="2954626" y="1820716"/>
                  </a:cubicBezTo>
                  <a:cubicBezTo>
                    <a:pt x="2954626" y="1820716"/>
                    <a:pt x="2951595" y="1820716"/>
                    <a:pt x="2951595" y="1820716"/>
                  </a:cubicBezTo>
                  <a:cubicBezTo>
                    <a:pt x="2948564" y="1820716"/>
                    <a:pt x="2948564" y="1820716"/>
                    <a:pt x="2948564" y="1817663"/>
                  </a:cubicBezTo>
                  <a:cubicBezTo>
                    <a:pt x="2945534" y="1817663"/>
                    <a:pt x="2945534" y="1817663"/>
                    <a:pt x="2945534" y="1814609"/>
                  </a:cubicBezTo>
                  <a:cubicBezTo>
                    <a:pt x="2945534" y="1814609"/>
                    <a:pt x="2945534" y="1814609"/>
                    <a:pt x="2942503" y="1814609"/>
                  </a:cubicBezTo>
                  <a:cubicBezTo>
                    <a:pt x="2942503" y="1814609"/>
                    <a:pt x="2942503" y="1811556"/>
                    <a:pt x="2942503" y="1808502"/>
                  </a:cubicBezTo>
                  <a:cubicBezTo>
                    <a:pt x="2942503" y="1805449"/>
                    <a:pt x="2942503" y="1805449"/>
                    <a:pt x="2945534" y="1802395"/>
                  </a:cubicBezTo>
                  <a:cubicBezTo>
                    <a:pt x="2942503" y="1787128"/>
                    <a:pt x="2942503" y="1771861"/>
                    <a:pt x="2942503" y="1753540"/>
                  </a:cubicBezTo>
                  <a:cubicBezTo>
                    <a:pt x="2942503" y="1750487"/>
                    <a:pt x="2945534" y="1747433"/>
                    <a:pt x="2948564" y="1747433"/>
                  </a:cubicBezTo>
                  <a:close/>
                  <a:moveTo>
                    <a:pt x="2830927" y="1714763"/>
                  </a:moveTo>
                  <a:cubicBezTo>
                    <a:pt x="2833957" y="1711814"/>
                    <a:pt x="2837745" y="1712551"/>
                    <a:pt x="2840018" y="1714763"/>
                  </a:cubicBezTo>
                  <a:cubicBezTo>
                    <a:pt x="2842291" y="1716975"/>
                    <a:pt x="2843049" y="1720662"/>
                    <a:pt x="2840018" y="1723611"/>
                  </a:cubicBezTo>
                  <a:cubicBezTo>
                    <a:pt x="2830927" y="1732460"/>
                    <a:pt x="2818805" y="1741308"/>
                    <a:pt x="2806682" y="1750157"/>
                  </a:cubicBezTo>
                  <a:cubicBezTo>
                    <a:pt x="2806682" y="1750157"/>
                    <a:pt x="2806682" y="1750157"/>
                    <a:pt x="2806682" y="1753106"/>
                  </a:cubicBezTo>
                  <a:cubicBezTo>
                    <a:pt x="2803652" y="1753106"/>
                    <a:pt x="2803652" y="1753106"/>
                    <a:pt x="2803652" y="1753106"/>
                  </a:cubicBezTo>
                  <a:cubicBezTo>
                    <a:pt x="2803652" y="1756056"/>
                    <a:pt x="2803652" y="1756056"/>
                    <a:pt x="2803652" y="1756056"/>
                  </a:cubicBezTo>
                  <a:cubicBezTo>
                    <a:pt x="2800621" y="1756056"/>
                    <a:pt x="2800621" y="1759005"/>
                    <a:pt x="2800621" y="1759005"/>
                  </a:cubicBezTo>
                  <a:cubicBezTo>
                    <a:pt x="2797591" y="1759005"/>
                    <a:pt x="2797591" y="1759005"/>
                    <a:pt x="2794560" y="1759005"/>
                  </a:cubicBezTo>
                  <a:cubicBezTo>
                    <a:pt x="2794560" y="1759005"/>
                    <a:pt x="2791530" y="1759005"/>
                    <a:pt x="2791530" y="1759005"/>
                  </a:cubicBezTo>
                  <a:cubicBezTo>
                    <a:pt x="2788499" y="1759005"/>
                    <a:pt x="2788499" y="1759005"/>
                    <a:pt x="2788499" y="1759005"/>
                  </a:cubicBezTo>
                  <a:cubicBezTo>
                    <a:pt x="2788499" y="1756056"/>
                    <a:pt x="2785469" y="1756056"/>
                    <a:pt x="2785469" y="1756056"/>
                  </a:cubicBezTo>
                  <a:cubicBezTo>
                    <a:pt x="2785469" y="1756056"/>
                    <a:pt x="2785469" y="1756056"/>
                    <a:pt x="2785469" y="1753106"/>
                  </a:cubicBezTo>
                  <a:cubicBezTo>
                    <a:pt x="2785469" y="1753106"/>
                    <a:pt x="2782438" y="1750157"/>
                    <a:pt x="2782438" y="1753106"/>
                  </a:cubicBezTo>
                  <a:cubicBezTo>
                    <a:pt x="2782438" y="1750157"/>
                    <a:pt x="2782438" y="1750157"/>
                    <a:pt x="2782438" y="1750157"/>
                  </a:cubicBezTo>
                  <a:cubicBezTo>
                    <a:pt x="2782438" y="1747207"/>
                    <a:pt x="2782438" y="1747207"/>
                    <a:pt x="2782438" y="1747207"/>
                  </a:cubicBezTo>
                  <a:cubicBezTo>
                    <a:pt x="2782438" y="1744258"/>
                    <a:pt x="2785469" y="1744258"/>
                    <a:pt x="2785469" y="1744258"/>
                  </a:cubicBezTo>
                  <a:cubicBezTo>
                    <a:pt x="2785469" y="1744258"/>
                    <a:pt x="2785469" y="1744258"/>
                    <a:pt x="2785469" y="1741308"/>
                  </a:cubicBezTo>
                  <a:cubicBezTo>
                    <a:pt x="2788499" y="1741308"/>
                    <a:pt x="2788499" y="1738359"/>
                    <a:pt x="2791530" y="1738359"/>
                  </a:cubicBezTo>
                  <a:cubicBezTo>
                    <a:pt x="2791530" y="1738359"/>
                    <a:pt x="2791530" y="1738359"/>
                    <a:pt x="2794560" y="1738359"/>
                  </a:cubicBezTo>
                  <a:cubicBezTo>
                    <a:pt x="2794560" y="1738359"/>
                    <a:pt x="2797591" y="1738359"/>
                    <a:pt x="2797591" y="1738359"/>
                  </a:cubicBezTo>
                  <a:cubicBezTo>
                    <a:pt x="2797591" y="1738359"/>
                    <a:pt x="2797591" y="1738359"/>
                    <a:pt x="2800621" y="1738359"/>
                  </a:cubicBezTo>
                  <a:cubicBezTo>
                    <a:pt x="2812743" y="1732460"/>
                    <a:pt x="2821835" y="1723611"/>
                    <a:pt x="2830927" y="1714763"/>
                  </a:cubicBezTo>
                  <a:close/>
                  <a:moveTo>
                    <a:pt x="3031464" y="1703079"/>
                  </a:moveTo>
                  <a:cubicBezTo>
                    <a:pt x="3034483" y="1703079"/>
                    <a:pt x="3037501" y="1703079"/>
                    <a:pt x="3037501" y="1706098"/>
                  </a:cubicBezTo>
                  <a:cubicBezTo>
                    <a:pt x="3049575" y="1721190"/>
                    <a:pt x="3061650" y="1736283"/>
                    <a:pt x="3076742" y="1745338"/>
                  </a:cubicBezTo>
                  <a:cubicBezTo>
                    <a:pt x="3079761" y="1745338"/>
                    <a:pt x="3085798" y="1745338"/>
                    <a:pt x="3088816" y="1745338"/>
                  </a:cubicBezTo>
                  <a:cubicBezTo>
                    <a:pt x="3091835" y="1748357"/>
                    <a:pt x="3091835" y="1751375"/>
                    <a:pt x="3091835" y="1754394"/>
                  </a:cubicBezTo>
                  <a:cubicBezTo>
                    <a:pt x="3091835" y="1754394"/>
                    <a:pt x="3091835" y="1754394"/>
                    <a:pt x="3091835" y="1757413"/>
                  </a:cubicBezTo>
                  <a:cubicBezTo>
                    <a:pt x="3091835" y="1760431"/>
                    <a:pt x="3094853" y="1760431"/>
                    <a:pt x="3091835" y="1760431"/>
                  </a:cubicBezTo>
                  <a:cubicBezTo>
                    <a:pt x="3091835" y="1763450"/>
                    <a:pt x="3091835" y="1763450"/>
                    <a:pt x="3091835" y="1763450"/>
                  </a:cubicBezTo>
                  <a:cubicBezTo>
                    <a:pt x="3091835" y="1766468"/>
                    <a:pt x="3088816" y="1769487"/>
                    <a:pt x="3085798" y="1769487"/>
                  </a:cubicBezTo>
                  <a:cubicBezTo>
                    <a:pt x="3085798" y="1769487"/>
                    <a:pt x="3082779" y="1772505"/>
                    <a:pt x="3079761" y="1772505"/>
                  </a:cubicBezTo>
                  <a:cubicBezTo>
                    <a:pt x="3076742" y="1772505"/>
                    <a:pt x="3076742" y="1769487"/>
                    <a:pt x="3073724" y="1769487"/>
                  </a:cubicBezTo>
                  <a:cubicBezTo>
                    <a:pt x="3073724" y="1769487"/>
                    <a:pt x="3070705" y="1766468"/>
                    <a:pt x="3070705" y="1766468"/>
                  </a:cubicBezTo>
                  <a:cubicBezTo>
                    <a:pt x="3070705" y="1766468"/>
                    <a:pt x="3070705" y="1763450"/>
                    <a:pt x="3067687" y="1763450"/>
                  </a:cubicBezTo>
                  <a:cubicBezTo>
                    <a:pt x="3067687" y="1760431"/>
                    <a:pt x="3067687" y="1757413"/>
                    <a:pt x="3067687" y="1754394"/>
                  </a:cubicBezTo>
                  <a:cubicBezTo>
                    <a:pt x="3052594" y="1742320"/>
                    <a:pt x="3040520" y="1727227"/>
                    <a:pt x="3028446" y="1712135"/>
                  </a:cubicBezTo>
                  <a:cubicBezTo>
                    <a:pt x="3025427" y="1709116"/>
                    <a:pt x="3028446" y="1706098"/>
                    <a:pt x="3031464" y="1703079"/>
                  </a:cubicBezTo>
                  <a:close/>
                  <a:moveTo>
                    <a:pt x="552423" y="1697293"/>
                  </a:moveTo>
                  <a:cubicBezTo>
                    <a:pt x="552423" y="1697293"/>
                    <a:pt x="555429" y="1697293"/>
                    <a:pt x="555429" y="1697293"/>
                  </a:cubicBezTo>
                  <a:cubicBezTo>
                    <a:pt x="558435" y="1697293"/>
                    <a:pt x="561441" y="1697293"/>
                    <a:pt x="564447" y="1697293"/>
                  </a:cubicBezTo>
                  <a:cubicBezTo>
                    <a:pt x="564447" y="1700306"/>
                    <a:pt x="567454" y="1700306"/>
                    <a:pt x="567454" y="1700306"/>
                  </a:cubicBezTo>
                  <a:cubicBezTo>
                    <a:pt x="567454" y="1703320"/>
                    <a:pt x="570460" y="1706333"/>
                    <a:pt x="570460" y="1706333"/>
                  </a:cubicBezTo>
                  <a:cubicBezTo>
                    <a:pt x="570460" y="1709346"/>
                    <a:pt x="570460" y="1712360"/>
                    <a:pt x="570460" y="1712360"/>
                  </a:cubicBezTo>
                  <a:cubicBezTo>
                    <a:pt x="570460" y="1715373"/>
                    <a:pt x="570460" y="1718386"/>
                    <a:pt x="567454" y="1718386"/>
                  </a:cubicBezTo>
                  <a:cubicBezTo>
                    <a:pt x="567454" y="1721400"/>
                    <a:pt x="567454" y="1721400"/>
                    <a:pt x="564447" y="1724413"/>
                  </a:cubicBezTo>
                  <a:cubicBezTo>
                    <a:pt x="561441" y="1727426"/>
                    <a:pt x="558435" y="1727426"/>
                    <a:pt x="555429" y="1727426"/>
                  </a:cubicBezTo>
                  <a:cubicBezTo>
                    <a:pt x="555429" y="1727426"/>
                    <a:pt x="555429" y="1727426"/>
                    <a:pt x="552423" y="1727426"/>
                  </a:cubicBezTo>
                  <a:cubicBezTo>
                    <a:pt x="549416" y="1727426"/>
                    <a:pt x="546410" y="1727426"/>
                    <a:pt x="546410" y="1724413"/>
                  </a:cubicBezTo>
                  <a:cubicBezTo>
                    <a:pt x="525367" y="1730440"/>
                    <a:pt x="501317" y="1736466"/>
                    <a:pt x="480274" y="1742493"/>
                  </a:cubicBezTo>
                  <a:cubicBezTo>
                    <a:pt x="477267" y="1745506"/>
                    <a:pt x="471255" y="1745506"/>
                    <a:pt x="468249" y="1739480"/>
                  </a:cubicBezTo>
                  <a:cubicBezTo>
                    <a:pt x="468249" y="1733453"/>
                    <a:pt x="468249" y="1727426"/>
                    <a:pt x="474261" y="1727426"/>
                  </a:cubicBezTo>
                  <a:cubicBezTo>
                    <a:pt x="495305" y="1721400"/>
                    <a:pt x="516348" y="1715373"/>
                    <a:pt x="540398" y="1709346"/>
                  </a:cubicBezTo>
                  <a:cubicBezTo>
                    <a:pt x="540398" y="1706333"/>
                    <a:pt x="540398" y="1706333"/>
                    <a:pt x="540398" y="1703320"/>
                  </a:cubicBezTo>
                  <a:cubicBezTo>
                    <a:pt x="540398" y="1703320"/>
                    <a:pt x="543404" y="1700306"/>
                    <a:pt x="543404" y="1700306"/>
                  </a:cubicBezTo>
                  <a:cubicBezTo>
                    <a:pt x="546410" y="1697293"/>
                    <a:pt x="549416" y="1697293"/>
                    <a:pt x="552423" y="1697293"/>
                  </a:cubicBezTo>
                  <a:close/>
                  <a:moveTo>
                    <a:pt x="44916" y="1687082"/>
                  </a:moveTo>
                  <a:cubicBezTo>
                    <a:pt x="48880" y="1687407"/>
                    <a:pt x="52798" y="1689449"/>
                    <a:pt x="55782" y="1693906"/>
                  </a:cubicBezTo>
                  <a:cubicBezTo>
                    <a:pt x="58767" y="1696877"/>
                    <a:pt x="58767" y="1699848"/>
                    <a:pt x="58767" y="1702819"/>
                  </a:cubicBezTo>
                  <a:cubicBezTo>
                    <a:pt x="88612" y="1723615"/>
                    <a:pt x="115474" y="1744412"/>
                    <a:pt x="139350" y="1768179"/>
                  </a:cubicBezTo>
                  <a:cubicBezTo>
                    <a:pt x="142335" y="1771150"/>
                    <a:pt x="142335" y="1780063"/>
                    <a:pt x="139350" y="1780063"/>
                  </a:cubicBezTo>
                  <a:cubicBezTo>
                    <a:pt x="133381" y="1786005"/>
                    <a:pt x="130396" y="1783034"/>
                    <a:pt x="127412" y="1780063"/>
                  </a:cubicBezTo>
                  <a:cubicBezTo>
                    <a:pt x="100551" y="1756296"/>
                    <a:pt x="76674" y="1735499"/>
                    <a:pt x="46828" y="1717673"/>
                  </a:cubicBezTo>
                  <a:cubicBezTo>
                    <a:pt x="40859" y="1720644"/>
                    <a:pt x="34890" y="1717673"/>
                    <a:pt x="31906" y="1711731"/>
                  </a:cubicBezTo>
                  <a:cubicBezTo>
                    <a:pt x="20714" y="1700590"/>
                    <a:pt x="33025" y="1686107"/>
                    <a:pt x="44916" y="1687082"/>
                  </a:cubicBezTo>
                  <a:close/>
                  <a:moveTo>
                    <a:pt x="2767456" y="1634810"/>
                  </a:moveTo>
                  <a:cubicBezTo>
                    <a:pt x="2776579" y="1634425"/>
                    <a:pt x="2785703" y="1635196"/>
                    <a:pt x="2794826" y="1636739"/>
                  </a:cubicBezTo>
                  <a:cubicBezTo>
                    <a:pt x="2797867" y="1636739"/>
                    <a:pt x="2797867" y="1639824"/>
                    <a:pt x="2797867" y="1642910"/>
                  </a:cubicBezTo>
                  <a:cubicBezTo>
                    <a:pt x="2797867" y="1645996"/>
                    <a:pt x="2794826" y="1649081"/>
                    <a:pt x="2791785" y="1649081"/>
                  </a:cubicBezTo>
                  <a:cubicBezTo>
                    <a:pt x="2776579" y="1645996"/>
                    <a:pt x="2758333" y="1645996"/>
                    <a:pt x="2746168" y="1652167"/>
                  </a:cubicBezTo>
                  <a:cubicBezTo>
                    <a:pt x="2743127" y="1661424"/>
                    <a:pt x="2730963" y="1664509"/>
                    <a:pt x="2724880" y="1655252"/>
                  </a:cubicBezTo>
                  <a:cubicBezTo>
                    <a:pt x="2718798" y="1642910"/>
                    <a:pt x="2734004" y="1633653"/>
                    <a:pt x="2740086" y="1639824"/>
                  </a:cubicBezTo>
                  <a:cubicBezTo>
                    <a:pt x="2749209" y="1636739"/>
                    <a:pt x="2758333" y="1635196"/>
                    <a:pt x="2767456" y="1634810"/>
                  </a:cubicBezTo>
                  <a:close/>
                  <a:moveTo>
                    <a:pt x="3060301" y="1633653"/>
                  </a:moveTo>
                  <a:cubicBezTo>
                    <a:pt x="3075167" y="1639824"/>
                    <a:pt x="3090033" y="1642910"/>
                    <a:pt x="3107871" y="1645996"/>
                  </a:cubicBezTo>
                  <a:cubicBezTo>
                    <a:pt x="3110845" y="1645996"/>
                    <a:pt x="3110845" y="1642910"/>
                    <a:pt x="3113818" y="1642910"/>
                  </a:cubicBezTo>
                  <a:cubicBezTo>
                    <a:pt x="3113818" y="1642910"/>
                    <a:pt x="3116791" y="1642910"/>
                    <a:pt x="3116791" y="1642910"/>
                  </a:cubicBezTo>
                  <a:cubicBezTo>
                    <a:pt x="3116791" y="1645996"/>
                    <a:pt x="3119764" y="1645996"/>
                    <a:pt x="3119764" y="1645996"/>
                  </a:cubicBezTo>
                  <a:cubicBezTo>
                    <a:pt x="3122737" y="1645996"/>
                    <a:pt x="3122737" y="1649081"/>
                    <a:pt x="3122737" y="1649081"/>
                  </a:cubicBezTo>
                  <a:cubicBezTo>
                    <a:pt x="3122737" y="1652167"/>
                    <a:pt x="3125710" y="1652167"/>
                    <a:pt x="3125710" y="1655252"/>
                  </a:cubicBezTo>
                  <a:cubicBezTo>
                    <a:pt x="3125710" y="1655252"/>
                    <a:pt x="3125710" y="1655252"/>
                    <a:pt x="3125710" y="1658338"/>
                  </a:cubicBezTo>
                  <a:cubicBezTo>
                    <a:pt x="3122737" y="1658338"/>
                    <a:pt x="3122737" y="1661424"/>
                    <a:pt x="3122737" y="1661424"/>
                  </a:cubicBezTo>
                  <a:cubicBezTo>
                    <a:pt x="3119764" y="1664509"/>
                    <a:pt x="3119764" y="1664509"/>
                    <a:pt x="3119764" y="1664509"/>
                  </a:cubicBezTo>
                  <a:cubicBezTo>
                    <a:pt x="3116791" y="1664509"/>
                    <a:pt x="3116791" y="1664509"/>
                    <a:pt x="3116791" y="1664509"/>
                  </a:cubicBezTo>
                  <a:cubicBezTo>
                    <a:pt x="3113818" y="1664509"/>
                    <a:pt x="3113818" y="1664509"/>
                    <a:pt x="3110845" y="1664509"/>
                  </a:cubicBezTo>
                  <a:cubicBezTo>
                    <a:pt x="3110845" y="1664509"/>
                    <a:pt x="3107871" y="1664509"/>
                    <a:pt x="3107871" y="1664509"/>
                  </a:cubicBezTo>
                  <a:cubicBezTo>
                    <a:pt x="3107871" y="1661424"/>
                    <a:pt x="3104898" y="1661424"/>
                    <a:pt x="3104898" y="1661424"/>
                  </a:cubicBezTo>
                  <a:cubicBezTo>
                    <a:pt x="3104898" y="1661424"/>
                    <a:pt x="3104898" y="1658338"/>
                    <a:pt x="3104898" y="1658338"/>
                  </a:cubicBezTo>
                  <a:cubicBezTo>
                    <a:pt x="3090033" y="1655252"/>
                    <a:pt x="3075167" y="1652167"/>
                    <a:pt x="3057328" y="1645996"/>
                  </a:cubicBezTo>
                  <a:cubicBezTo>
                    <a:pt x="3054355" y="1645996"/>
                    <a:pt x="3054355" y="1642910"/>
                    <a:pt x="3054355" y="1639824"/>
                  </a:cubicBezTo>
                  <a:cubicBezTo>
                    <a:pt x="3054355" y="1636739"/>
                    <a:pt x="3057328" y="1633653"/>
                    <a:pt x="3060301" y="1633653"/>
                  </a:cubicBezTo>
                  <a:close/>
                  <a:moveTo>
                    <a:pt x="154484" y="1579655"/>
                  </a:moveTo>
                  <a:cubicBezTo>
                    <a:pt x="157473" y="1579655"/>
                    <a:pt x="160462" y="1582660"/>
                    <a:pt x="160462" y="1582660"/>
                  </a:cubicBezTo>
                  <a:cubicBezTo>
                    <a:pt x="163452" y="1585665"/>
                    <a:pt x="163452" y="1585665"/>
                    <a:pt x="166441" y="1585665"/>
                  </a:cubicBezTo>
                  <a:cubicBezTo>
                    <a:pt x="166441" y="1588670"/>
                    <a:pt x="166441" y="1591675"/>
                    <a:pt x="169430" y="1594679"/>
                  </a:cubicBezTo>
                  <a:cubicBezTo>
                    <a:pt x="169430" y="1594679"/>
                    <a:pt x="169430" y="1597684"/>
                    <a:pt x="169430" y="1597684"/>
                  </a:cubicBezTo>
                  <a:cubicBezTo>
                    <a:pt x="169430" y="1600689"/>
                    <a:pt x="166441" y="1603694"/>
                    <a:pt x="166441" y="1603694"/>
                  </a:cubicBezTo>
                  <a:cubicBezTo>
                    <a:pt x="166441" y="1603694"/>
                    <a:pt x="166441" y="1603694"/>
                    <a:pt x="166441" y="1606699"/>
                  </a:cubicBezTo>
                  <a:cubicBezTo>
                    <a:pt x="175408" y="1633743"/>
                    <a:pt x="184376" y="1663791"/>
                    <a:pt x="193344" y="1693840"/>
                  </a:cubicBezTo>
                  <a:cubicBezTo>
                    <a:pt x="196333" y="1699850"/>
                    <a:pt x="193344" y="1702854"/>
                    <a:pt x="190354" y="1705859"/>
                  </a:cubicBezTo>
                  <a:cubicBezTo>
                    <a:pt x="184376" y="1708864"/>
                    <a:pt x="178398" y="1705859"/>
                    <a:pt x="178398" y="1699850"/>
                  </a:cubicBezTo>
                  <a:cubicBezTo>
                    <a:pt x="166441" y="1672806"/>
                    <a:pt x="157473" y="1642757"/>
                    <a:pt x="148506" y="1612709"/>
                  </a:cubicBezTo>
                  <a:cubicBezTo>
                    <a:pt x="145516" y="1612709"/>
                    <a:pt x="145516" y="1609704"/>
                    <a:pt x="142527" y="1609704"/>
                  </a:cubicBezTo>
                  <a:cubicBezTo>
                    <a:pt x="142527" y="1609704"/>
                    <a:pt x="139538" y="1606699"/>
                    <a:pt x="139538" y="1606699"/>
                  </a:cubicBezTo>
                  <a:cubicBezTo>
                    <a:pt x="136549" y="1603694"/>
                    <a:pt x="136549" y="1600689"/>
                    <a:pt x="136549" y="1597684"/>
                  </a:cubicBezTo>
                  <a:cubicBezTo>
                    <a:pt x="136549" y="1597684"/>
                    <a:pt x="136549" y="1597684"/>
                    <a:pt x="136549" y="1594679"/>
                  </a:cubicBezTo>
                  <a:cubicBezTo>
                    <a:pt x="136549" y="1591675"/>
                    <a:pt x="136549" y="1591675"/>
                    <a:pt x="139538" y="1588670"/>
                  </a:cubicBezTo>
                  <a:cubicBezTo>
                    <a:pt x="139538" y="1585665"/>
                    <a:pt x="139538" y="1585665"/>
                    <a:pt x="142527" y="1582660"/>
                  </a:cubicBezTo>
                  <a:cubicBezTo>
                    <a:pt x="142527" y="1582660"/>
                    <a:pt x="145516" y="1582660"/>
                    <a:pt x="148506" y="1582660"/>
                  </a:cubicBezTo>
                  <a:cubicBezTo>
                    <a:pt x="148506" y="1579655"/>
                    <a:pt x="151495" y="1579655"/>
                    <a:pt x="154484" y="1579655"/>
                  </a:cubicBezTo>
                  <a:close/>
                  <a:moveTo>
                    <a:pt x="3104175" y="1558441"/>
                  </a:moveTo>
                  <a:cubicBezTo>
                    <a:pt x="3107148" y="1558441"/>
                    <a:pt x="3107148" y="1561441"/>
                    <a:pt x="3107148" y="1561441"/>
                  </a:cubicBezTo>
                  <a:cubicBezTo>
                    <a:pt x="3110121" y="1561441"/>
                    <a:pt x="3110121" y="1561441"/>
                    <a:pt x="3113094" y="1561441"/>
                  </a:cubicBezTo>
                  <a:cubicBezTo>
                    <a:pt x="3113094" y="1564441"/>
                    <a:pt x="3113094" y="1564441"/>
                    <a:pt x="3113094" y="1564441"/>
                  </a:cubicBezTo>
                  <a:cubicBezTo>
                    <a:pt x="3116067" y="1567441"/>
                    <a:pt x="3116067" y="1567441"/>
                    <a:pt x="3116067" y="1570441"/>
                  </a:cubicBezTo>
                  <a:cubicBezTo>
                    <a:pt x="3116067" y="1570441"/>
                    <a:pt x="3116067" y="1570441"/>
                    <a:pt x="3116067" y="1573441"/>
                  </a:cubicBezTo>
                  <a:cubicBezTo>
                    <a:pt x="3116067" y="1573441"/>
                    <a:pt x="3113094" y="1576440"/>
                    <a:pt x="3113094" y="1576440"/>
                  </a:cubicBezTo>
                  <a:cubicBezTo>
                    <a:pt x="3113094" y="1576440"/>
                    <a:pt x="3110121" y="1579440"/>
                    <a:pt x="3110121" y="1579440"/>
                  </a:cubicBezTo>
                  <a:cubicBezTo>
                    <a:pt x="3107148" y="1579440"/>
                    <a:pt x="3107148" y="1579440"/>
                    <a:pt x="3104175" y="1582440"/>
                  </a:cubicBezTo>
                  <a:cubicBezTo>
                    <a:pt x="3104175" y="1579440"/>
                    <a:pt x="3104175" y="1579440"/>
                    <a:pt x="3101202" y="1579440"/>
                  </a:cubicBezTo>
                  <a:cubicBezTo>
                    <a:pt x="3101202" y="1579440"/>
                    <a:pt x="3098228" y="1579440"/>
                    <a:pt x="3098228" y="1579440"/>
                  </a:cubicBezTo>
                  <a:cubicBezTo>
                    <a:pt x="3083363" y="1579440"/>
                    <a:pt x="3068497" y="1582440"/>
                    <a:pt x="3053632" y="1585440"/>
                  </a:cubicBezTo>
                  <a:cubicBezTo>
                    <a:pt x="3050658" y="1585440"/>
                    <a:pt x="3047685" y="1582440"/>
                    <a:pt x="3047685" y="1579440"/>
                  </a:cubicBezTo>
                  <a:cubicBezTo>
                    <a:pt x="3044712" y="1576440"/>
                    <a:pt x="3047685" y="1573441"/>
                    <a:pt x="3050658" y="1573441"/>
                  </a:cubicBezTo>
                  <a:cubicBezTo>
                    <a:pt x="3065524" y="1570441"/>
                    <a:pt x="3080390" y="1567441"/>
                    <a:pt x="3095255" y="1567441"/>
                  </a:cubicBezTo>
                  <a:cubicBezTo>
                    <a:pt x="3095255" y="1564441"/>
                    <a:pt x="3095255" y="1564441"/>
                    <a:pt x="3095255" y="1564441"/>
                  </a:cubicBezTo>
                  <a:cubicBezTo>
                    <a:pt x="3098228" y="1564441"/>
                    <a:pt x="3098228" y="1561441"/>
                    <a:pt x="3098228" y="1561441"/>
                  </a:cubicBezTo>
                  <a:cubicBezTo>
                    <a:pt x="3098228" y="1561441"/>
                    <a:pt x="3098228" y="1561441"/>
                    <a:pt x="3101202" y="1561441"/>
                  </a:cubicBezTo>
                  <a:cubicBezTo>
                    <a:pt x="3101202" y="1561441"/>
                    <a:pt x="3104175" y="1558441"/>
                    <a:pt x="3104175" y="1558441"/>
                  </a:cubicBezTo>
                  <a:close/>
                  <a:moveTo>
                    <a:pt x="340836" y="1513409"/>
                  </a:moveTo>
                  <a:cubicBezTo>
                    <a:pt x="344414" y="1513832"/>
                    <a:pt x="348040" y="1515709"/>
                    <a:pt x="351093" y="1519464"/>
                  </a:cubicBezTo>
                  <a:cubicBezTo>
                    <a:pt x="360254" y="1528476"/>
                    <a:pt x="354147" y="1540492"/>
                    <a:pt x="341933" y="1543496"/>
                  </a:cubicBezTo>
                  <a:cubicBezTo>
                    <a:pt x="329719" y="1579544"/>
                    <a:pt x="317505" y="1615592"/>
                    <a:pt x="305292" y="1651640"/>
                  </a:cubicBezTo>
                  <a:cubicBezTo>
                    <a:pt x="302238" y="1660652"/>
                    <a:pt x="286971" y="1654644"/>
                    <a:pt x="290024" y="1645632"/>
                  </a:cubicBezTo>
                  <a:cubicBezTo>
                    <a:pt x="302238" y="1609584"/>
                    <a:pt x="314452" y="1573536"/>
                    <a:pt x="326666" y="1537488"/>
                  </a:cubicBezTo>
                  <a:cubicBezTo>
                    <a:pt x="319795" y="1523970"/>
                    <a:pt x="330101" y="1512142"/>
                    <a:pt x="340836" y="1513409"/>
                  </a:cubicBezTo>
                  <a:close/>
                  <a:moveTo>
                    <a:pt x="2777159" y="1505784"/>
                  </a:moveTo>
                  <a:cubicBezTo>
                    <a:pt x="2779604" y="1506159"/>
                    <a:pt x="2781860" y="1507659"/>
                    <a:pt x="2783364" y="1510659"/>
                  </a:cubicBezTo>
                  <a:cubicBezTo>
                    <a:pt x="2783364" y="1513659"/>
                    <a:pt x="2783364" y="1516658"/>
                    <a:pt x="2783364" y="1516658"/>
                  </a:cubicBezTo>
                  <a:cubicBezTo>
                    <a:pt x="2801415" y="1534658"/>
                    <a:pt x="2816457" y="1549657"/>
                    <a:pt x="2831500" y="1567657"/>
                  </a:cubicBezTo>
                  <a:cubicBezTo>
                    <a:pt x="2834508" y="1570656"/>
                    <a:pt x="2831500" y="1576656"/>
                    <a:pt x="2828491" y="1576656"/>
                  </a:cubicBezTo>
                  <a:cubicBezTo>
                    <a:pt x="2825483" y="1579656"/>
                    <a:pt x="2822474" y="1576656"/>
                    <a:pt x="2819466" y="1573656"/>
                  </a:cubicBezTo>
                  <a:cubicBezTo>
                    <a:pt x="2807432" y="1558657"/>
                    <a:pt x="2792390" y="1540658"/>
                    <a:pt x="2774339" y="1525658"/>
                  </a:cubicBezTo>
                  <a:cubicBezTo>
                    <a:pt x="2771330" y="1525658"/>
                    <a:pt x="2768322" y="1525658"/>
                    <a:pt x="2765313" y="1522658"/>
                  </a:cubicBezTo>
                  <a:cubicBezTo>
                    <a:pt x="2760800" y="1513659"/>
                    <a:pt x="2769826" y="1504659"/>
                    <a:pt x="2777159" y="1505784"/>
                  </a:cubicBezTo>
                  <a:close/>
                  <a:moveTo>
                    <a:pt x="2848392" y="1448518"/>
                  </a:moveTo>
                  <a:cubicBezTo>
                    <a:pt x="2851478" y="1448518"/>
                    <a:pt x="2851478" y="1448518"/>
                    <a:pt x="2851478" y="1448518"/>
                  </a:cubicBezTo>
                  <a:cubicBezTo>
                    <a:pt x="2854564" y="1448518"/>
                    <a:pt x="2854564" y="1448518"/>
                    <a:pt x="2857649" y="1448518"/>
                  </a:cubicBezTo>
                  <a:cubicBezTo>
                    <a:pt x="2860735" y="1448518"/>
                    <a:pt x="2860735" y="1448518"/>
                    <a:pt x="2863820" y="1451480"/>
                  </a:cubicBezTo>
                  <a:cubicBezTo>
                    <a:pt x="2863820" y="1454441"/>
                    <a:pt x="2866906" y="1457403"/>
                    <a:pt x="2866906" y="1457403"/>
                  </a:cubicBezTo>
                  <a:cubicBezTo>
                    <a:pt x="2866906" y="1460365"/>
                    <a:pt x="2863820" y="1460365"/>
                    <a:pt x="2863820" y="1460365"/>
                  </a:cubicBezTo>
                  <a:cubicBezTo>
                    <a:pt x="2863820" y="1463326"/>
                    <a:pt x="2863820" y="1463326"/>
                    <a:pt x="2863820" y="1463326"/>
                  </a:cubicBezTo>
                  <a:cubicBezTo>
                    <a:pt x="2863820" y="1463326"/>
                    <a:pt x="2863820" y="1463326"/>
                    <a:pt x="2863820" y="1466288"/>
                  </a:cubicBezTo>
                  <a:cubicBezTo>
                    <a:pt x="2866906" y="1484058"/>
                    <a:pt x="2869992" y="1504789"/>
                    <a:pt x="2873077" y="1525521"/>
                  </a:cubicBezTo>
                  <a:cubicBezTo>
                    <a:pt x="2873077" y="1528482"/>
                    <a:pt x="2873077" y="1531444"/>
                    <a:pt x="2866906" y="1531444"/>
                  </a:cubicBezTo>
                  <a:cubicBezTo>
                    <a:pt x="2866906" y="1531444"/>
                    <a:pt x="2860735" y="1531444"/>
                    <a:pt x="2860735" y="1528482"/>
                  </a:cubicBezTo>
                  <a:cubicBezTo>
                    <a:pt x="2857649" y="1507751"/>
                    <a:pt x="2854564" y="1487019"/>
                    <a:pt x="2851478" y="1466288"/>
                  </a:cubicBezTo>
                  <a:cubicBezTo>
                    <a:pt x="2848392" y="1466288"/>
                    <a:pt x="2848392" y="1466288"/>
                    <a:pt x="2848392" y="1466288"/>
                  </a:cubicBezTo>
                  <a:cubicBezTo>
                    <a:pt x="2845307" y="1463326"/>
                    <a:pt x="2845307" y="1463326"/>
                    <a:pt x="2845307" y="1463326"/>
                  </a:cubicBezTo>
                  <a:cubicBezTo>
                    <a:pt x="2845307" y="1460365"/>
                    <a:pt x="2842221" y="1460365"/>
                    <a:pt x="2842221" y="1457403"/>
                  </a:cubicBezTo>
                  <a:cubicBezTo>
                    <a:pt x="2842221" y="1457403"/>
                    <a:pt x="2845307" y="1457403"/>
                    <a:pt x="2845307" y="1454441"/>
                  </a:cubicBezTo>
                  <a:cubicBezTo>
                    <a:pt x="2845307" y="1454441"/>
                    <a:pt x="2845307" y="1451480"/>
                    <a:pt x="2845307" y="1451480"/>
                  </a:cubicBezTo>
                  <a:cubicBezTo>
                    <a:pt x="2845307" y="1451480"/>
                    <a:pt x="2848392" y="1448518"/>
                    <a:pt x="2848392" y="1448518"/>
                  </a:cubicBezTo>
                  <a:close/>
                  <a:moveTo>
                    <a:pt x="2978566" y="1421402"/>
                  </a:moveTo>
                  <a:cubicBezTo>
                    <a:pt x="2983050" y="1419123"/>
                    <a:pt x="2989028" y="1419883"/>
                    <a:pt x="2993512" y="1425960"/>
                  </a:cubicBezTo>
                  <a:cubicBezTo>
                    <a:pt x="2996501" y="1432038"/>
                    <a:pt x="2990523" y="1441154"/>
                    <a:pt x="2984544" y="1441154"/>
                  </a:cubicBezTo>
                  <a:cubicBezTo>
                    <a:pt x="2972588" y="1462426"/>
                    <a:pt x="2960631" y="1486737"/>
                    <a:pt x="2951663" y="1508008"/>
                  </a:cubicBezTo>
                  <a:cubicBezTo>
                    <a:pt x="2945685" y="1514086"/>
                    <a:pt x="2936717" y="1508008"/>
                    <a:pt x="2939706" y="1501931"/>
                  </a:cubicBezTo>
                  <a:cubicBezTo>
                    <a:pt x="2951663" y="1480659"/>
                    <a:pt x="2963620" y="1456349"/>
                    <a:pt x="2972588" y="1435077"/>
                  </a:cubicBezTo>
                  <a:cubicBezTo>
                    <a:pt x="2971093" y="1428999"/>
                    <a:pt x="2974082" y="1423681"/>
                    <a:pt x="2978566" y="1421402"/>
                  </a:cubicBezTo>
                  <a:close/>
                  <a:moveTo>
                    <a:pt x="691290" y="1354021"/>
                  </a:moveTo>
                  <a:cubicBezTo>
                    <a:pt x="703330" y="1354021"/>
                    <a:pt x="712360" y="1357041"/>
                    <a:pt x="721390" y="1363080"/>
                  </a:cubicBezTo>
                  <a:cubicBezTo>
                    <a:pt x="724400" y="1366100"/>
                    <a:pt x="730420" y="1369119"/>
                    <a:pt x="733430" y="1372139"/>
                  </a:cubicBezTo>
                  <a:cubicBezTo>
                    <a:pt x="739450" y="1375158"/>
                    <a:pt x="742460" y="1381198"/>
                    <a:pt x="745470" y="1390257"/>
                  </a:cubicBezTo>
                  <a:cubicBezTo>
                    <a:pt x="745470" y="1390257"/>
                    <a:pt x="745470" y="1393276"/>
                    <a:pt x="745470" y="1393276"/>
                  </a:cubicBezTo>
                  <a:cubicBezTo>
                    <a:pt x="847811" y="1432531"/>
                    <a:pt x="950151" y="1471786"/>
                    <a:pt x="1052492" y="1514061"/>
                  </a:cubicBezTo>
                  <a:cubicBezTo>
                    <a:pt x="1070552" y="1520100"/>
                    <a:pt x="1079582" y="1535198"/>
                    <a:pt x="1076572" y="1553316"/>
                  </a:cubicBezTo>
                  <a:cubicBezTo>
                    <a:pt x="1070552" y="1568414"/>
                    <a:pt x="1052492" y="1583512"/>
                    <a:pt x="1034432" y="1574453"/>
                  </a:cubicBezTo>
                  <a:cubicBezTo>
                    <a:pt x="932091" y="1535198"/>
                    <a:pt x="829751" y="1495943"/>
                    <a:pt x="727410" y="1456688"/>
                  </a:cubicBezTo>
                  <a:cubicBezTo>
                    <a:pt x="721390" y="1459708"/>
                    <a:pt x="715370" y="1465747"/>
                    <a:pt x="706340" y="1468767"/>
                  </a:cubicBezTo>
                  <a:cubicBezTo>
                    <a:pt x="700320" y="1468767"/>
                    <a:pt x="697310" y="1468767"/>
                    <a:pt x="691290" y="1468767"/>
                  </a:cubicBezTo>
                  <a:cubicBezTo>
                    <a:pt x="682260" y="1468767"/>
                    <a:pt x="670220" y="1465747"/>
                    <a:pt x="664200" y="1462727"/>
                  </a:cubicBezTo>
                  <a:cubicBezTo>
                    <a:pt x="658180" y="1459708"/>
                    <a:pt x="655170" y="1456688"/>
                    <a:pt x="652160" y="1453669"/>
                  </a:cubicBezTo>
                  <a:cubicBezTo>
                    <a:pt x="646140" y="1447629"/>
                    <a:pt x="643130" y="1441590"/>
                    <a:pt x="640120" y="1435551"/>
                  </a:cubicBezTo>
                  <a:cubicBezTo>
                    <a:pt x="637110" y="1426492"/>
                    <a:pt x="634100" y="1420453"/>
                    <a:pt x="634100" y="1411394"/>
                  </a:cubicBezTo>
                  <a:cubicBezTo>
                    <a:pt x="634100" y="1405355"/>
                    <a:pt x="637110" y="1396296"/>
                    <a:pt x="640120" y="1390257"/>
                  </a:cubicBezTo>
                  <a:cubicBezTo>
                    <a:pt x="643130" y="1384217"/>
                    <a:pt x="646140" y="1378178"/>
                    <a:pt x="652160" y="1372139"/>
                  </a:cubicBezTo>
                  <a:cubicBezTo>
                    <a:pt x="661190" y="1363080"/>
                    <a:pt x="667210" y="1360060"/>
                    <a:pt x="676240" y="1357041"/>
                  </a:cubicBezTo>
                  <a:cubicBezTo>
                    <a:pt x="682260" y="1357041"/>
                    <a:pt x="688280" y="1354021"/>
                    <a:pt x="691290" y="1354021"/>
                  </a:cubicBezTo>
                  <a:close/>
                  <a:moveTo>
                    <a:pt x="2697534" y="1105152"/>
                  </a:moveTo>
                  <a:cubicBezTo>
                    <a:pt x="2705069" y="1106657"/>
                    <a:pt x="2711851" y="1110419"/>
                    <a:pt x="2716372" y="1116438"/>
                  </a:cubicBezTo>
                  <a:cubicBezTo>
                    <a:pt x="2716372" y="1116438"/>
                    <a:pt x="2716372" y="1116438"/>
                    <a:pt x="2734456" y="1119448"/>
                  </a:cubicBezTo>
                  <a:cubicBezTo>
                    <a:pt x="2743499" y="1122457"/>
                    <a:pt x="2749527" y="1125467"/>
                    <a:pt x="2755555" y="1131486"/>
                  </a:cubicBezTo>
                  <a:cubicBezTo>
                    <a:pt x="2758569" y="1134496"/>
                    <a:pt x="2761583" y="1137506"/>
                    <a:pt x="2764597" y="1140515"/>
                  </a:cubicBezTo>
                  <a:cubicBezTo>
                    <a:pt x="2773639" y="1152554"/>
                    <a:pt x="2776653" y="1164592"/>
                    <a:pt x="2776653" y="1179640"/>
                  </a:cubicBezTo>
                  <a:cubicBezTo>
                    <a:pt x="2776653" y="1191679"/>
                    <a:pt x="2773639" y="1206727"/>
                    <a:pt x="2764597" y="1215756"/>
                  </a:cubicBezTo>
                  <a:cubicBezTo>
                    <a:pt x="2758569" y="1224785"/>
                    <a:pt x="2749527" y="1233813"/>
                    <a:pt x="2737470" y="1239833"/>
                  </a:cubicBezTo>
                  <a:cubicBezTo>
                    <a:pt x="2731442" y="1242842"/>
                    <a:pt x="2725414" y="1245852"/>
                    <a:pt x="2719386" y="1245852"/>
                  </a:cubicBezTo>
                  <a:cubicBezTo>
                    <a:pt x="2710344" y="1248862"/>
                    <a:pt x="2704316" y="1248862"/>
                    <a:pt x="2695273" y="1245852"/>
                  </a:cubicBezTo>
                  <a:cubicBezTo>
                    <a:pt x="2680203" y="1245852"/>
                    <a:pt x="2671161" y="1236823"/>
                    <a:pt x="2662119" y="1230804"/>
                  </a:cubicBezTo>
                  <a:cubicBezTo>
                    <a:pt x="2659105" y="1227794"/>
                    <a:pt x="2656091" y="1224785"/>
                    <a:pt x="2656091" y="1224785"/>
                  </a:cubicBezTo>
                  <a:cubicBezTo>
                    <a:pt x="2559640" y="1263910"/>
                    <a:pt x="2457162" y="1287987"/>
                    <a:pt x="2354684" y="1297016"/>
                  </a:cubicBezTo>
                  <a:cubicBezTo>
                    <a:pt x="2336600" y="1300025"/>
                    <a:pt x="2321529" y="1281967"/>
                    <a:pt x="2321529" y="1263910"/>
                  </a:cubicBezTo>
                  <a:cubicBezTo>
                    <a:pt x="2321529" y="1245852"/>
                    <a:pt x="2336600" y="1233813"/>
                    <a:pt x="2354684" y="1233813"/>
                  </a:cubicBezTo>
                  <a:cubicBezTo>
                    <a:pt x="2451134" y="1224785"/>
                    <a:pt x="2547584" y="1200708"/>
                    <a:pt x="2638006" y="1161583"/>
                  </a:cubicBezTo>
                  <a:cubicBezTo>
                    <a:pt x="2641020" y="1140515"/>
                    <a:pt x="2656091" y="1119448"/>
                    <a:pt x="2674175" y="1107409"/>
                  </a:cubicBezTo>
                  <a:cubicBezTo>
                    <a:pt x="2681710" y="1104400"/>
                    <a:pt x="2689999" y="1103647"/>
                    <a:pt x="2697534" y="1105152"/>
                  </a:cubicBezTo>
                  <a:close/>
                  <a:moveTo>
                    <a:pt x="527344" y="935111"/>
                  </a:moveTo>
                  <a:cubicBezTo>
                    <a:pt x="529617" y="935111"/>
                    <a:pt x="531890" y="936611"/>
                    <a:pt x="531890" y="939611"/>
                  </a:cubicBezTo>
                  <a:cubicBezTo>
                    <a:pt x="531890" y="951610"/>
                    <a:pt x="528859" y="963610"/>
                    <a:pt x="525829" y="972609"/>
                  </a:cubicBezTo>
                  <a:cubicBezTo>
                    <a:pt x="525829" y="975609"/>
                    <a:pt x="525829" y="975609"/>
                    <a:pt x="525829" y="975609"/>
                  </a:cubicBezTo>
                  <a:cubicBezTo>
                    <a:pt x="525829" y="975609"/>
                    <a:pt x="528859" y="978609"/>
                    <a:pt x="528859" y="978609"/>
                  </a:cubicBezTo>
                  <a:cubicBezTo>
                    <a:pt x="528859" y="978609"/>
                    <a:pt x="528859" y="978609"/>
                    <a:pt x="528859" y="981609"/>
                  </a:cubicBezTo>
                  <a:cubicBezTo>
                    <a:pt x="525829" y="984609"/>
                    <a:pt x="525829" y="984609"/>
                    <a:pt x="525829" y="987609"/>
                  </a:cubicBezTo>
                  <a:cubicBezTo>
                    <a:pt x="525829" y="987609"/>
                    <a:pt x="522798" y="987609"/>
                    <a:pt x="522798" y="987609"/>
                  </a:cubicBezTo>
                  <a:cubicBezTo>
                    <a:pt x="519767" y="987609"/>
                    <a:pt x="519767" y="987609"/>
                    <a:pt x="519767" y="987609"/>
                  </a:cubicBezTo>
                  <a:cubicBezTo>
                    <a:pt x="519767" y="987609"/>
                    <a:pt x="519767" y="987609"/>
                    <a:pt x="516737" y="987609"/>
                  </a:cubicBezTo>
                  <a:cubicBezTo>
                    <a:pt x="516737" y="987609"/>
                    <a:pt x="513706" y="987609"/>
                    <a:pt x="513706" y="987609"/>
                  </a:cubicBezTo>
                  <a:cubicBezTo>
                    <a:pt x="513706" y="984609"/>
                    <a:pt x="513706" y="984609"/>
                    <a:pt x="513706" y="984609"/>
                  </a:cubicBezTo>
                  <a:cubicBezTo>
                    <a:pt x="510676" y="984609"/>
                    <a:pt x="510676" y="984609"/>
                    <a:pt x="510676" y="984609"/>
                  </a:cubicBezTo>
                  <a:cubicBezTo>
                    <a:pt x="510676" y="984609"/>
                    <a:pt x="510676" y="981609"/>
                    <a:pt x="510676" y="981609"/>
                  </a:cubicBezTo>
                  <a:cubicBezTo>
                    <a:pt x="510676" y="978609"/>
                    <a:pt x="510676" y="975609"/>
                    <a:pt x="510676" y="975609"/>
                  </a:cubicBezTo>
                  <a:cubicBezTo>
                    <a:pt x="510676" y="975609"/>
                    <a:pt x="510676" y="975609"/>
                    <a:pt x="513706" y="972609"/>
                  </a:cubicBezTo>
                  <a:cubicBezTo>
                    <a:pt x="513706" y="972609"/>
                    <a:pt x="513706" y="972609"/>
                    <a:pt x="516737" y="972609"/>
                  </a:cubicBezTo>
                  <a:cubicBezTo>
                    <a:pt x="519767" y="960610"/>
                    <a:pt x="522798" y="951610"/>
                    <a:pt x="522798" y="939611"/>
                  </a:cubicBezTo>
                  <a:cubicBezTo>
                    <a:pt x="522798" y="936611"/>
                    <a:pt x="525071" y="935111"/>
                    <a:pt x="527344" y="935111"/>
                  </a:cubicBezTo>
                  <a:close/>
                  <a:moveTo>
                    <a:pt x="458480" y="916255"/>
                  </a:moveTo>
                  <a:cubicBezTo>
                    <a:pt x="458480" y="916255"/>
                    <a:pt x="461437" y="916255"/>
                    <a:pt x="464394" y="919268"/>
                  </a:cubicBezTo>
                  <a:cubicBezTo>
                    <a:pt x="464394" y="922281"/>
                    <a:pt x="464394" y="925295"/>
                    <a:pt x="461437" y="925295"/>
                  </a:cubicBezTo>
                  <a:cubicBezTo>
                    <a:pt x="452565" y="931321"/>
                    <a:pt x="443694" y="940361"/>
                    <a:pt x="437780" y="952415"/>
                  </a:cubicBezTo>
                  <a:cubicBezTo>
                    <a:pt x="440737" y="958441"/>
                    <a:pt x="437780" y="964468"/>
                    <a:pt x="428909" y="964468"/>
                  </a:cubicBezTo>
                  <a:cubicBezTo>
                    <a:pt x="420038" y="961455"/>
                    <a:pt x="422995" y="949401"/>
                    <a:pt x="431866" y="946388"/>
                  </a:cubicBezTo>
                  <a:cubicBezTo>
                    <a:pt x="437780" y="934335"/>
                    <a:pt x="446651" y="925295"/>
                    <a:pt x="458480" y="916255"/>
                  </a:cubicBezTo>
                  <a:close/>
                  <a:moveTo>
                    <a:pt x="606329" y="898898"/>
                  </a:moveTo>
                  <a:cubicBezTo>
                    <a:pt x="606329" y="898898"/>
                    <a:pt x="609415" y="898898"/>
                    <a:pt x="612501" y="898898"/>
                  </a:cubicBezTo>
                  <a:cubicBezTo>
                    <a:pt x="618672" y="907576"/>
                    <a:pt x="627929" y="916255"/>
                    <a:pt x="637185" y="922040"/>
                  </a:cubicBezTo>
                  <a:cubicBezTo>
                    <a:pt x="637185" y="922040"/>
                    <a:pt x="640271" y="922040"/>
                    <a:pt x="640271" y="922040"/>
                  </a:cubicBezTo>
                  <a:cubicBezTo>
                    <a:pt x="640271" y="922040"/>
                    <a:pt x="643357" y="922040"/>
                    <a:pt x="643357" y="922040"/>
                  </a:cubicBezTo>
                  <a:cubicBezTo>
                    <a:pt x="646442" y="922040"/>
                    <a:pt x="646442" y="924933"/>
                    <a:pt x="646442" y="924933"/>
                  </a:cubicBezTo>
                  <a:cubicBezTo>
                    <a:pt x="646442" y="924933"/>
                    <a:pt x="649528" y="924933"/>
                    <a:pt x="649528" y="927826"/>
                  </a:cubicBezTo>
                  <a:cubicBezTo>
                    <a:pt x="649528" y="927826"/>
                    <a:pt x="649528" y="927826"/>
                    <a:pt x="649528" y="930719"/>
                  </a:cubicBezTo>
                  <a:cubicBezTo>
                    <a:pt x="649528" y="930719"/>
                    <a:pt x="649528" y="930719"/>
                    <a:pt x="649528" y="933611"/>
                  </a:cubicBezTo>
                  <a:cubicBezTo>
                    <a:pt x="649528" y="933611"/>
                    <a:pt x="649528" y="933611"/>
                    <a:pt x="646442" y="936504"/>
                  </a:cubicBezTo>
                  <a:cubicBezTo>
                    <a:pt x="643357" y="936504"/>
                    <a:pt x="643357" y="939397"/>
                    <a:pt x="643357" y="939397"/>
                  </a:cubicBezTo>
                  <a:cubicBezTo>
                    <a:pt x="640271" y="939397"/>
                    <a:pt x="640271" y="939397"/>
                    <a:pt x="640271" y="936504"/>
                  </a:cubicBezTo>
                  <a:cubicBezTo>
                    <a:pt x="640271" y="936504"/>
                    <a:pt x="640271" y="936504"/>
                    <a:pt x="637185" y="936504"/>
                  </a:cubicBezTo>
                  <a:cubicBezTo>
                    <a:pt x="637185" y="936504"/>
                    <a:pt x="634100" y="936504"/>
                    <a:pt x="634100" y="936504"/>
                  </a:cubicBezTo>
                  <a:cubicBezTo>
                    <a:pt x="634100" y="933611"/>
                    <a:pt x="634100" y="933611"/>
                    <a:pt x="634100" y="933611"/>
                  </a:cubicBezTo>
                  <a:cubicBezTo>
                    <a:pt x="634100" y="933611"/>
                    <a:pt x="634100" y="933611"/>
                    <a:pt x="631014" y="930719"/>
                  </a:cubicBezTo>
                  <a:cubicBezTo>
                    <a:pt x="621757" y="922040"/>
                    <a:pt x="612501" y="913362"/>
                    <a:pt x="603244" y="904683"/>
                  </a:cubicBezTo>
                  <a:cubicBezTo>
                    <a:pt x="603244" y="904683"/>
                    <a:pt x="603244" y="901791"/>
                    <a:pt x="606329" y="898898"/>
                  </a:cubicBezTo>
                  <a:close/>
                  <a:moveTo>
                    <a:pt x="383173" y="853579"/>
                  </a:moveTo>
                  <a:cubicBezTo>
                    <a:pt x="386214" y="853579"/>
                    <a:pt x="386214" y="853579"/>
                    <a:pt x="389256" y="856472"/>
                  </a:cubicBezTo>
                  <a:cubicBezTo>
                    <a:pt x="407502" y="856472"/>
                    <a:pt x="425749" y="856472"/>
                    <a:pt x="443996" y="859364"/>
                  </a:cubicBezTo>
                  <a:cubicBezTo>
                    <a:pt x="443996" y="859364"/>
                    <a:pt x="447037" y="862257"/>
                    <a:pt x="447037" y="865150"/>
                  </a:cubicBezTo>
                  <a:cubicBezTo>
                    <a:pt x="443996" y="868043"/>
                    <a:pt x="443996" y="868043"/>
                    <a:pt x="440955" y="868043"/>
                  </a:cubicBezTo>
                  <a:cubicBezTo>
                    <a:pt x="422708" y="865150"/>
                    <a:pt x="404461" y="865150"/>
                    <a:pt x="389256" y="865150"/>
                  </a:cubicBezTo>
                  <a:cubicBezTo>
                    <a:pt x="386214" y="868043"/>
                    <a:pt x="383173" y="868043"/>
                    <a:pt x="380132" y="868043"/>
                  </a:cubicBezTo>
                  <a:cubicBezTo>
                    <a:pt x="367968" y="865150"/>
                    <a:pt x="374050" y="850686"/>
                    <a:pt x="383173" y="853579"/>
                  </a:cubicBezTo>
                  <a:close/>
                  <a:moveTo>
                    <a:pt x="685667" y="823687"/>
                  </a:moveTo>
                  <a:cubicBezTo>
                    <a:pt x="688685" y="823687"/>
                    <a:pt x="688685" y="823687"/>
                    <a:pt x="691704" y="826717"/>
                  </a:cubicBezTo>
                  <a:cubicBezTo>
                    <a:pt x="694722" y="826717"/>
                    <a:pt x="694722" y="829748"/>
                    <a:pt x="694722" y="829748"/>
                  </a:cubicBezTo>
                  <a:cubicBezTo>
                    <a:pt x="697741" y="832779"/>
                    <a:pt x="697741" y="835809"/>
                    <a:pt x="694722" y="835809"/>
                  </a:cubicBezTo>
                  <a:cubicBezTo>
                    <a:pt x="694722" y="838840"/>
                    <a:pt x="694722" y="841870"/>
                    <a:pt x="694722" y="841870"/>
                  </a:cubicBezTo>
                  <a:cubicBezTo>
                    <a:pt x="691704" y="841870"/>
                    <a:pt x="691704" y="844901"/>
                    <a:pt x="688685" y="844901"/>
                  </a:cubicBezTo>
                  <a:cubicBezTo>
                    <a:pt x="688685" y="844901"/>
                    <a:pt x="685667" y="844901"/>
                    <a:pt x="685667" y="844901"/>
                  </a:cubicBezTo>
                  <a:cubicBezTo>
                    <a:pt x="685667" y="844901"/>
                    <a:pt x="682648" y="844901"/>
                    <a:pt x="682648" y="841870"/>
                  </a:cubicBezTo>
                  <a:cubicBezTo>
                    <a:pt x="679630" y="841870"/>
                    <a:pt x="679630" y="841870"/>
                    <a:pt x="679630" y="838840"/>
                  </a:cubicBezTo>
                  <a:cubicBezTo>
                    <a:pt x="676611" y="838840"/>
                    <a:pt x="676611" y="838840"/>
                    <a:pt x="676611" y="838840"/>
                  </a:cubicBezTo>
                  <a:cubicBezTo>
                    <a:pt x="661518" y="838840"/>
                    <a:pt x="646426" y="838840"/>
                    <a:pt x="631333" y="835809"/>
                  </a:cubicBezTo>
                  <a:cubicBezTo>
                    <a:pt x="631333" y="835809"/>
                    <a:pt x="628315" y="832779"/>
                    <a:pt x="628315" y="829748"/>
                  </a:cubicBezTo>
                  <a:cubicBezTo>
                    <a:pt x="631333" y="826717"/>
                    <a:pt x="634352" y="826717"/>
                    <a:pt x="634352" y="826717"/>
                  </a:cubicBezTo>
                  <a:cubicBezTo>
                    <a:pt x="649444" y="829748"/>
                    <a:pt x="664537" y="829748"/>
                    <a:pt x="676611" y="829748"/>
                  </a:cubicBezTo>
                  <a:cubicBezTo>
                    <a:pt x="679630" y="826717"/>
                    <a:pt x="682648" y="823687"/>
                    <a:pt x="685667" y="823687"/>
                  </a:cubicBezTo>
                  <a:close/>
                  <a:moveTo>
                    <a:pt x="392227" y="775474"/>
                  </a:moveTo>
                  <a:cubicBezTo>
                    <a:pt x="395272" y="775474"/>
                    <a:pt x="395272" y="775474"/>
                    <a:pt x="398317" y="775474"/>
                  </a:cubicBezTo>
                  <a:cubicBezTo>
                    <a:pt x="401362" y="775474"/>
                    <a:pt x="401362" y="778431"/>
                    <a:pt x="404407" y="778431"/>
                  </a:cubicBezTo>
                  <a:cubicBezTo>
                    <a:pt x="404407" y="781388"/>
                    <a:pt x="404407" y="781388"/>
                    <a:pt x="404407" y="781388"/>
                  </a:cubicBezTo>
                  <a:cubicBezTo>
                    <a:pt x="404407" y="784345"/>
                    <a:pt x="404407" y="784345"/>
                    <a:pt x="404407" y="784345"/>
                  </a:cubicBezTo>
                  <a:cubicBezTo>
                    <a:pt x="416587" y="793216"/>
                    <a:pt x="431812" y="802087"/>
                    <a:pt x="443992" y="810959"/>
                  </a:cubicBezTo>
                  <a:cubicBezTo>
                    <a:pt x="443992" y="813916"/>
                    <a:pt x="447037" y="816873"/>
                    <a:pt x="443992" y="816873"/>
                  </a:cubicBezTo>
                  <a:cubicBezTo>
                    <a:pt x="443992" y="819830"/>
                    <a:pt x="440947" y="819830"/>
                    <a:pt x="437902" y="819830"/>
                  </a:cubicBezTo>
                  <a:cubicBezTo>
                    <a:pt x="425722" y="810959"/>
                    <a:pt x="413542" y="799130"/>
                    <a:pt x="401362" y="790259"/>
                  </a:cubicBezTo>
                  <a:cubicBezTo>
                    <a:pt x="398317" y="790259"/>
                    <a:pt x="398317" y="790259"/>
                    <a:pt x="395272" y="790259"/>
                  </a:cubicBezTo>
                  <a:cubicBezTo>
                    <a:pt x="392227" y="790259"/>
                    <a:pt x="392227" y="790259"/>
                    <a:pt x="392227" y="790259"/>
                  </a:cubicBezTo>
                  <a:cubicBezTo>
                    <a:pt x="389182" y="787302"/>
                    <a:pt x="389182" y="787302"/>
                    <a:pt x="389182" y="787302"/>
                  </a:cubicBezTo>
                  <a:cubicBezTo>
                    <a:pt x="389182" y="787302"/>
                    <a:pt x="389182" y="784345"/>
                    <a:pt x="389182" y="784345"/>
                  </a:cubicBezTo>
                  <a:cubicBezTo>
                    <a:pt x="389182" y="784345"/>
                    <a:pt x="389182" y="781388"/>
                    <a:pt x="389182" y="781388"/>
                  </a:cubicBezTo>
                  <a:cubicBezTo>
                    <a:pt x="389182" y="781388"/>
                    <a:pt x="389182" y="778431"/>
                    <a:pt x="389182" y="778431"/>
                  </a:cubicBezTo>
                  <a:cubicBezTo>
                    <a:pt x="392227" y="778431"/>
                    <a:pt x="392227" y="778431"/>
                    <a:pt x="392227" y="775474"/>
                  </a:cubicBezTo>
                  <a:close/>
                  <a:moveTo>
                    <a:pt x="648242" y="748475"/>
                  </a:moveTo>
                  <a:cubicBezTo>
                    <a:pt x="648242" y="748475"/>
                    <a:pt x="648242" y="748475"/>
                    <a:pt x="651242" y="751368"/>
                  </a:cubicBezTo>
                  <a:cubicBezTo>
                    <a:pt x="651242" y="751368"/>
                    <a:pt x="654242" y="751368"/>
                    <a:pt x="654242" y="751368"/>
                  </a:cubicBezTo>
                  <a:cubicBezTo>
                    <a:pt x="654242" y="754260"/>
                    <a:pt x="654242" y="754260"/>
                    <a:pt x="657242" y="754260"/>
                  </a:cubicBezTo>
                  <a:cubicBezTo>
                    <a:pt x="657242" y="754260"/>
                    <a:pt x="657242" y="757153"/>
                    <a:pt x="657242" y="757153"/>
                  </a:cubicBezTo>
                  <a:cubicBezTo>
                    <a:pt x="657242" y="757153"/>
                    <a:pt x="657242" y="760046"/>
                    <a:pt x="657242" y="760046"/>
                  </a:cubicBezTo>
                  <a:cubicBezTo>
                    <a:pt x="657242" y="760046"/>
                    <a:pt x="654242" y="762939"/>
                    <a:pt x="654242" y="762939"/>
                  </a:cubicBezTo>
                  <a:cubicBezTo>
                    <a:pt x="654242" y="762939"/>
                    <a:pt x="654242" y="762939"/>
                    <a:pt x="651242" y="765831"/>
                  </a:cubicBezTo>
                  <a:cubicBezTo>
                    <a:pt x="651242" y="765831"/>
                    <a:pt x="651242" y="765831"/>
                    <a:pt x="648242" y="765831"/>
                  </a:cubicBezTo>
                  <a:cubicBezTo>
                    <a:pt x="648242" y="765831"/>
                    <a:pt x="648242" y="765831"/>
                    <a:pt x="645242" y="765831"/>
                  </a:cubicBezTo>
                  <a:cubicBezTo>
                    <a:pt x="633243" y="771617"/>
                    <a:pt x="624243" y="777402"/>
                    <a:pt x="612243" y="783188"/>
                  </a:cubicBezTo>
                  <a:cubicBezTo>
                    <a:pt x="609244" y="783188"/>
                    <a:pt x="606244" y="783188"/>
                    <a:pt x="606244" y="780295"/>
                  </a:cubicBezTo>
                  <a:cubicBezTo>
                    <a:pt x="603244" y="777402"/>
                    <a:pt x="606244" y="774510"/>
                    <a:pt x="609244" y="774510"/>
                  </a:cubicBezTo>
                  <a:cubicBezTo>
                    <a:pt x="618243" y="768724"/>
                    <a:pt x="630243" y="762939"/>
                    <a:pt x="639242" y="757153"/>
                  </a:cubicBezTo>
                  <a:cubicBezTo>
                    <a:pt x="639242" y="757153"/>
                    <a:pt x="639242" y="757153"/>
                    <a:pt x="639242" y="754260"/>
                  </a:cubicBezTo>
                  <a:cubicBezTo>
                    <a:pt x="642242" y="754260"/>
                    <a:pt x="642242" y="754260"/>
                    <a:pt x="642242" y="751368"/>
                  </a:cubicBezTo>
                  <a:cubicBezTo>
                    <a:pt x="642242" y="751368"/>
                    <a:pt x="642242" y="751368"/>
                    <a:pt x="645242" y="751368"/>
                  </a:cubicBezTo>
                  <a:cubicBezTo>
                    <a:pt x="645242" y="751368"/>
                    <a:pt x="645242" y="751368"/>
                    <a:pt x="648242" y="748475"/>
                  </a:cubicBezTo>
                  <a:close/>
                  <a:moveTo>
                    <a:pt x="600871" y="706049"/>
                  </a:moveTo>
                  <a:cubicBezTo>
                    <a:pt x="603986" y="706049"/>
                    <a:pt x="603986" y="709062"/>
                    <a:pt x="603986" y="709062"/>
                  </a:cubicBezTo>
                  <a:cubicBezTo>
                    <a:pt x="607102" y="709062"/>
                    <a:pt x="607102" y="709062"/>
                    <a:pt x="607102" y="712075"/>
                  </a:cubicBezTo>
                  <a:cubicBezTo>
                    <a:pt x="607102" y="712075"/>
                    <a:pt x="607102" y="712075"/>
                    <a:pt x="607102" y="715089"/>
                  </a:cubicBezTo>
                  <a:cubicBezTo>
                    <a:pt x="607102" y="715089"/>
                    <a:pt x="607102" y="715089"/>
                    <a:pt x="607102" y="718102"/>
                  </a:cubicBezTo>
                  <a:cubicBezTo>
                    <a:pt x="607102" y="718102"/>
                    <a:pt x="607102" y="721115"/>
                    <a:pt x="607102" y="721115"/>
                  </a:cubicBezTo>
                  <a:cubicBezTo>
                    <a:pt x="603986" y="721115"/>
                    <a:pt x="603986" y="721115"/>
                    <a:pt x="603986" y="721115"/>
                  </a:cubicBezTo>
                  <a:cubicBezTo>
                    <a:pt x="603986" y="724129"/>
                    <a:pt x="600871" y="724129"/>
                    <a:pt x="600871" y="724129"/>
                  </a:cubicBezTo>
                  <a:cubicBezTo>
                    <a:pt x="591525" y="733169"/>
                    <a:pt x="585295" y="742209"/>
                    <a:pt x="575949" y="751249"/>
                  </a:cubicBezTo>
                  <a:cubicBezTo>
                    <a:pt x="575949" y="751249"/>
                    <a:pt x="572833" y="754262"/>
                    <a:pt x="569718" y="751249"/>
                  </a:cubicBezTo>
                  <a:cubicBezTo>
                    <a:pt x="569718" y="751249"/>
                    <a:pt x="566603" y="748235"/>
                    <a:pt x="569718" y="745222"/>
                  </a:cubicBezTo>
                  <a:cubicBezTo>
                    <a:pt x="575949" y="736182"/>
                    <a:pt x="585295" y="727142"/>
                    <a:pt x="591525" y="718102"/>
                  </a:cubicBezTo>
                  <a:cubicBezTo>
                    <a:pt x="591525" y="718102"/>
                    <a:pt x="591525" y="715089"/>
                    <a:pt x="591525" y="715089"/>
                  </a:cubicBezTo>
                  <a:cubicBezTo>
                    <a:pt x="591525" y="715089"/>
                    <a:pt x="591525" y="715089"/>
                    <a:pt x="591525" y="712075"/>
                  </a:cubicBezTo>
                  <a:cubicBezTo>
                    <a:pt x="591525" y="712075"/>
                    <a:pt x="591525" y="709062"/>
                    <a:pt x="594641" y="709062"/>
                  </a:cubicBezTo>
                  <a:cubicBezTo>
                    <a:pt x="597756" y="706049"/>
                    <a:pt x="597756" y="706049"/>
                    <a:pt x="600871" y="706049"/>
                  </a:cubicBezTo>
                  <a:close/>
                  <a:moveTo>
                    <a:pt x="458447" y="693662"/>
                  </a:moveTo>
                  <a:cubicBezTo>
                    <a:pt x="464554" y="693662"/>
                    <a:pt x="464554" y="702785"/>
                    <a:pt x="461501" y="705826"/>
                  </a:cubicBezTo>
                  <a:cubicBezTo>
                    <a:pt x="467608" y="724073"/>
                    <a:pt x="470661" y="742320"/>
                    <a:pt x="476768" y="760567"/>
                  </a:cubicBezTo>
                  <a:cubicBezTo>
                    <a:pt x="479822" y="766649"/>
                    <a:pt x="470661" y="769690"/>
                    <a:pt x="467608" y="763608"/>
                  </a:cubicBezTo>
                  <a:cubicBezTo>
                    <a:pt x="461501" y="745361"/>
                    <a:pt x="458447" y="727114"/>
                    <a:pt x="452340" y="708868"/>
                  </a:cubicBezTo>
                  <a:cubicBezTo>
                    <a:pt x="443180" y="702785"/>
                    <a:pt x="449287" y="690621"/>
                    <a:pt x="458447" y="693662"/>
                  </a:cubicBezTo>
                  <a:close/>
                  <a:moveTo>
                    <a:pt x="2312624" y="690621"/>
                  </a:moveTo>
                  <a:cubicBezTo>
                    <a:pt x="2324649" y="690621"/>
                    <a:pt x="2333668" y="693635"/>
                    <a:pt x="2342687" y="699664"/>
                  </a:cubicBezTo>
                  <a:cubicBezTo>
                    <a:pt x="2345693" y="702679"/>
                    <a:pt x="2348699" y="705693"/>
                    <a:pt x="2354711" y="708708"/>
                  </a:cubicBezTo>
                  <a:cubicBezTo>
                    <a:pt x="2360724" y="714736"/>
                    <a:pt x="2363730" y="723780"/>
                    <a:pt x="2366736" y="732823"/>
                  </a:cubicBezTo>
                  <a:cubicBezTo>
                    <a:pt x="2369742" y="738852"/>
                    <a:pt x="2369742" y="741866"/>
                    <a:pt x="2369742" y="747895"/>
                  </a:cubicBezTo>
                  <a:cubicBezTo>
                    <a:pt x="2369742" y="753924"/>
                    <a:pt x="2369742" y="762968"/>
                    <a:pt x="2363730" y="768996"/>
                  </a:cubicBezTo>
                  <a:cubicBezTo>
                    <a:pt x="2363730" y="775025"/>
                    <a:pt x="2357717" y="781054"/>
                    <a:pt x="2354711" y="787083"/>
                  </a:cubicBezTo>
                  <a:cubicBezTo>
                    <a:pt x="2348699" y="793112"/>
                    <a:pt x="2342687" y="796127"/>
                    <a:pt x="2333668" y="799141"/>
                  </a:cubicBezTo>
                  <a:cubicBezTo>
                    <a:pt x="2327656" y="802155"/>
                    <a:pt x="2321643" y="805170"/>
                    <a:pt x="2312624" y="805170"/>
                  </a:cubicBezTo>
                  <a:cubicBezTo>
                    <a:pt x="2309618" y="805170"/>
                    <a:pt x="2309618" y="805170"/>
                    <a:pt x="2309618" y="805170"/>
                  </a:cubicBezTo>
                  <a:cubicBezTo>
                    <a:pt x="2246488" y="865459"/>
                    <a:pt x="2183358" y="925748"/>
                    <a:pt x="2120228" y="989051"/>
                  </a:cubicBezTo>
                  <a:cubicBezTo>
                    <a:pt x="2108204" y="1001109"/>
                    <a:pt x="2087160" y="998094"/>
                    <a:pt x="2075135" y="989051"/>
                  </a:cubicBezTo>
                  <a:cubicBezTo>
                    <a:pt x="2063111" y="976993"/>
                    <a:pt x="2063111" y="952878"/>
                    <a:pt x="2075135" y="940820"/>
                  </a:cubicBezTo>
                  <a:cubicBezTo>
                    <a:pt x="2135259" y="883545"/>
                    <a:pt x="2195383" y="823257"/>
                    <a:pt x="2258513" y="762968"/>
                  </a:cubicBezTo>
                  <a:cubicBezTo>
                    <a:pt x="2255507" y="756939"/>
                    <a:pt x="2255507" y="753924"/>
                    <a:pt x="2255507" y="747895"/>
                  </a:cubicBezTo>
                  <a:cubicBezTo>
                    <a:pt x="2255507" y="738852"/>
                    <a:pt x="2255507" y="732823"/>
                    <a:pt x="2261519" y="726794"/>
                  </a:cubicBezTo>
                  <a:cubicBezTo>
                    <a:pt x="2261519" y="717751"/>
                    <a:pt x="2267531" y="711722"/>
                    <a:pt x="2270538" y="708708"/>
                  </a:cubicBezTo>
                  <a:cubicBezTo>
                    <a:pt x="2276550" y="702679"/>
                    <a:pt x="2282562" y="696650"/>
                    <a:pt x="2291581" y="696650"/>
                  </a:cubicBezTo>
                  <a:cubicBezTo>
                    <a:pt x="2297593" y="693635"/>
                    <a:pt x="2303606" y="690621"/>
                    <a:pt x="2312624" y="690621"/>
                  </a:cubicBezTo>
                  <a:close/>
                  <a:moveTo>
                    <a:pt x="919437" y="690621"/>
                  </a:moveTo>
                  <a:cubicBezTo>
                    <a:pt x="967520" y="690621"/>
                    <a:pt x="982546" y="738725"/>
                    <a:pt x="967520" y="774804"/>
                  </a:cubicBezTo>
                  <a:cubicBezTo>
                    <a:pt x="1039646" y="886046"/>
                    <a:pt x="1111772" y="997287"/>
                    <a:pt x="1183897" y="1108529"/>
                  </a:cubicBezTo>
                  <a:cubicBezTo>
                    <a:pt x="1204934" y="1141601"/>
                    <a:pt x="1150840" y="1174673"/>
                    <a:pt x="1126798" y="1141601"/>
                  </a:cubicBezTo>
                  <a:cubicBezTo>
                    <a:pt x="1054672" y="1027353"/>
                    <a:pt x="982546" y="916111"/>
                    <a:pt x="907416" y="801863"/>
                  </a:cubicBezTo>
                  <a:cubicBezTo>
                    <a:pt x="844306" y="792843"/>
                    <a:pt x="847311" y="690621"/>
                    <a:pt x="919437" y="690621"/>
                  </a:cubicBezTo>
                  <a:close/>
                  <a:moveTo>
                    <a:pt x="2334257" y="502701"/>
                  </a:moveTo>
                  <a:cubicBezTo>
                    <a:pt x="2337215" y="499701"/>
                    <a:pt x="2343129" y="505701"/>
                    <a:pt x="2343129" y="508700"/>
                  </a:cubicBezTo>
                  <a:cubicBezTo>
                    <a:pt x="2349043" y="532699"/>
                    <a:pt x="2352000" y="553698"/>
                    <a:pt x="2354957" y="577697"/>
                  </a:cubicBezTo>
                  <a:cubicBezTo>
                    <a:pt x="2357914" y="577697"/>
                    <a:pt x="2360871" y="577697"/>
                    <a:pt x="2360871" y="577697"/>
                  </a:cubicBezTo>
                  <a:cubicBezTo>
                    <a:pt x="2363828" y="577697"/>
                    <a:pt x="2363828" y="580697"/>
                    <a:pt x="2366785" y="580697"/>
                  </a:cubicBezTo>
                  <a:cubicBezTo>
                    <a:pt x="2366785" y="580697"/>
                    <a:pt x="2366785" y="580697"/>
                    <a:pt x="2366785" y="583697"/>
                  </a:cubicBezTo>
                  <a:cubicBezTo>
                    <a:pt x="2369742" y="583697"/>
                    <a:pt x="2369742" y="586697"/>
                    <a:pt x="2369742" y="589697"/>
                  </a:cubicBezTo>
                  <a:cubicBezTo>
                    <a:pt x="2369742" y="592697"/>
                    <a:pt x="2369742" y="592697"/>
                    <a:pt x="2369742" y="595696"/>
                  </a:cubicBezTo>
                  <a:cubicBezTo>
                    <a:pt x="2369742" y="598696"/>
                    <a:pt x="2369742" y="598696"/>
                    <a:pt x="2366785" y="601696"/>
                  </a:cubicBezTo>
                  <a:cubicBezTo>
                    <a:pt x="2366785" y="601696"/>
                    <a:pt x="2363828" y="604696"/>
                    <a:pt x="2363828" y="604696"/>
                  </a:cubicBezTo>
                  <a:cubicBezTo>
                    <a:pt x="2363828" y="607696"/>
                    <a:pt x="2360871" y="607696"/>
                    <a:pt x="2357914" y="607696"/>
                  </a:cubicBezTo>
                  <a:cubicBezTo>
                    <a:pt x="2357914" y="607696"/>
                    <a:pt x="2354957" y="607696"/>
                    <a:pt x="2352000" y="607696"/>
                  </a:cubicBezTo>
                  <a:cubicBezTo>
                    <a:pt x="2349043" y="607696"/>
                    <a:pt x="2349043" y="607696"/>
                    <a:pt x="2346086" y="607696"/>
                  </a:cubicBezTo>
                  <a:cubicBezTo>
                    <a:pt x="2346086" y="604696"/>
                    <a:pt x="2343129" y="604696"/>
                    <a:pt x="2343129" y="601696"/>
                  </a:cubicBezTo>
                  <a:cubicBezTo>
                    <a:pt x="2343129" y="601696"/>
                    <a:pt x="2343129" y="601696"/>
                    <a:pt x="2340172" y="601696"/>
                  </a:cubicBezTo>
                  <a:cubicBezTo>
                    <a:pt x="2340172" y="598696"/>
                    <a:pt x="2337215" y="595696"/>
                    <a:pt x="2337215" y="595696"/>
                  </a:cubicBezTo>
                  <a:cubicBezTo>
                    <a:pt x="2337215" y="592697"/>
                    <a:pt x="2337215" y="592697"/>
                    <a:pt x="2337215" y="589697"/>
                  </a:cubicBezTo>
                  <a:cubicBezTo>
                    <a:pt x="2337215" y="589697"/>
                    <a:pt x="2340172" y="586697"/>
                    <a:pt x="2340172" y="583697"/>
                  </a:cubicBezTo>
                  <a:cubicBezTo>
                    <a:pt x="2334257" y="559698"/>
                    <a:pt x="2331300" y="535699"/>
                    <a:pt x="2325386" y="511700"/>
                  </a:cubicBezTo>
                  <a:cubicBezTo>
                    <a:pt x="2325386" y="505701"/>
                    <a:pt x="2328343" y="502701"/>
                    <a:pt x="2334257" y="502701"/>
                  </a:cubicBezTo>
                  <a:close/>
                  <a:moveTo>
                    <a:pt x="1900168" y="501629"/>
                  </a:moveTo>
                  <a:cubicBezTo>
                    <a:pt x="1906155" y="501629"/>
                    <a:pt x="1915135" y="504634"/>
                    <a:pt x="1921122" y="507639"/>
                  </a:cubicBezTo>
                  <a:cubicBezTo>
                    <a:pt x="1927109" y="510645"/>
                    <a:pt x="1936089" y="513650"/>
                    <a:pt x="1939083" y="519660"/>
                  </a:cubicBezTo>
                  <a:cubicBezTo>
                    <a:pt x="1945070" y="525671"/>
                    <a:pt x="1948063" y="531681"/>
                    <a:pt x="1951057" y="537692"/>
                  </a:cubicBezTo>
                  <a:cubicBezTo>
                    <a:pt x="1954050" y="543702"/>
                    <a:pt x="1957044" y="552718"/>
                    <a:pt x="1957044" y="558728"/>
                  </a:cubicBezTo>
                  <a:cubicBezTo>
                    <a:pt x="1957044" y="558728"/>
                    <a:pt x="1957044" y="558728"/>
                    <a:pt x="1957044" y="561734"/>
                  </a:cubicBezTo>
                  <a:cubicBezTo>
                    <a:pt x="1957044" y="570749"/>
                    <a:pt x="1954050" y="579765"/>
                    <a:pt x="1948063" y="588781"/>
                  </a:cubicBezTo>
                  <a:cubicBezTo>
                    <a:pt x="1945070" y="591786"/>
                    <a:pt x="1942076" y="597796"/>
                    <a:pt x="1939083" y="600802"/>
                  </a:cubicBezTo>
                  <a:cubicBezTo>
                    <a:pt x="1933096" y="606812"/>
                    <a:pt x="1924116" y="612823"/>
                    <a:pt x="1915135" y="615828"/>
                  </a:cubicBezTo>
                  <a:cubicBezTo>
                    <a:pt x="1885200" y="687953"/>
                    <a:pt x="1855266" y="760079"/>
                    <a:pt x="1825331" y="835210"/>
                  </a:cubicBezTo>
                  <a:cubicBezTo>
                    <a:pt x="1816350" y="850236"/>
                    <a:pt x="1804376" y="862257"/>
                    <a:pt x="1783422" y="856246"/>
                  </a:cubicBezTo>
                  <a:cubicBezTo>
                    <a:pt x="1768455" y="853241"/>
                    <a:pt x="1756481" y="835210"/>
                    <a:pt x="1762468" y="817178"/>
                  </a:cubicBezTo>
                  <a:cubicBezTo>
                    <a:pt x="1792402" y="742048"/>
                    <a:pt x="1825331" y="669922"/>
                    <a:pt x="1855266" y="594791"/>
                  </a:cubicBezTo>
                  <a:cubicBezTo>
                    <a:pt x="1852272" y="591786"/>
                    <a:pt x="1849279" y="585775"/>
                    <a:pt x="1849279" y="582770"/>
                  </a:cubicBezTo>
                  <a:cubicBezTo>
                    <a:pt x="1846285" y="576760"/>
                    <a:pt x="1843292" y="567744"/>
                    <a:pt x="1843292" y="561734"/>
                  </a:cubicBezTo>
                  <a:cubicBezTo>
                    <a:pt x="1843292" y="561734"/>
                    <a:pt x="1843292" y="561734"/>
                    <a:pt x="1843292" y="558728"/>
                  </a:cubicBezTo>
                  <a:cubicBezTo>
                    <a:pt x="1843292" y="549713"/>
                    <a:pt x="1846285" y="540697"/>
                    <a:pt x="1852272" y="531681"/>
                  </a:cubicBezTo>
                  <a:cubicBezTo>
                    <a:pt x="1855266" y="525671"/>
                    <a:pt x="1858259" y="522666"/>
                    <a:pt x="1861252" y="519660"/>
                  </a:cubicBezTo>
                  <a:cubicBezTo>
                    <a:pt x="1867239" y="513650"/>
                    <a:pt x="1876220" y="507639"/>
                    <a:pt x="1885200" y="504634"/>
                  </a:cubicBezTo>
                  <a:cubicBezTo>
                    <a:pt x="1891187" y="504634"/>
                    <a:pt x="1894181" y="504634"/>
                    <a:pt x="1900168" y="501629"/>
                  </a:cubicBezTo>
                  <a:close/>
                  <a:moveTo>
                    <a:pt x="2156021" y="470915"/>
                  </a:moveTo>
                  <a:cubicBezTo>
                    <a:pt x="2158150" y="470915"/>
                    <a:pt x="2160371" y="471871"/>
                    <a:pt x="2162222" y="473400"/>
                  </a:cubicBezTo>
                  <a:cubicBezTo>
                    <a:pt x="2165924" y="476459"/>
                    <a:pt x="2168145" y="481812"/>
                    <a:pt x="2165183" y="486401"/>
                  </a:cubicBezTo>
                  <a:cubicBezTo>
                    <a:pt x="2153337" y="504755"/>
                    <a:pt x="2138529" y="520050"/>
                    <a:pt x="2120759" y="535345"/>
                  </a:cubicBezTo>
                  <a:cubicBezTo>
                    <a:pt x="2120759" y="538404"/>
                    <a:pt x="2120759" y="538404"/>
                    <a:pt x="2120759" y="538404"/>
                  </a:cubicBezTo>
                  <a:cubicBezTo>
                    <a:pt x="2120759" y="541463"/>
                    <a:pt x="2120759" y="541463"/>
                    <a:pt x="2117797" y="544522"/>
                  </a:cubicBezTo>
                  <a:cubicBezTo>
                    <a:pt x="2117797" y="547581"/>
                    <a:pt x="2117797" y="547581"/>
                    <a:pt x="2117797" y="547581"/>
                  </a:cubicBezTo>
                  <a:cubicBezTo>
                    <a:pt x="2114836" y="547581"/>
                    <a:pt x="2114836" y="550640"/>
                    <a:pt x="2114836" y="550640"/>
                  </a:cubicBezTo>
                  <a:cubicBezTo>
                    <a:pt x="2111874" y="553699"/>
                    <a:pt x="2108912" y="553699"/>
                    <a:pt x="2105951" y="553699"/>
                  </a:cubicBezTo>
                  <a:cubicBezTo>
                    <a:pt x="2102989" y="553699"/>
                    <a:pt x="2102989" y="553699"/>
                    <a:pt x="2102989" y="553699"/>
                  </a:cubicBezTo>
                  <a:cubicBezTo>
                    <a:pt x="2102989" y="553699"/>
                    <a:pt x="2102989" y="553699"/>
                    <a:pt x="2100027" y="553699"/>
                  </a:cubicBezTo>
                  <a:cubicBezTo>
                    <a:pt x="2100027" y="553699"/>
                    <a:pt x="2097066" y="553699"/>
                    <a:pt x="2097066" y="553699"/>
                  </a:cubicBezTo>
                  <a:cubicBezTo>
                    <a:pt x="2097066" y="553699"/>
                    <a:pt x="2097066" y="553699"/>
                    <a:pt x="2094104" y="553699"/>
                  </a:cubicBezTo>
                  <a:cubicBezTo>
                    <a:pt x="2094104" y="553699"/>
                    <a:pt x="2094104" y="550640"/>
                    <a:pt x="2094104" y="550640"/>
                  </a:cubicBezTo>
                  <a:cubicBezTo>
                    <a:pt x="2094104" y="550640"/>
                    <a:pt x="2091142" y="550640"/>
                    <a:pt x="2091142" y="550640"/>
                  </a:cubicBezTo>
                  <a:cubicBezTo>
                    <a:pt x="2091142" y="550640"/>
                    <a:pt x="2091142" y="547581"/>
                    <a:pt x="2091142" y="547581"/>
                  </a:cubicBezTo>
                  <a:cubicBezTo>
                    <a:pt x="2088181" y="547581"/>
                    <a:pt x="2088181" y="544522"/>
                    <a:pt x="2088181" y="544522"/>
                  </a:cubicBezTo>
                  <a:cubicBezTo>
                    <a:pt x="2088181" y="544522"/>
                    <a:pt x="2088181" y="544522"/>
                    <a:pt x="2088181" y="541463"/>
                  </a:cubicBezTo>
                  <a:cubicBezTo>
                    <a:pt x="2088181" y="538404"/>
                    <a:pt x="2088181" y="538404"/>
                    <a:pt x="2088181" y="538404"/>
                  </a:cubicBezTo>
                  <a:cubicBezTo>
                    <a:pt x="2088181" y="538404"/>
                    <a:pt x="2088181" y="535345"/>
                    <a:pt x="2088181" y="535345"/>
                  </a:cubicBezTo>
                  <a:cubicBezTo>
                    <a:pt x="2088181" y="535345"/>
                    <a:pt x="2088181" y="532286"/>
                    <a:pt x="2088181" y="532286"/>
                  </a:cubicBezTo>
                  <a:cubicBezTo>
                    <a:pt x="2088181" y="532286"/>
                    <a:pt x="2088181" y="529227"/>
                    <a:pt x="2088181" y="529227"/>
                  </a:cubicBezTo>
                  <a:cubicBezTo>
                    <a:pt x="2088181" y="529227"/>
                    <a:pt x="2088181" y="529227"/>
                    <a:pt x="2091142" y="526168"/>
                  </a:cubicBezTo>
                  <a:cubicBezTo>
                    <a:pt x="2091142" y="526168"/>
                    <a:pt x="2094104" y="523109"/>
                    <a:pt x="2097066" y="523109"/>
                  </a:cubicBezTo>
                  <a:cubicBezTo>
                    <a:pt x="2097066" y="523109"/>
                    <a:pt x="2097066" y="523109"/>
                    <a:pt x="2100027" y="520050"/>
                  </a:cubicBezTo>
                  <a:cubicBezTo>
                    <a:pt x="2102989" y="520050"/>
                    <a:pt x="2102989" y="520050"/>
                    <a:pt x="2105951" y="520050"/>
                  </a:cubicBezTo>
                  <a:cubicBezTo>
                    <a:pt x="2105951" y="520050"/>
                    <a:pt x="2108912" y="520050"/>
                    <a:pt x="2108912" y="520050"/>
                  </a:cubicBezTo>
                  <a:cubicBezTo>
                    <a:pt x="2123720" y="507814"/>
                    <a:pt x="2138529" y="492519"/>
                    <a:pt x="2150375" y="474165"/>
                  </a:cubicBezTo>
                  <a:cubicBezTo>
                    <a:pt x="2151856" y="471871"/>
                    <a:pt x="2153892" y="470915"/>
                    <a:pt x="2156021" y="470915"/>
                  </a:cubicBezTo>
                  <a:close/>
                  <a:moveTo>
                    <a:pt x="2455155" y="413276"/>
                  </a:moveTo>
                  <a:cubicBezTo>
                    <a:pt x="2457044" y="414038"/>
                    <a:pt x="2458556" y="415562"/>
                    <a:pt x="2460067" y="417086"/>
                  </a:cubicBezTo>
                  <a:cubicBezTo>
                    <a:pt x="2481229" y="438424"/>
                    <a:pt x="2502390" y="453666"/>
                    <a:pt x="2526574" y="465859"/>
                  </a:cubicBezTo>
                  <a:cubicBezTo>
                    <a:pt x="2532620" y="462811"/>
                    <a:pt x="2538666" y="462811"/>
                    <a:pt x="2544712" y="465859"/>
                  </a:cubicBezTo>
                  <a:cubicBezTo>
                    <a:pt x="2550758" y="468907"/>
                    <a:pt x="2553781" y="471956"/>
                    <a:pt x="2550758" y="478052"/>
                  </a:cubicBezTo>
                  <a:cubicBezTo>
                    <a:pt x="2550758" y="478052"/>
                    <a:pt x="2550758" y="478052"/>
                    <a:pt x="2553781" y="481101"/>
                  </a:cubicBezTo>
                  <a:cubicBezTo>
                    <a:pt x="2553781" y="484149"/>
                    <a:pt x="2556804" y="487197"/>
                    <a:pt x="2556804" y="487197"/>
                  </a:cubicBezTo>
                  <a:cubicBezTo>
                    <a:pt x="2553781" y="490245"/>
                    <a:pt x="2553781" y="490245"/>
                    <a:pt x="2553781" y="493294"/>
                  </a:cubicBezTo>
                  <a:cubicBezTo>
                    <a:pt x="2553781" y="496342"/>
                    <a:pt x="2550758" y="499390"/>
                    <a:pt x="2547735" y="502439"/>
                  </a:cubicBezTo>
                  <a:cubicBezTo>
                    <a:pt x="2544712" y="502439"/>
                    <a:pt x="2541689" y="505487"/>
                    <a:pt x="2538666" y="505487"/>
                  </a:cubicBezTo>
                  <a:cubicBezTo>
                    <a:pt x="2535643" y="505487"/>
                    <a:pt x="2529597" y="505487"/>
                    <a:pt x="2526574" y="502439"/>
                  </a:cubicBezTo>
                  <a:cubicBezTo>
                    <a:pt x="2526574" y="502439"/>
                    <a:pt x="2523551" y="502439"/>
                    <a:pt x="2523551" y="502439"/>
                  </a:cubicBezTo>
                  <a:cubicBezTo>
                    <a:pt x="2520528" y="499390"/>
                    <a:pt x="2520528" y="496342"/>
                    <a:pt x="2517505" y="496342"/>
                  </a:cubicBezTo>
                  <a:cubicBezTo>
                    <a:pt x="2517505" y="493294"/>
                    <a:pt x="2517505" y="487197"/>
                    <a:pt x="2517505" y="484149"/>
                  </a:cubicBezTo>
                  <a:cubicBezTo>
                    <a:pt x="2517505" y="484149"/>
                    <a:pt x="2517505" y="484149"/>
                    <a:pt x="2517505" y="481101"/>
                  </a:cubicBezTo>
                  <a:cubicBezTo>
                    <a:pt x="2490298" y="468907"/>
                    <a:pt x="2466113" y="450618"/>
                    <a:pt x="2447975" y="429280"/>
                  </a:cubicBezTo>
                  <a:cubicBezTo>
                    <a:pt x="2444952" y="426231"/>
                    <a:pt x="2444952" y="417086"/>
                    <a:pt x="2447975" y="414038"/>
                  </a:cubicBezTo>
                  <a:cubicBezTo>
                    <a:pt x="2450998" y="412514"/>
                    <a:pt x="2453265" y="412514"/>
                    <a:pt x="2455155" y="413276"/>
                  </a:cubicBezTo>
                  <a:close/>
                  <a:moveTo>
                    <a:pt x="2075277" y="366634"/>
                  </a:moveTo>
                  <a:cubicBezTo>
                    <a:pt x="2081309" y="366634"/>
                    <a:pt x="2084326" y="372634"/>
                    <a:pt x="2084326" y="375634"/>
                  </a:cubicBezTo>
                  <a:cubicBezTo>
                    <a:pt x="2084326" y="381633"/>
                    <a:pt x="2078293" y="384633"/>
                    <a:pt x="2075277" y="384633"/>
                  </a:cubicBezTo>
                  <a:cubicBezTo>
                    <a:pt x="2051146" y="384633"/>
                    <a:pt x="2027014" y="390633"/>
                    <a:pt x="2005900" y="402633"/>
                  </a:cubicBezTo>
                  <a:cubicBezTo>
                    <a:pt x="2005900" y="411632"/>
                    <a:pt x="1987801" y="420632"/>
                    <a:pt x="1978752" y="408632"/>
                  </a:cubicBezTo>
                  <a:cubicBezTo>
                    <a:pt x="1966687" y="393633"/>
                    <a:pt x="1984785" y="378633"/>
                    <a:pt x="1999867" y="384633"/>
                  </a:cubicBezTo>
                  <a:cubicBezTo>
                    <a:pt x="2023998" y="372634"/>
                    <a:pt x="2048129" y="366634"/>
                    <a:pt x="2075277" y="366634"/>
                  </a:cubicBezTo>
                  <a:close/>
                  <a:moveTo>
                    <a:pt x="2475234" y="302995"/>
                  </a:moveTo>
                  <a:cubicBezTo>
                    <a:pt x="2499419" y="306048"/>
                    <a:pt x="2523603" y="309102"/>
                    <a:pt x="2547787" y="312155"/>
                  </a:cubicBezTo>
                  <a:cubicBezTo>
                    <a:pt x="2550810" y="312155"/>
                    <a:pt x="2550810" y="309102"/>
                    <a:pt x="2550810" y="309102"/>
                  </a:cubicBezTo>
                  <a:cubicBezTo>
                    <a:pt x="2553833" y="309102"/>
                    <a:pt x="2553833" y="306048"/>
                    <a:pt x="2556856" y="306048"/>
                  </a:cubicBezTo>
                  <a:cubicBezTo>
                    <a:pt x="2559879" y="306048"/>
                    <a:pt x="2559879" y="306048"/>
                    <a:pt x="2562902" y="306048"/>
                  </a:cubicBezTo>
                  <a:cubicBezTo>
                    <a:pt x="2565925" y="306048"/>
                    <a:pt x="2565925" y="306048"/>
                    <a:pt x="2568948" y="309102"/>
                  </a:cubicBezTo>
                  <a:cubicBezTo>
                    <a:pt x="2571971" y="309102"/>
                    <a:pt x="2571971" y="309102"/>
                    <a:pt x="2574994" y="312155"/>
                  </a:cubicBezTo>
                  <a:cubicBezTo>
                    <a:pt x="2574994" y="315209"/>
                    <a:pt x="2578017" y="318262"/>
                    <a:pt x="2578017" y="321316"/>
                  </a:cubicBezTo>
                  <a:cubicBezTo>
                    <a:pt x="2578017" y="321316"/>
                    <a:pt x="2578017" y="324369"/>
                    <a:pt x="2578017" y="324369"/>
                  </a:cubicBezTo>
                  <a:cubicBezTo>
                    <a:pt x="2578017" y="327423"/>
                    <a:pt x="2574994" y="330476"/>
                    <a:pt x="2574994" y="330476"/>
                  </a:cubicBezTo>
                  <a:cubicBezTo>
                    <a:pt x="2574994" y="333530"/>
                    <a:pt x="2571971" y="333530"/>
                    <a:pt x="2571971" y="336583"/>
                  </a:cubicBezTo>
                  <a:cubicBezTo>
                    <a:pt x="2568948" y="336583"/>
                    <a:pt x="2568948" y="336583"/>
                    <a:pt x="2565925" y="336583"/>
                  </a:cubicBezTo>
                  <a:cubicBezTo>
                    <a:pt x="2562902" y="339637"/>
                    <a:pt x="2562902" y="339637"/>
                    <a:pt x="2559879" y="339637"/>
                  </a:cubicBezTo>
                  <a:cubicBezTo>
                    <a:pt x="2556856" y="339637"/>
                    <a:pt x="2556856" y="336583"/>
                    <a:pt x="2553833" y="336583"/>
                  </a:cubicBezTo>
                  <a:cubicBezTo>
                    <a:pt x="2550810" y="336583"/>
                    <a:pt x="2550810" y="333530"/>
                    <a:pt x="2547787" y="333530"/>
                  </a:cubicBezTo>
                  <a:cubicBezTo>
                    <a:pt x="2547787" y="333530"/>
                    <a:pt x="2547787" y="330476"/>
                    <a:pt x="2547787" y="330476"/>
                  </a:cubicBezTo>
                  <a:cubicBezTo>
                    <a:pt x="2523603" y="327423"/>
                    <a:pt x="2499419" y="324369"/>
                    <a:pt x="2475234" y="321316"/>
                  </a:cubicBezTo>
                  <a:cubicBezTo>
                    <a:pt x="2469188" y="321316"/>
                    <a:pt x="2466165" y="318262"/>
                    <a:pt x="2466165" y="312155"/>
                  </a:cubicBezTo>
                  <a:cubicBezTo>
                    <a:pt x="2466165" y="306048"/>
                    <a:pt x="2472211" y="302995"/>
                    <a:pt x="2475234" y="302995"/>
                  </a:cubicBezTo>
                  <a:close/>
                  <a:moveTo>
                    <a:pt x="2526334" y="183428"/>
                  </a:moveTo>
                  <a:cubicBezTo>
                    <a:pt x="2529309" y="183428"/>
                    <a:pt x="2529309" y="183428"/>
                    <a:pt x="2532284" y="183428"/>
                  </a:cubicBezTo>
                  <a:cubicBezTo>
                    <a:pt x="2535260" y="183428"/>
                    <a:pt x="2535260" y="183428"/>
                    <a:pt x="2538235" y="186441"/>
                  </a:cubicBezTo>
                  <a:cubicBezTo>
                    <a:pt x="2541211" y="186441"/>
                    <a:pt x="2541211" y="186441"/>
                    <a:pt x="2541211" y="189454"/>
                  </a:cubicBezTo>
                  <a:cubicBezTo>
                    <a:pt x="2544186" y="189454"/>
                    <a:pt x="2544186" y="192468"/>
                    <a:pt x="2544186" y="195481"/>
                  </a:cubicBezTo>
                  <a:cubicBezTo>
                    <a:pt x="2544186" y="195481"/>
                    <a:pt x="2547161" y="198494"/>
                    <a:pt x="2544186" y="201508"/>
                  </a:cubicBezTo>
                  <a:cubicBezTo>
                    <a:pt x="2544186" y="201508"/>
                    <a:pt x="2544186" y="204521"/>
                    <a:pt x="2544186" y="207534"/>
                  </a:cubicBezTo>
                  <a:cubicBezTo>
                    <a:pt x="2541211" y="207534"/>
                    <a:pt x="2541211" y="210548"/>
                    <a:pt x="2538235" y="210548"/>
                  </a:cubicBezTo>
                  <a:cubicBezTo>
                    <a:pt x="2538235" y="213561"/>
                    <a:pt x="2535260" y="213561"/>
                    <a:pt x="2532284" y="213561"/>
                  </a:cubicBezTo>
                  <a:cubicBezTo>
                    <a:pt x="2529309" y="213561"/>
                    <a:pt x="2529309" y="213561"/>
                    <a:pt x="2526334" y="213561"/>
                  </a:cubicBezTo>
                  <a:cubicBezTo>
                    <a:pt x="2526334" y="213561"/>
                    <a:pt x="2523358" y="213561"/>
                    <a:pt x="2520383" y="213561"/>
                  </a:cubicBezTo>
                  <a:cubicBezTo>
                    <a:pt x="2499555" y="219588"/>
                    <a:pt x="2478728" y="225614"/>
                    <a:pt x="2454925" y="231641"/>
                  </a:cubicBezTo>
                  <a:cubicBezTo>
                    <a:pt x="2451949" y="231641"/>
                    <a:pt x="2445999" y="231641"/>
                    <a:pt x="2443023" y="225614"/>
                  </a:cubicBezTo>
                  <a:cubicBezTo>
                    <a:pt x="2443023" y="222601"/>
                    <a:pt x="2443023" y="216574"/>
                    <a:pt x="2448974" y="213561"/>
                  </a:cubicBezTo>
                  <a:cubicBezTo>
                    <a:pt x="2469802" y="207534"/>
                    <a:pt x="2493605" y="201508"/>
                    <a:pt x="2514432" y="195481"/>
                  </a:cubicBezTo>
                  <a:cubicBezTo>
                    <a:pt x="2514432" y="192468"/>
                    <a:pt x="2514432" y="192468"/>
                    <a:pt x="2514432" y="192468"/>
                  </a:cubicBezTo>
                  <a:cubicBezTo>
                    <a:pt x="2517408" y="189454"/>
                    <a:pt x="2517408" y="186441"/>
                    <a:pt x="2520383" y="186441"/>
                  </a:cubicBezTo>
                  <a:cubicBezTo>
                    <a:pt x="2523358" y="183428"/>
                    <a:pt x="2523358" y="183428"/>
                    <a:pt x="2526334" y="183428"/>
                  </a:cubicBezTo>
                  <a:close/>
                  <a:moveTo>
                    <a:pt x="2019445" y="175492"/>
                  </a:moveTo>
                  <a:cubicBezTo>
                    <a:pt x="2023233" y="175633"/>
                    <a:pt x="2027021" y="177320"/>
                    <a:pt x="2030051" y="181070"/>
                  </a:cubicBezTo>
                  <a:cubicBezTo>
                    <a:pt x="2033082" y="184070"/>
                    <a:pt x="2036112" y="187070"/>
                    <a:pt x="2033082" y="190070"/>
                  </a:cubicBezTo>
                  <a:cubicBezTo>
                    <a:pt x="2063387" y="211069"/>
                    <a:pt x="2090661" y="232068"/>
                    <a:pt x="2117935" y="259067"/>
                  </a:cubicBezTo>
                  <a:cubicBezTo>
                    <a:pt x="2120966" y="262066"/>
                    <a:pt x="2117935" y="268066"/>
                    <a:pt x="2114905" y="271066"/>
                  </a:cubicBezTo>
                  <a:cubicBezTo>
                    <a:pt x="2111874" y="274066"/>
                    <a:pt x="2105813" y="271066"/>
                    <a:pt x="2102783" y="268066"/>
                  </a:cubicBezTo>
                  <a:cubicBezTo>
                    <a:pt x="2078539" y="247067"/>
                    <a:pt x="2051265" y="226068"/>
                    <a:pt x="2023991" y="205069"/>
                  </a:cubicBezTo>
                  <a:cubicBezTo>
                    <a:pt x="2017930" y="208069"/>
                    <a:pt x="2011869" y="208069"/>
                    <a:pt x="2005808" y="202069"/>
                  </a:cubicBezTo>
                  <a:cubicBezTo>
                    <a:pt x="1996716" y="188570"/>
                    <a:pt x="2008081" y="175071"/>
                    <a:pt x="2019445" y="175492"/>
                  </a:cubicBezTo>
                  <a:close/>
                  <a:moveTo>
                    <a:pt x="2123280" y="69647"/>
                  </a:moveTo>
                  <a:cubicBezTo>
                    <a:pt x="2126269" y="69647"/>
                    <a:pt x="2126269" y="69647"/>
                    <a:pt x="2129258" y="69647"/>
                  </a:cubicBezTo>
                  <a:cubicBezTo>
                    <a:pt x="2132247" y="69647"/>
                    <a:pt x="2135236" y="69647"/>
                    <a:pt x="2138226" y="72632"/>
                  </a:cubicBezTo>
                  <a:cubicBezTo>
                    <a:pt x="2138226" y="72632"/>
                    <a:pt x="2141215" y="72632"/>
                    <a:pt x="2141215" y="75616"/>
                  </a:cubicBezTo>
                  <a:cubicBezTo>
                    <a:pt x="2141215" y="75616"/>
                    <a:pt x="2144204" y="78601"/>
                    <a:pt x="2144204" y="81585"/>
                  </a:cubicBezTo>
                  <a:cubicBezTo>
                    <a:pt x="2144204" y="84570"/>
                    <a:pt x="2144204" y="84570"/>
                    <a:pt x="2144204" y="87554"/>
                  </a:cubicBezTo>
                  <a:cubicBezTo>
                    <a:pt x="2144204" y="87554"/>
                    <a:pt x="2144204" y="90539"/>
                    <a:pt x="2141215" y="90539"/>
                  </a:cubicBezTo>
                  <a:cubicBezTo>
                    <a:pt x="2141215" y="93524"/>
                    <a:pt x="2141215" y="93524"/>
                    <a:pt x="2141215" y="93524"/>
                  </a:cubicBezTo>
                  <a:cubicBezTo>
                    <a:pt x="2150182" y="123369"/>
                    <a:pt x="2159150" y="150230"/>
                    <a:pt x="2168118" y="180076"/>
                  </a:cubicBezTo>
                  <a:cubicBezTo>
                    <a:pt x="2171107" y="186045"/>
                    <a:pt x="2171107" y="192014"/>
                    <a:pt x="2165128" y="192014"/>
                  </a:cubicBezTo>
                  <a:cubicBezTo>
                    <a:pt x="2159150" y="194999"/>
                    <a:pt x="2153172" y="192014"/>
                    <a:pt x="2153172" y="189030"/>
                  </a:cubicBezTo>
                  <a:cubicBezTo>
                    <a:pt x="2144204" y="159184"/>
                    <a:pt x="2135236" y="129338"/>
                    <a:pt x="2126269" y="99493"/>
                  </a:cubicBezTo>
                  <a:cubicBezTo>
                    <a:pt x="2123280" y="99493"/>
                    <a:pt x="2120290" y="99493"/>
                    <a:pt x="2117301" y="96508"/>
                  </a:cubicBezTo>
                  <a:cubicBezTo>
                    <a:pt x="2117301" y="96508"/>
                    <a:pt x="2117301" y="96508"/>
                    <a:pt x="2114312" y="93524"/>
                  </a:cubicBezTo>
                  <a:cubicBezTo>
                    <a:pt x="2114312" y="93524"/>
                    <a:pt x="2111323" y="90539"/>
                    <a:pt x="2111323" y="87554"/>
                  </a:cubicBezTo>
                  <a:cubicBezTo>
                    <a:pt x="2111323" y="84570"/>
                    <a:pt x="2111323" y="84570"/>
                    <a:pt x="2111323" y="81585"/>
                  </a:cubicBezTo>
                  <a:cubicBezTo>
                    <a:pt x="2111323" y="81585"/>
                    <a:pt x="2114312" y="78601"/>
                    <a:pt x="2114312" y="75616"/>
                  </a:cubicBezTo>
                  <a:cubicBezTo>
                    <a:pt x="2114312" y="75616"/>
                    <a:pt x="2117301" y="72632"/>
                    <a:pt x="2117301" y="72632"/>
                  </a:cubicBezTo>
                  <a:cubicBezTo>
                    <a:pt x="2120290" y="69647"/>
                    <a:pt x="2120290" y="69647"/>
                    <a:pt x="2123280" y="69647"/>
                  </a:cubicBezTo>
                  <a:close/>
                  <a:moveTo>
                    <a:pt x="2317355" y="17"/>
                  </a:moveTo>
                  <a:cubicBezTo>
                    <a:pt x="2321162" y="206"/>
                    <a:pt x="2324923" y="1904"/>
                    <a:pt x="2327932" y="5680"/>
                  </a:cubicBezTo>
                  <a:cubicBezTo>
                    <a:pt x="2336957" y="17760"/>
                    <a:pt x="2327932" y="29840"/>
                    <a:pt x="2318906" y="29840"/>
                  </a:cubicBezTo>
                  <a:cubicBezTo>
                    <a:pt x="2306872" y="66081"/>
                    <a:pt x="2294838" y="102323"/>
                    <a:pt x="2282804" y="138563"/>
                  </a:cubicBezTo>
                  <a:cubicBezTo>
                    <a:pt x="2279796" y="150644"/>
                    <a:pt x="2261745" y="141584"/>
                    <a:pt x="2264753" y="132523"/>
                  </a:cubicBezTo>
                  <a:cubicBezTo>
                    <a:pt x="2276787" y="96282"/>
                    <a:pt x="2288821" y="60041"/>
                    <a:pt x="2300855" y="23800"/>
                  </a:cubicBezTo>
                  <a:cubicBezTo>
                    <a:pt x="2294086" y="12475"/>
                    <a:pt x="2305932" y="-549"/>
                    <a:pt x="2317355" y="17"/>
                  </a:cubicBezTo>
                  <a:close/>
                </a:path>
              </a:pathLst>
            </a:custGeom>
            <a:solidFill>
              <a:srgbClr val="8193AD"/>
            </a:solidFill>
            <a:ln>
              <a:noFill/>
            </a:ln>
          </p:spPr>
          <p:txBody>
            <a:bodyPr anchor="ctr" wrap="square">
              <a:noAutofit/>
            </a:bodyPr>
            <a:p>
              <a:pPr algn="ctr"/>
              <a:endParaRPr>
                <a:cs typeface="+mn-ea"/>
                <a:sym typeface="+mn-lt"/>
              </a:endParaRPr>
            </a:p>
          </p:txBody>
        </p:sp>
        <p:sp>
          <p:nvSpPr>
            <p:cNvPr id="1049008" name="îsľîdé"/>
            <p:cNvSpPr/>
            <p:nvPr/>
          </p:nvSpPr>
          <p:spPr bwMode="auto">
            <a:xfrm>
              <a:off x="3949828" y="1568615"/>
              <a:ext cx="396800" cy="370457"/>
            </a:xfrm>
            <a:custGeom>
              <a:avLst/>
              <a:gdLst>
                <a:gd name="connsiteX0" fmla="*/ 12799 w 349057"/>
                <a:gd name="connsiteY0" fmla="*/ 293099 h 325884"/>
                <a:gd name="connsiteX1" fmla="*/ 18760 w 349057"/>
                <a:gd name="connsiteY1" fmla="*/ 293099 h 325884"/>
                <a:gd name="connsiteX2" fmla="*/ 21740 w 349057"/>
                <a:gd name="connsiteY2" fmla="*/ 293099 h 325884"/>
                <a:gd name="connsiteX3" fmla="*/ 27701 w 349057"/>
                <a:gd name="connsiteY3" fmla="*/ 296080 h 325884"/>
                <a:gd name="connsiteX4" fmla="*/ 33662 w 349057"/>
                <a:gd name="connsiteY4" fmla="*/ 299060 h 325884"/>
                <a:gd name="connsiteX5" fmla="*/ 36642 w 349057"/>
                <a:gd name="connsiteY5" fmla="*/ 308001 h 325884"/>
                <a:gd name="connsiteX6" fmla="*/ 36642 w 349057"/>
                <a:gd name="connsiteY6" fmla="*/ 310982 h 325884"/>
                <a:gd name="connsiteX7" fmla="*/ 33662 w 349057"/>
                <a:gd name="connsiteY7" fmla="*/ 316943 h 325884"/>
                <a:gd name="connsiteX8" fmla="*/ 30681 w 349057"/>
                <a:gd name="connsiteY8" fmla="*/ 322904 h 325884"/>
                <a:gd name="connsiteX9" fmla="*/ 24720 w 349057"/>
                <a:gd name="connsiteY9" fmla="*/ 322904 h 325884"/>
                <a:gd name="connsiteX10" fmla="*/ 18760 w 349057"/>
                <a:gd name="connsiteY10" fmla="*/ 325884 h 325884"/>
                <a:gd name="connsiteX11" fmla="*/ 15779 w 349057"/>
                <a:gd name="connsiteY11" fmla="*/ 325884 h 325884"/>
                <a:gd name="connsiteX12" fmla="*/ 9818 w 349057"/>
                <a:gd name="connsiteY12" fmla="*/ 322904 h 325884"/>
                <a:gd name="connsiteX13" fmla="*/ 6838 w 349057"/>
                <a:gd name="connsiteY13" fmla="*/ 319923 h 325884"/>
                <a:gd name="connsiteX14" fmla="*/ 3857 w 349057"/>
                <a:gd name="connsiteY14" fmla="*/ 310982 h 325884"/>
                <a:gd name="connsiteX15" fmla="*/ 3857 w 349057"/>
                <a:gd name="connsiteY15" fmla="*/ 308001 h 325884"/>
                <a:gd name="connsiteX16" fmla="*/ 3857 w 349057"/>
                <a:gd name="connsiteY16" fmla="*/ 302040 h 325884"/>
                <a:gd name="connsiteX17" fmla="*/ 6838 w 349057"/>
                <a:gd name="connsiteY17" fmla="*/ 296080 h 325884"/>
                <a:gd name="connsiteX18" fmla="*/ 12799 w 349057"/>
                <a:gd name="connsiteY18" fmla="*/ 293099 h 325884"/>
                <a:gd name="connsiteX19" fmla="*/ 14903 w 349057"/>
                <a:gd name="connsiteY19" fmla="*/ 148397 h 325884"/>
                <a:gd name="connsiteX20" fmla="*/ 17883 w 349057"/>
                <a:gd name="connsiteY20" fmla="*/ 149515 h 325884"/>
                <a:gd name="connsiteX21" fmla="*/ 20863 w 349057"/>
                <a:gd name="connsiteY21" fmla="*/ 149515 h 325884"/>
                <a:gd name="connsiteX22" fmla="*/ 26824 w 349057"/>
                <a:gd name="connsiteY22" fmla="*/ 152495 h 325884"/>
                <a:gd name="connsiteX23" fmla="*/ 29805 w 349057"/>
                <a:gd name="connsiteY23" fmla="*/ 155475 h 325884"/>
                <a:gd name="connsiteX24" fmla="*/ 32785 w 349057"/>
                <a:gd name="connsiteY24" fmla="*/ 161436 h 325884"/>
                <a:gd name="connsiteX25" fmla="*/ 32785 w 349057"/>
                <a:gd name="connsiteY25" fmla="*/ 167397 h 325884"/>
                <a:gd name="connsiteX26" fmla="*/ 32785 w 349057"/>
                <a:gd name="connsiteY26" fmla="*/ 170378 h 325884"/>
                <a:gd name="connsiteX27" fmla="*/ 26824 w 349057"/>
                <a:gd name="connsiteY27" fmla="*/ 176339 h 325884"/>
                <a:gd name="connsiteX28" fmla="*/ 23844 w 349057"/>
                <a:gd name="connsiteY28" fmla="*/ 179319 h 325884"/>
                <a:gd name="connsiteX29" fmla="*/ 14903 w 349057"/>
                <a:gd name="connsiteY29" fmla="*/ 179319 h 325884"/>
                <a:gd name="connsiteX30" fmla="*/ 5961 w 349057"/>
                <a:gd name="connsiteY30" fmla="*/ 176339 h 325884"/>
                <a:gd name="connsiteX31" fmla="*/ 2981 w 349057"/>
                <a:gd name="connsiteY31" fmla="*/ 173358 h 325884"/>
                <a:gd name="connsiteX32" fmla="*/ 0 w 349057"/>
                <a:gd name="connsiteY32" fmla="*/ 167397 h 325884"/>
                <a:gd name="connsiteX33" fmla="*/ 0 w 349057"/>
                <a:gd name="connsiteY33" fmla="*/ 161436 h 325884"/>
                <a:gd name="connsiteX34" fmla="*/ 2981 w 349057"/>
                <a:gd name="connsiteY34" fmla="*/ 155475 h 325884"/>
                <a:gd name="connsiteX35" fmla="*/ 5961 w 349057"/>
                <a:gd name="connsiteY35" fmla="*/ 152495 h 325884"/>
                <a:gd name="connsiteX36" fmla="*/ 11922 w 349057"/>
                <a:gd name="connsiteY36" fmla="*/ 149515 h 325884"/>
                <a:gd name="connsiteX37" fmla="*/ 14903 w 349057"/>
                <a:gd name="connsiteY37" fmla="*/ 148397 h 325884"/>
                <a:gd name="connsiteX38" fmla="*/ 325214 w 349057"/>
                <a:gd name="connsiteY38" fmla="*/ 127249 h 325884"/>
                <a:gd name="connsiteX39" fmla="*/ 334155 w 349057"/>
                <a:gd name="connsiteY39" fmla="*/ 127249 h 325884"/>
                <a:gd name="connsiteX40" fmla="*/ 337135 w 349057"/>
                <a:gd name="connsiteY40" fmla="*/ 130230 h 325884"/>
                <a:gd name="connsiteX41" fmla="*/ 343096 w 349057"/>
                <a:gd name="connsiteY41" fmla="*/ 133210 h 325884"/>
                <a:gd name="connsiteX42" fmla="*/ 346077 w 349057"/>
                <a:gd name="connsiteY42" fmla="*/ 136190 h 325884"/>
                <a:gd name="connsiteX43" fmla="*/ 349057 w 349057"/>
                <a:gd name="connsiteY43" fmla="*/ 142151 h 325884"/>
                <a:gd name="connsiteX44" fmla="*/ 349057 w 349057"/>
                <a:gd name="connsiteY44" fmla="*/ 145132 h 325884"/>
                <a:gd name="connsiteX45" fmla="*/ 346077 w 349057"/>
                <a:gd name="connsiteY45" fmla="*/ 154073 h 325884"/>
                <a:gd name="connsiteX46" fmla="*/ 343096 w 349057"/>
                <a:gd name="connsiteY46" fmla="*/ 157054 h 325884"/>
                <a:gd name="connsiteX47" fmla="*/ 337135 w 349057"/>
                <a:gd name="connsiteY47" fmla="*/ 160034 h 325884"/>
                <a:gd name="connsiteX48" fmla="*/ 331175 w 349057"/>
                <a:gd name="connsiteY48" fmla="*/ 160034 h 325884"/>
                <a:gd name="connsiteX49" fmla="*/ 325214 w 349057"/>
                <a:gd name="connsiteY49" fmla="*/ 157054 h 325884"/>
                <a:gd name="connsiteX50" fmla="*/ 319253 w 349057"/>
                <a:gd name="connsiteY50" fmla="*/ 154073 h 325884"/>
                <a:gd name="connsiteX51" fmla="*/ 316272 w 349057"/>
                <a:gd name="connsiteY51" fmla="*/ 145132 h 325884"/>
                <a:gd name="connsiteX52" fmla="*/ 316272 w 349057"/>
                <a:gd name="connsiteY52" fmla="*/ 142151 h 325884"/>
                <a:gd name="connsiteX53" fmla="*/ 319253 w 349057"/>
                <a:gd name="connsiteY53" fmla="*/ 133210 h 325884"/>
                <a:gd name="connsiteX54" fmla="*/ 322233 w 349057"/>
                <a:gd name="connsiteY54" fmla="*/ 130230 h 325884"/>
                <a:gd name="connsiteX55" fmla="*/ 325214 w 349057"/>
                <a:gd name="connsiteY55" fmla="*/ 127249 h 325884"/>
                <a:gd name="connsiteX56" fmla="*/ 189957 w 349057"/>
                <a:gd name="connsiteY56" fmla="*/ 98322 h 325884"/>
                <a:gd name="connsiteX57" fmla="*/ 202171 w 349057"/>
                <a:gd name="connsiteY57" fmla="*/ 101289 h 325884"/>
                <a:gd name="connsiteX58" fmla="*/ 205225 w 349057"/>
                <a:gd name="connsiteY58" fmla="*/ 107223 h 325884"/>
                <a:gd name="connsiteX59" fmla="*/ 208278 w 349057"/>
                <a:gd name="connsiteY59" fmla="*/ 113157 h 325884"/>
                <a:gd name="connsiteX60" fmla="*/ 208278 w 349057"/>
                <a:gd name="connsiteY60" fmla="*/ 119091 h 325884"/>
                <a:gd name="connsiteX61" fmla="*/ 205225 w 349057"/>
                <a:gd name="connsiteY61" fmla="*/ 125024 h 325884"/>
                <a:gd name="connsiteX62" fmla="*/ 202171 w 349057"/>
                <a:gd name="connsiteY62" fmla="*/ 127991 h 325884"/>
                <a:gd name="connsiteX63" fmla="*/ 193011 w 349057"/>
                <a:gd name="connsiteY63" fmla="*/ 133925 h 325884"/>
                <a:gd name="connsiteX64" fmla="*/ 189957 w 349057"/>
                <a:gd name="connsiteY64" fmla="*/ 133925 h 325884"/>
                <a:gd name="connsiteX65" fmla="*/ 177743 w 349057"/>
                <a:gd name="connsiteY65" fmla="*/ 130958 h 325884"/>
                <a:gd name="connsiteX66" fmla="*/ 174690 w 349057"/>
                <a:gd name="connsiteY66" fmla="*/ 127991 h 325884"/>
                <a:gd name="connsiteX67" fmla="*/ 171636 w 349057"/>
                <a:gd name="connsiteY67" fmla="*/ 122058 h 325884"/>
                <a:gd name="connsiteX68" fmla="*/ 171636 w 349057"/>
                <a:gd name="connsiteY68" fmla="*/ 116124 h 325884"/>
                <a:gd name="connsiteX69" fmla="*/ 174690 w 349057"/>
                <a:gd name="connsiteY69" fmla="*/ 110190 h 325884"/>
                <a:gd name="connsiteX70" fmla="*/ 177743 w 349057"/>
                <a:gd name="connsiteY70" fmla="*/ 104256 h 325884"/>
                <a:gd name="connsiteX71" fmla="*/ 183850 w 349057"/>
                <a:gd name="connsiteY71" fmla="*/ 101289 h 325884"/>
                <a:gd name="connsiteX72" fmla="*/ 189957 w 349057"/>
                <a:gd name="connsiteY72" fmla="*/ 98322 h 325884"/>
                <a:gd name="connsiteX73" fmla="*/ 28667 w 349057"/>
                <a:gd name="connsiteY73" fmla="*/ 5 h 325884"/>
                <a:gd name="connsiteX74" fmla="*/ 39818 w 349057"/>
                <a:gd name="connsiteY74" fmla="*/ 5074 h 325884"/>
                <a:gd name="connsiteX75" fmla="*/ 15315 w 349057"/>
                <a:gd name="connsiteY75" fmla="*/ 25721 h 325884"/>
                <a:gd name="connsiteX76" fmla="*/ 28667 w 349057"/>
                <a:gd name="connsiteY76" fmla="*/ 5 h 32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49057" h="325884">
                  <a:moveTo>
                    <a:pt x="12799" y="293099"/>
                  </a:moveTo>
                  <a:cubicBezTo>
                    <a:pt x="15779" y="293099"/>
                    <a:pt x="18760" y="293099"/>
                    <a:pt x="18760" y="293099"/>
                  </a:cubicBezTo>
                  <a:cubicBezTo>
                    <a:pt x="21740" y="293099"/>
                    <a:pt x="21740" y="293099"/>
                    <a:pt x="21740" y="293099"/>
                  </a:cubicBezTo>
                  <a:cubicBezTo>
                    <a:pt x="24720" y="293099"/>
                    <a:pt x="27701" y="296080"/>
                    <a:pt x="27701" y="296080"/>
                  </a:cubicBezTo>
                  <a:cubicBezTo>
                    <a:pt x="30681" y="296080"/>
                    <a:pt x="30681" y="299060"/>
                    <a:pt x="33662" y="299060"/>
                  </a:cubicBezTo>
                  <a:cubicBezTo>
                    <a:pt x="33662" y="302040"/>
                    <a:pt x="33662" y="305021"/>
                    <a:pt x="36642" y="308001"/>
                  </a:cubicBezTo>
                  <a:cubicBezTo>
                    <a:pt x="36642" y="308001"/>
                    <a:pt x="36642" y="310982"/>
                    <a:pt x="36642" y="310982"/>
                  </a:cubicBezTo>
                  <a:cubicBezTo>
                    <a:pt x="36642" y="313962"/>
                    <a:pt x="33662" y="313962"/>
                    <a:pt x="33662" y="316943"/>
                  </a:cubicBezTo>
                  <a:cubicBezTo>
                    <a:pt x="33662" y="319923"/>
                    <a:pt x="30681" y="319923"/>
                    <a:pt x="30681" y="322904"/>
                  </a:cubicBezTo>
                  <a:cubicBezTo>
                    <a:pt x="27701" y="322904"/>
                    <a:pt x="27701" y="322904"/>
                    <a:pt x="24720" y="322904"/>
                  </a:cubicBezTo>
                  <a:cubicBezTo>
                    <a:pt x="21740" y="325884"/>
                    <a:pt x="18760" y="325884"/>
                    <a:pt x="18760" y="325884"/>
                  </a:cubicBezTo>
                  <a:cubicBezTo>
                    <a:pt x="18760" y="325884"/>
                    <a:pt x="15779" y="325884"/>
                    <a:pt x="15779" y="325884"/>
                  </a:cubicBezTo>
                  <a:cubicBezTo>
                    <a:pt x="12799" y="325884"/>
                    <a:pt x="9818" y="322904"/>
                    <a:pt x="9818" y="322904"/>
                  </a:cubicBezTo>
                  <a:cubicBezTo>
                    <a:pt x="6838" y="319923"/>
                    <a:pt x="6838" y="319923"/>
                    <a:pt x="6838" y="319923"/>
                  </a:cubicBezTo>
                  <a:cubicBezTo>
                    <a:pt x="3857" y="316943"/>
                    <a:pt x="3857" y="313962"/>
                    <a:pt x="3857" y="310982"/>
                  </a:cubicBezTo>
                  <a:cubicBezTo>
                    <a:pt x="3857" y="310982"/>
                    <a:pt x="3857" y="308001"/>
                    <a:pt x="3857" y="308001"/>
                  </a:cubicBezTo>
                  <a:cubicBezTo>
                    <a:pt x="3857" y="305021"/>
                    <a:pt x="3857" y="302040"/>
                    <a:pt x="3857" y="302040"/>
                  </a:cubicBezTo>
                  <a:cubicBezTo>
                    <a:pt x="3857" y="299060"/>
                    <a:pt x="6838" y="299060"/>
                    <a:pt x="6838" y="296080"/>
                  </a:cubicBezTo>
                  <a:cubicBezTo>
                    <a:pt x="9818" y="296080"/>
                    <a:pt x="12799" y="293099"/>
                    <a:pt x="12799" y="293099"/>
                  </a:cubicBezTo>
                  <a:close/>
                  <a:moveTo>
                    <a:pt x="14903" y="148397"/>
                  </a:moveTo>
                  <a:cubicBezTo>
                    <a:pt x="15648" y="148024"/>
                    <a:pt x="16393" y="148024"/>
                    <a:pt x="17883" y="149515"/>
                  </a:cubicBezTo>
                  <a:cubicBezTo>
                    <a:pt x="17883" y="149515"/>
                    <a:pt x="17883" y="149515"/>
                    <a:pt x="20863" y="149515"/>
                  </a:cubicBezTo>
                  <a:cubicBezTo>
                    <a:pt x="23844" y="149515"/>
                    <a:pt x="23844" y="149515"/>
                    <a:pt x="26824" y="152495"/>
                  </a:cubicBezTo>
                  <a:cubicBezTo>
                    <a:pt x="29805" y="152495"/>
                    <a:pt x="29805" y="152495"/>
                    <a:pt x="29805" y="155475"/>
                  </a:cubicBezTo>
                  <a:cubicBezTo>
                    <a:pt x="32785" y="155475"/>
                    <a:pt x="32785" y="158456"/>
                    <a:pt x="32785" y="161436"/>
                  </a:cubicBezTo>
                  <a:cubicBezTo>
                    <a:pt x="32785" y="164417"/>
                    <a:pt x="32785" y="164417"/>
                    <a:pt x="32785" y="167397"/>
                  </a:cubicBezTo>
                  <a:cubicBezTo>
                    <a:pt x="32785" y="167397"/>
                    <a:pt x="32785" y="170378"/>
                    <a:pt x="32785" y="170378"/>
                  </a:cubicBezTo>
                  <a:cubicBezTo>
                    <a:pt x="29805" y="173358"/>
                    <a:pt x="29805" y="176339"/>
                    <a:pt x="26824" y="176339"/>
                  </a:cubicBezTo>
                  <a:cubicBezTo>
                    <a:pt x="26824" y="179319"/>
                    <a:pt x="23844" y="179319"/>
                    <a:pt x="23844" y="179319"/>
                  </a:cubicBezTo>
                  <a:cubicBezTo>
                    <a:pt x="20863" y="179319"/>
                    <a:pt x="17883" y="179319"/>
                    <a:pt x="14903" y="179319"/>
                  </a:cubicBezTo>
                  <a:cubicBezTo>
                    <a:pt x="11922" y="179319"/>
                    <a:pt x="8942" y="179319"/>
                    <a:pt x="5961" y="176339"/>
                  </a:cubicBezTo>
                  <a:cubicBezTo>
                    <a:pt x="5961" y="176339"/>
                    <a:pt x="5961" y="176339"/>
                    <a:pt x="2981" y="173358"/>
                  </a:cubicBezTo>
                  <a:cubicBezTo>
                    <a:pt x="2981" y="170378"/>
                    <a:pt x="0" y="170378"/>
                    <a:pt x="0" y="167397"/>
                  </a:cubicBezTo>
                  <a:cubicBezTo>
                    <a:pt x="0" y="164417"/>
                    <a:pt x="0" y="164417"/>
                    <a:pt x="0" y="161436"/>
                  </a:cubicBezTo>
                  <a:cubicBezTo>
                    <a:pt x="0" y="161436"/>
                    <a:pt x="2981" y="158456"/>
                    <a:pt x="2981" y="155475"/>
                  </a:cubicBezTo>
                  <a:cubicBezTo>
                    <a:pt x="2981" y="155475"/>
                    <a:pt x="5961" y="152495"/>
                    <a:pt x="5961" y="152495"/>
                  </a:cubicBezTo>
                  <a:cubicBezTo>
                    <a:pt x="8942" y="149515"/>
                    <a:pt x="8942" y="149515"/>
                    <a:pt x="11922" y="149515"/>
                  </a:cubicBezTo>
                  <a:cubicBezTo>
                    <a:pt x="13413" y="149515"/>
                    <a:pt x="14158" y="148769"/>
                    <a:pt x="14903" y="148397"/>
                  </a:cubicBezTo>
                  <a:close/>
                  <a:moveTo>
                    <a:pt x="325214" y="127249"/>
                  </a:moveTo>
                  <a:cubicBezTo>
                    <a:pt x="328194" y="127249"/>
                    <a:pt x="331175" y="127249"/>
                    <a:pt x="334155" y="127249"/>
                  </a:cubicBezTo>
                  <a:cubicBezTo>
                    <a:pt x="334155" y="127249"/>
                    <a:pt x="337135" y="127249"/>
                    <a:pt x="337135" y="130230"/>
                  </a:cubicBezTo>
                  <a:cubicBezTo>
                    <a:pt x="340116" y="130230"/>
                    <a:pt x="343096" y="130230"/>
                    <a:pt x="343096" y="133210"/>
                  </a:cubicBezTo>
                  <a:cubicBezTo>
                    <a:pt x="343096" y="133210"/>
                    <a:pt x="343096" y="133210"/>
                    <a:pt x="346077" y="136190"/>
                  </a:cubicBezTo>
                  <a:cubicBezTo>
                    <a:pt x="346077" y="136190"/>
                    <a:pt x="349057" y="139171"/>
                    <a:pt x="349057" y="142151"/>
                  </a:cubicBezTo>
                  <a:cubicBezTo>
                    <a:pt x="349057" y="145132"/>
                    <a:pt x="349057" y="145132"/>
                    <a:pt x="349057" y="145132"/>
                  </a:cubicBezTo>
                  <a:cubicBezTo>
                    <a:pt x="349057" y="148112"/>
                    <a:pt x="346077" y="151093"/>
                    <a:pt x="346077" y="154073"/>
                  </a:cubicBezTo>
                  <a:cubicBezTo>
                    <a:pt x="343096" y="154073"/>
                    <a:pt x="343096" y="157054"/>
                    <a:pt x="343096" y="157054"/>
                  </a:cubicBezTo>
                  <a:cubicBezTo>
                    <a:pt x="340116" y="157054"/>
                    <a:pt x="340116" y="160034"/>
                    <a:pt x="337135" y="160034"/>
                  </a:cubicBezTo>
                  <a:cubicBezTo>
                    <a:pt x="334155" y="160034"/>
                    <a:pt x="334155" y="160034"/>
                    <a:pt x="331175" y="160034"/>
                  </a:cubicBezTo>
                  <a:cubicBezTo>
                    <a:pt x="328194" y="160034"/>
                    <a:pt x="328194" y="160034"/>
                    <a:pt x="325214" y="157054"/>
                  </a:cubicBezTo>
                  <a:cubicBezTo>
                    <a:pt x="322233" y="157054"/>
                    <a:pt x="322233" y="157054"/>
                    <a:pt x="319253" y="154073"/>
                  </a:cubicBezTo>
                  <a:cubicBezTo>
                    <a:pt x="316272" y="151093"/>
                    <a:pt x="316272" y="148112"/>
                    <a:pt x="316272" y="145132"/>
                  </a:cubicBezTo>
                  <a:cubicBezTo>
                    <a:pt x="316272" y="145132"/>
                    <a:pt x="316272" y="142151"/>
                    <a:pt x="316272" y="142151"/>
                  </a:cubicBezTo>
                  <a:cubicBezTo>
                    <a:pt x="316272" y="139171"/>
                    <a:pt x="316272" y="136190"/>
                    <a:pt x="319253" y="133210"/>
                  </a:cubicBezTo>
                  <a:cubicBezTo>
                    <a:pt x="319253" y="133210"/>
                    <a:pt x="319253" y="130230"/>
                    <a:pt x="322233" y="130230"/>
                  </a:cubicBezTo>
                  <a:cubicBezTo>
                    <a:pt x="322233" y="130230"/>
                    <a:pt x="325214" y="127249"/>
                    <a:pt x="325214" y="127249"/>
                  </a:cubicBezTo>
                  <a:close/>
                  <a:moveTo>
                    <a:pt x="189957" y="98322"/>
                  </a:moveTo>
                  <a:cubicBezTo>
                    <a:pt x="193011" y="98322"/>
                    <a:pt x="196064" y="101289"/>
                    <a:pt x="202171" y="101289"/>
                  </a:cubicBezTo>
                  <a:cubicBezTo>
                    <a:pt x="202171" y="104256"/>
                    <a:pt x="205225" y="104256"/>
                    <a:pt x="205225" y="107223"/>
                  </a:cubicBezTo>
                  <a:cubicBezTo>
                    <a:pt x="205225" y="107223"/>
                    <a:pt x="208278" y="110190"/>
                    <a:pt x="208278" y="113157"/>
                  </a:cubicBezTo>
                  <a:cubicBezTo>
                    <a:pt x="208278" y="113157"/>
                    <a:pt x="208278" y="116124"/>
                    <a:pt x="208278" y="119091"/>
                  </a:cubicBezTo>
                  <a:cubicBezTo>
                    <a:pt x="208278" y="119091"/>
                    <a:pt x="205225" y="122058"/>
                    <a:pt x="205225" y="125024"/>
                  </a:cubicBezTo>
                  <a:cubicBezTo>
                    <a:pt x="205225" y="125024"/>
                    <a:pt x="205225" y="125024"/>
                    <a:pt x="202171" y="127991"/>
                  </a:cubicBezTo>
                  <a:cubicBezTo>
                    <a:pt x="199118" y="130958"/>
                    <a:pt x="196064" y="133925"/>
                    <a:pt x="193011" y="133925"/>
                  </a:cubicBezTo>
                  <a:cubicBezTo>
                    <a:pt x="193011" y="133925"/>
                    <a:pt x="189957" y="133925"/>
                    <a:pt x="189957" y="133925"/>
                  </a:cubicBezTo>
                  <a:cubicBezTo>
                    <a:pt x="186904" y="136892"/>
                    <a:pt x="180797" y="133925"/>
                    <a:pt x="177743" y="130958"/>
                  </a:cubicBezTo>
                  <a:cubicBezTo>
                    <a:pt x="177743" y="130958"/>
                    <a:pt x="174690" y="127991"/>
                    <a:pt x="174690" y="127991"/>
                  </a:cubicBezTo>
                  <a:cubicBezTo>
                    <a:pt x="171636" y="125024"/>
                    <a:pt x="171636" y="125024"/>
                    <a:pt x="171636" y="122058"/>
                  </a:cubicBezTo>
                  <a:cubicBezTo>
                    <a:pt x="171636" y="119091"/>
                    <a:pt x="171636" y="116124"/>
                    <a:pt x="171636" y="116124"/>
                  </a:cubicBezTo>
                  <a:cubicBezTo>
                    <a:pt x="171636" y="113157"/>
                    <a:pt x="171636" y="113157"/>
                    <a:pt x="174690" y="110190"/>
                  </a:cubicBezTo>
                  <a:cubicBezTo>
                    <a:pt x="174690" y="107223"/>
                    <a:pt x="177743" y="107223"/>
                    <a:pt x="177743" y="104256"/>
                  </a:cubicBezTo>
                  <a:cubicBezTo>
                    <a:pt x="180797" y="104256"/>
                    <a:pt x="183850" y="101289"/>
                    <a:pt x="183850" y="101289"/>
                  </a:cubicBezTo>
                  <a:cubicBezTo>
                    <a:pt x="186904" y="101289"/>
                    <a:pt x="186904" y="98322"/>
                    <a:pt x="189957" y="98322"/>
                  </a:cubicBezTo>
                  <a:close/>
                  <a:moveTo>
                    <a:pt x="28667" y="5"/>
                  </a:moveTo>
                  <a:cubicBezTo>
                    <a:pt x="32735" y="-87"/>
                    <a:pt x="36755" y="1388"/>
                    <a:pt x="39818" y="5074"/>
                  </a:cubicBezTo>
                  <a:cubicBezTo>
                    <a:pt x="52070" y="22771"/>
                    <a:pt x="27567" y="40468"/>
                    <a:pt x="15315" y="25721"/>
                  </a:cubicBezTo>
                  <a:cubicBezTo>
                    <a:pt x="3829" y="14660"/>
                    <a:pt x="16464" y="282"/>
                    <a:pt x="28667" y="5"/>
                  </a:cubicBezTo>
                  <a:close/>
                </a:path>
              </a:pathLst>
            </a:custGeom>
            <a:solidFill>
              <a:srgbClr val="F4F3E5"/>
            </a:solidFill>
            <a:ln>
              <a:noFill/>
            </a:ln>
          </p:spPr>
          <p:txBody>
            <a:bodyPr anchor="ctr" wrap="square">
              <a:noAutofit/>
            </a:bodyPr>
            <a:p>
              <a:pPr algn="ctr"/>
              <a:endParaRPr>
                <a:cs typeface="+mn-ea"/>
                <a:sym typeface="+mn-lt"/>
              </a:endParaRPr>
            </a:p>
          </p:txBody>
        </p:sp>
        <p:sp>
          <p:nvSpPr>
            <p:cNvPr id="1049009" name="îṡlîďe"/>
            <p:cNvSpPr/>
            <p:nvPr/>
          </p:nvSpPr>
          <p:spPr bwMode="auto">
            <a:xfrm>
              <a:off x="1704950" y="3287279"/>
              <a:ext cx="394609" cy="370839"/>
            </a:xfrm>
            <a:custGeom>
              <a:avLst/>
              <a:gdLst>
                <a:gd name="connsiteX0" fmla="*/ 11922 w 347130"/>
                <a:gd name="connsiteY0" fmla="*/ 295091 h 326220"/>
                <a:gd name="connsiteX1" fmla="*/ 17883 w 347130"/>
                <a:gd name="connsiteY1" fmla="*/ 295091 h 326220"/>
                <a:gd name="connsiteX2" fmla="*/ 20863 w 347130"/>
                <a:gd name="connsiteY2" fmla="*/ 295091 h 326220"/>
                <a:gd name="connsiteX3" fmla="*/ 26824 w 347130"/>
                <a:gd name="connsiteY3" fmla="*/ 298072 h 326220"/>
                <a:gd name="connsiteX4" fmla="*/ 29805 w 347130"/>
                <a:gd name="connsiteY4" fmla="*/ 301052 h 326220"/>
                <a:gd name="connsiteX5" fmla="*/ 32785 w 347130"/>
                <a:gd name="connsiteY5" fmla="*/ 307013 h 326220"/>
                <a:gd name="connsiteX6" fmla="*/ 32785 w 347130"/>
                <a:gd name="connsiteY6" fmla="*/ 312974 h 326220"/>
                <a:gd name="connsiteX7" fmla="*/ 32785 w 347130"/>
                <a:gd name="connsiteY7" fmla="*/ 318935 h 326220"/>
                <a:gd name="connsiteX8" fmla="*/ 26824 w 347130"/>
                <a:gd name="connsiteY8" fmla="*/ 321915 h 326220"/>
                <a:gd name="connsiteX9" fmla="*/ 20863 w 347130"/>
                <a:gd name="connsiteY9" fmla="*/ 324896 h 326220"/>
                <a:gd name="connsiteX10" fmla="*/ 14903 w 347130"/>
                <a:gd name="connsiteY10" fmla="*/ 324896 h 326220"/>
                <a:gd name="connsiteX11" fmla="*/ 5961 w 347130"/>
                <a:gd name="connsiteY11" fmla="*/ 321915 h 326220"/>
                <a:gd name="connsiteX12" fmla="*/ 2981 w 347130"/>
                <a:gd name="connsiteY12" fmla="*/ 318935 h 326220"/>
                <a:gd name="connsiteX13" fmla="*/ 0 w 347130"/>
                <a:gd name="connsiteY13" fmla="*/ 312974 h 326220"/>
                <a:gd name="connsiteX14" fmla="*/ 0 w 347130"/>
                <a:gd name="connsiteY14" fmla="*/ 309993 h 326220"/>
                <a:gd name="connsiteX15" fmla="*/ 2981 w 347130"/>
                <a:gd name="connsiteY15" fmla="*/ 304032 h 326220"/>
                <a:gd name="connsiteX16" fmla="*/ 5961 w 347130"/>
                <a:gd name="connsiteY16" fmla="*/ 298072 h 326220"/>
                <a:gd name="connsiteX17" fmla="*/ 11922 w 347130"/>
                <a:gd name="connsiteY17" fmla="*/ 295091 h 326220"/>
                <a:gd name="connsiteX18" fmla="*/ 17883 w 347130"/>
                <a:gd name="connsiteY18" fmla="*/ 146597 h 326220"/>
                <a:gd name="connsiteX19" fmla="*/ 26824 w 347130"/>
                <a:gd name="connsiteY19" fmla="*/ 149578 h 326220"/>
                <a:gd name="connsiteX20" fmla="*/ 29805 w 347130"/>
                <a:gd name="connsiteY20" fmla="*/ 152558 h 326220"/>
                <a:gd name="connsiteX21" fmla="*/ 32785 w 347130"/>
                <a:gd name="connsiteY21" fmla="*/ 161499 h 326220"/>
                <a:gd name="connsiteX22" fmla="*/ 32785 w 347130"/>
                <a:gd name="connsiteY22" fmla="*/ 164480 h 326220"/>
                <a:gd name="connsiteX23" fmla="*/ 29805 w 347130"/>
                <a:gd name="connsiteY23" fmla="*/ 170441 h 326220"/>
                <a:gd name="connsiteX24" fmla="*/ 26824 w 347130"/>
                <a:gd name="connsiteY24" fmla="*/ 176402 h 326220"/>
                <a:gd name="connsiteX25" fmla="*/ 20863 w 347130"/>
                <a:gd name="connsiteY25" fmla="*/ 179382 h 326220"/>
                <a:gd name="connsiteX26" fmla="*/ 14903 w 347130"/>
                <a:gd name="connsiteY26" fmla="*/ 179382 h 326220"/>
                <a:gd name="connsiteX27" fmla="*/ 5961 w 347130"/>
                <a:gd name="connsiteY27" fmla="*/ 176402 h 326220"/>
                <a:gd name="connsiteX28" fmla="*/ 2981 w 347130"/>
                <a:gd name="connsiteY28" fmla="*/ 173421 h 326220"/>
                <a:gd name="connsiteX29" fmla="*/ 0 w 347130"/>
                <a:gd name="connsiteY29" fmla="*/ 164480 h 326220"/>
                <a:gd name="connsiteX30" fmla="*/ 0 w 347130"/>
                <a:gd name="connsiteY30" fmla="*/ 161499 h 326220"/>
                <a:gd name="connsiteX31" fmla="*/ 2981 w 347130"/>
                <a:gd name="connsiteY31" fmla="*/ 155538 h 326220"/>
                <a:gd name="connsiteX32" fmla="*/ 5961 w 347130"/>
                <a:gd name="connsiteY32" fmla="*/ 149578 h 326220"/>
                <a:gd name="connsiteX33" fmla="*/ 11922 w 347130"/>
                <a:gd name="connsiteY33" fmla="*/ 149578 h 326220"/>
                <a:gd name="connsiteX34" fmla="*/ 17883 w 347130"/>
                <a:gd name="connsiteY34" fmla="*/ 146597 h 326220"/>
                <a:gd name="connsiteX35" fmla="*/ 326267 w 347130"/>
                <a:gd name="connsiteY35" fmla="*/ 129241 h 326220"/>
                <a:gd name="connsiteX36" fmla="*/ 332228 w 347130"/>
                <a:gd name="connsiteY36" fmla="*/ 129241 h 326220"/>
                <a:gd name="connsiteX37" fmla="*/ 338189 w 347130"/>
                <a:gd name="connsiteY37" fmla="*/ 129241 h 326220"/>
                <a:gd name="connsiteX38" fmla="*/ 344150 w 347130"/>
                <a:gd name="connsiteY38" fmla="*/ 135202 h 326220"/>
                <a:gd name="connsiteX39" fmla="*/ 347130 w 347130"/>
                <a:gd name="connsiteY39" fmla="*/ 144143 h 326220"/>
                <a:gd name="connsiteX40" fmla="*/ 347130 w 347130"/>
                <a:gd name="connsiteY40" fmla="*/ 147124 h 326220"/>
                <a:gd name="connsiteX41" fmla="*/ 344150 w 347130"/>
                <a:gd name="connsiteY41" fmla="*/ 156065 h 326220"/>
                <a:gd name="connsiteX42" fmla="*/ 341169 w 347130"/>
                <a:gd name="connsiteY42" fmla="*/ 159046 h 326220"/>
                <a:gd name="connsiteX43" fmla="*/ 338189 w 347130"/>
                <a:gd name="connsiteY43" fmla="*/ 162026 h 326220"/>
                <a:gd name="connsiteX44" fmla="*/ 329248 w 347130"/>
                <a:gd name="connsiteY44" fmla="*/ 162026 h 326220"/>
                <a:gd name="connsiteX45" fmla="*/ 326267 w 347130"/>
                <a:gd name="connsiteY45" fmla="*/ 159046 h 326220"/>
                <a:gd name="connsiteX46" fmla="*/ 320306 w 347130"/>
                <a:gd name="connsiteY46" fmla="*/ 156065 h 326220"/>
                <a:gd name="connsiteX47" fmla="*/ 317326 w 347130"/>
                <a:gd name="connsiteY47" fmla="*/ 153085 h 326220"/>
                <a:gd name="connsiteX48" fmla="*/ 314345 w 347130"/>
                <a:gd name="connsiteY48" fmla="*/ 147124 h 326220"/>
                <a:gd name="connsiteX49" fmla="*/ 314345 w 347130"/>
                <a:gd name="connsiteY49" fmla="*/ 141163 h 326220"/>
                <a:gd name="connsiteX50" fmla="*/ 317326 w 347130"/>
                <a:gd name="connsiteY50" fmla="*/ 135202 h 326220"/>
                <a:gd name="connsiteX51" fmla="*/ 320306 w 347130"/>
                <a:gd name="connsiteY51" fmla="*/ 132222 h 326220"/>
                <a:gd name="connsiteX52" fmla="*/ 326267 w 347130"/>
                <a:gd name="connsiteY52" fmla="*/ 129241 h 326220"/>
                <a:gd name="connsiteX53" fmla="*/ 184542 w 347130"/>
                <a:gd name="connsiteY53" fmla="*/ 98385 h 326220"/>
                <a:gd name="connsiteX54" fmla="*/ 187509 w 347130"/>
                <a:gd name="connsiteY54" fmla="*/ 98385 h 326220"/>
                <a:gd name="connsiteX55" fmla="*/ 199376 w 347130"/>
                <a:gd name="connsiteY55" fmla="*/ 101439 h 326220"/>
                <a:gd name="connsiteX56" fmla="*/ 205310 w 347130"/>
                <a:gd name="connsiteY56" fmla="*/ 107546 h 326220"/>
                <a:gd name="connsiteX57" fmla="*/ 205310 w 347130"/>
                <a:gd name="connsiteY57" fmla="*/ 110599 h 326220"/>
                <a:gd name="connsiteX58" fmla="*/ 205310 w 347130"/>
                <a:gd name="connsiteY58" fmla="*/ 119760 h 326220"/>
                <a:gd name="connsiteX59" fmla="*/ 202343 w 347130"/>
                <a:gd name="connsiteY59" fmla="*/ 122813 h 326220"/>
                <a:gd name="connsiteX60" fmla="*/ 199376 w 347130"/>
                <a:gd name="connsiteY60" fmla="*/ 128920 h 326220"/>
                <a:gd name="connsiteX61" fmla="*/ 193443 w 347130"/>
                <a:gd name="connsiteY61" fmla="*/ 135027 h 326220"/>
                <a:gd name="connsiteX62" fmla="*/ 190476 w 347130"/>
                <a:gd name="connsiteY62" fmla="*/ 135027 h 326220"/>
                <a:gd name="connsiteX63" fmla="*/ 178608 w 347130"/>
                <a:gd name="connsiteY63" fmla="*/ 131974 h 326220"/>
                <a:gd name="connsiteX64" fmla="*/ 172674 w 347130"/>
                <a:gd name="connsiteY64" fmla="*/ 125867 h 326220"/>
                <a:gd name="connsiteX65" fmla="*/ 172674 w 347130"/>
                <a:gd name="connsiteY65" fmla="*/ 122813 h 326220"/>
                <a:gd name="connsiteX66" fmla="*/ 172674 w 347130"/>
                <a:gd name="connsiteY66" fmla="*/ 116706 h 326220"/>
                <a:gd name="connsiteX67" fmla="*/ 175641 w 347130"/>
                <a:gd name="connsiteY67" fmla="*/ 110599 h 326220"/>
                <a:gd name="connsiteX68" fmla="*/ 178608 w 347130"/>
                <a:gd name="connsiteY68" fmla="*/ 104492 h 326220"/>
                <a:gd name="connsiteX69" fmla="*/ 184542 w 347130"/>
                <a:gd name="connsiteY69" fmla="*/ 98385 h 326220"/>
                <a:gd name="connsiteX70" fmla="*/ 26035 w 347130"/>
                <a:gd name="connsiteY70" fmla="*/ 10 h 326220"/>
                <a:gd name="connsiteX71" fmla="*/ 36756 w 347130"/>
                <a:gd name="connsiteY71" fmla="*/ 5705 h 326220"/>
                <a:gd name="connsiteX72" fmla="*/ 12252 w 347130"/>
                <a:gd name="connsiteY72" fmla="*/ 27145 h 326220"/>
                <a:gd name="connsiteX73" fmla="*/ 26035 w 347130"/>
                <a:gd name="connsiteY73" fmla="*/ 10 h 32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47130" h="326220">
                  <a:moveTo>
                    <a:pt x="11922" y="295091"/>
                  </a:moveTo>
                  <a:cubicBezTo>
                    <a:pt x="14903" y="295091"/>
                    <a:pt x="14903" y="295091"/>
                    <a:pt x="17883" y="295091"/>
                  </a:cubicBezTo>
                  <a:cubicBezTo>
                    <a:pt x="17883" y="295091"/>
                    <a:pt x="17883" y="295091"/>
                    <a:pt x="20863" y="295091"/>
                  </a:cubicBezTo>
                  <a:cubicBezTo>
                    <a:pt x="23844" y="295091"/>
                    <a:pt x="23844" y="295091"/>
                    <a:pt x="26824" y="298072"/>
                  </a:cubicBezTo>
                  <a:cubicBezTo>
                    <a:pt x="26824" y="298072"/>
                    <a:pt x="29805" y="298072"/>
                    <a:pt x="29805" y="301052"/>
                  </a:cubicBezTo>
                  <a:cubicBezTo>
                    <a:pt x="32785" y="304032"/>
                    <a:pt x="32785" y="304032"/>
                    <a:pt x="32785" y="307013"/>
                  </a:cubicBezTo>
                  <a:cubicBezTo>
                    <a:pt x="32785" y="309993"/>
                    <a:pt x="32785" y="309993"/>
                    <a:pt x="32785" y="312974"/>
                  </a:cubicBezTo>
                  <a:cubicBezTo>
                    <a:pt x="32785" y="312974"/>
                    <a:pt x="32785" y="315954"/>
                    <a:pt x="32785" y="318935"/>
                  </a:cubicBezTo>
                  <a:cubicBezTo>
                    <a:pt x="29805" y="318935"/>
                    <a:pt x="29805" y="321915"/>
                    <a:pt x="26824" y="321915"/>
                  </a:cubicBezTo>
                  <a:cubicBezTo>
                    <a:pt x="26824" y="324896"/>
                    <a:pt x="23844" y="324896"/>
                    <a:pt x="20863" y="324896"/>
                  </a:cubicBezTo>
                  <a:cubicBezTo>
                    <a:pt x="20863" y="324896"/>
                    <a:pt x="17883" y="327876"/>
                    <a:pt x="14903" y="324896"/>
                  </a:cubicBezTo>
                  <a:cubicBezTo>
                    <a:pt x="11922" y="324896"/>
                    <a:pt x="8942" y="324896"/>
                    <a:pt x="5961" y="321915"/>
                  </a:cubicBezTo>
                  <a:cubicBezTo>
                    <a:pt x="5961" y="321915"/>
                    <a:pt x="5961" y="321915"/>
                    <a:pt x="2981" y="318935"/>
                  </a:cubicBezTo>
                  <a:cubicBezTo>
                    <a:pt x="2981" y="318935"/>
                    <a:pt x="0" y="315954"/>
                    <a:pt x="0" y="312974"/>
                  </a:cubicBezTo>
                  <a:cubicBezTo>
                    <a:pt x="0" y="309993"/>
                    <a:pt x="0" y="309993"/>
                    <a:pt x="0" y="309993"/>
                  </a:cubicBezTo>
                  <a:cubicBezTo>
                    <a:pt x="0" y="307013"/>
                    <a:pt x="0" y="304032"/>
                    <a:pt x="2981" y="304032"/>
                  </a:cubicBezTo>
                  <a:cubicBezTo>
                    <a:pt x="2981" y="301052"/>
                    <a:pt x="5961" y="298072"/>
                    <a:pt x="5961" y="298072"/>
                  </a:cubicBezTo>
                  <a:cubicBezTo>
                    <a:pt x="8942" y="295091"/>
                    <a:pt x="8942" y="295091"/>
                    <a:pt x="11922" y="295091"/>
                  </a:cubicBezTo>
                  <a:close/>
                  <a:moveTo>
                    <a:pt x="17883" y="146597"/>
                  </a:moveTo>
                  <a:cubicBezTo>
                    <a:pt x="20863" y="146597"/>
                    <a:pt x="23844" y="149578"/>
                    <a:pt x="26824" y="149578"/>
                  </a:cubicBezTo>
                  <a:cubicBezTo>
                    <a:pt x="26824" y="152558"/>
                    <a:pt x="29805" y="152558"/>
                    <a:pt x="29805" y="152558"/>
                  </a:cubicBezTo>
                  <a:cubicBezTo>
                    <a:pt x="29805" y="155538"/>
                    <a:pt x="32785" y="158519"/>
                    <a:pt x="32785" y="161499"/>
                  </a:cubicBezTo>
                  <a:cubicBezTo>
                    <a:pt x="32785" y="161499"/>
                    <a:pt x="32785" y="164480"/>
                    <a:pt x="32785" y="164480"/>
                  </a:cubicBezTo>
                  <a:cubicBezTo>
                    <a:pt x="32785" y="167460"/>
                    <a:pt x="32785" y="170441"/>
                    <a:pt x="29805" y="170441"/>
                  </a:cubicBezTo>
                  <a:cubicBezTo>
                    <a:pt x="29805" y="173421"/>
                    <a:pt x="29805" y="173421"/>
                    <a:pt x="26824" y="176402"/>
                  </a:cubicBezTo>
                  <a:cubicBezTo>
                    <a:pt x="23844" y="176402"/>
                    <a:pt x="23844" y="179382"/>
                    <a:pt x="20863" y="179382"/>
                  </a:cubicBezTo>
                  <a:cubicBezTo>
                    <a:pt x="20863" y="179382"/>
                    <a:pt x="17883" y="179382"/>
                    <a:pt x="14903" y="179382"/>
                  </a:cubicBezTo>
                  <a:cubicBezTo>
                    <a:pt x="11922" y="179382"/>
                    <a:pt x="8942" y="176402"/>
                    <a:pt x="5961" y="176402"/>
                  </a:cubicBezTo>
                  <a:cubicBezTo>
                    <a:pt x="5961" y="176402"/>
                    <a:pt x="2981" y="173421"/>
                    <a:pt x="2981" y="173421"/>
                  </a:cubicBezTo>
                  <a:cubicBezTo>
                    <a:pt x="0" y="170441"/>
                    <a:pt x="0" y="167460"/>
                    <a:pt x="0" y="164480"/>
                  </a:cubicBezTo>
                  <a:cubicBezTo>
                    <a:pt x="0" y="164480"/>
                    <a:pt x="0" y="161499"/>
                    <a:pt x="0" y="161499"/>
                  </a:cubicBezTo>
                  <a:cubicBezTo>
                    <a:pt x="0" y="158519"/>
                    <a:pt x="0" y="158519"/>
                    <a:pt x="2981" y="155538"/>
                  </a:cubicBezTo>
                  <a:cubicBezTo>
                    <a:pt x="2981" y="152558"/>
                    <a:pt x="2981" y="152558"/>
                    <a:pt x="5961" y="149578"/>
                  </a:cubicBezTo>
                  <a:cubicBezTo>
                    <a:pt x="5961" y="149578"/>
                    <a:pt x="8942" y="149578"/>
                    <a:pt x="11922" y="149578"/>
                  </a:cubicBezTo>
                  <a:cubicBezTo>
                    <a:pt x="11922" y="146597"/>
                    <a:pt x="14903" y="146597"/>
                    <a:pt x="17883" y="146597"/>
                  </a:cubicBezTo>
                  <a:close/>
                  <a:moveTo>
                    <a:pt x="326267" y="129241"/>
                  </a:moveTo>
                  <a:cubicBezTo>
                    <a:pt x="329248" y="129241"/>
                    <a:pt x="329248" y="129241"/>
                    <a:pt x="332228" y="129241"/>
                  </a:cubicBezTo>
                  <a:cubicBezTo>
                    <a:pt x="335208" y="129241"/>
                    <a:pt x="338189" y="129241"/>
                    <a:pt x="338189" y="129241"/>
                  </a:cubicBezTo>
                  <a:cubicBezTo>
                    <a:pt x="341169" y="132222"/>
                    <a:pt x="341169" y="132222"/>
                    <a:pt x="344150" y="135202"/>
                  </a:cubicBezTo>
                  <a:cubicBezTo>
                    <a:pt x="347130" y="138182"/>
                    <a:pt x="347130" y="141163"/>
                    <a:pt x="347130" y="144143"/>
                  </a:cubicBezTo>
                  <a:cubicBezTo>
                    <a:pt x="347130" y="144143"/>
                    <a:pt x="347130" y="147124"/>
                    <a:pt x="347130" y="147124"/>
                  </a:cubicBezTo>
                  <a:cubicBezTo>
                    <a:pt x="347130" y="150104"/>
                    <a:pt x="347130" y="153085"/>
                    <a:pt x="344150" y="156065"/>
                  </a:cubicBezTo>
                  <a:cubicBezTo>
                    <a:pt x="344150" y="156065"/>
                    <a:pt x="344150" y="156065"/>
                    <a:pt x="341169" y="159046"/>
                  </a:cubicBezTo>
                  <a:cubicBezTo>
                    <a:pt x="341169" y="159046"/>
                    <a:pt x="338189" y="159046"/>
                    <a:pt x="338189" y="162026"/>
                  </a:cubicBezTo>
                  <a:cubicBezTo>
                    <a:pt x="335208" y="162026"/>
                    <a:pt x="332228" y="162026"/>
                    <a:pt x="329248" y="162026"/>
                  </a:cubicBezTo>
                  <a:cubicBezTo>
                    <a:pt x="329248" y="162026"/>
                    <a:pt x="326267" y="162026"/>
                    <a:pt x="326267" y="159046"/>
                  </a:cubicBezTo>
                  <a:cubicBezTo>
                    <a:pt x="323287" y="159046"/>
                    <a:pt x="320306" y="156065"/>
                    <a:pt x="320306" y="156065"/>
                  </a:cubicBezTo>
                  <a:cubicBezTo>
                    <a:pt x="320306" y="156065"/>
                    <a:pt x="320306" y="156065"/>
                    <a:pt x="317326" y="153085"/>
                  </a:cubicBezTo>
                  <a:cubicBezTo>
                    <a:pt x="317326" y="153085"/>
                    <a:pt x="314345" y="150104"/>
                    <a:pt x="314345" y="147124"/>
                  </a:cubicBezTo>
                  <a:cubicBezTo>
                    <a:pt x="314345" y="144143"/>
                    <a:pt x="314345" y="144143"/>
                    <a:pt x="314345" y="141163"/>
                  </a:cubicBezTo>
                  <a:cubicBezTo>
                    <a:pt x="314345" y="138182"/>
                    <a:pt x="317326" y="138182"/>
                    <a:pt x="317326" y="135202"/>
                  </a:cubicBezTo>
                  <a:cubicBezTo>
                    <a:pt x="320306" y="132222"/>
                    <a:pt x="320306" y="132222"/>
                    <a:pt x="320306" y="132222"/>
                  </a:cubicBezTo>
                  <a:cubicBezTo>
                    <a:pt x="323287" y="129241"/>
                    <a:pt x="323287" y="129241"/>
                    <a:pt x="326267" y="129241"/>
                  </a:cubicBezTo>
                  <a:close/>
                  <a:moveTo>
                    <a:pt x="184542" y="98385"/>
                  </a:moveTo>
                  <a:cubicBezTo>
                    <a:pt x="184542" y="98385"/>
                    <a:pt x="187509" y="98385"/>
                    <a:pt x="187509" y="98385"/>
                  </a:cubicBezTo>
                  <a:cubicBezTo>
                    <a:pt x="193443" y="98385"/>
                    <a:pt x="196410" y="98385"/>
                    <a:pt x="199376" y="101439"/>
                  </a:cubicBezTo>
                  <a:cubicBezTo>
                    <a:pt x="202343" y="101439"/>
                    <a:pt x="202343" y="104492"/>
                    <a:pt x="205310" y="107546"/>
                  </a:cubicBezTo>
                  <a:cubicBezTo>
                    <a:pt x="205310" y="107546"/>
                    <a:pt x="205310" y="110599"/>
                    <a:pt x="205310" y="110599"/>
                  </a:cubicBezTo>
                  <a:cubicBezTo>
                    <a:pt x="208277" y="113653"/>
                    <a:pt x="205310" y="116706"/>
                    <a:pt x="205310" y="119760"/>
                  </a:cubicBezTo>
                  <a:cubicBezTo>
                    <a:pt x="205310" y="119760"/>
                    <a:pt x="205310" y="122813"/>
                    <a:pt x="202343" y="122813"/>
                  </a:cubicBezTo>
                  <a:cubicBezTo>
                    <a:pt x="202343" y="122813"/>
                    <a:pt x="202343" y="122813"/>
                    <a:pt x="199376" y="128920"/>
                  </a:cubicBezTo>
                  <a:cubicBezTo>
                    <a:pt x="199376" y="131974"/>
                    <a:pt x="196410" y="131974"/>
                    <a:pt x="193443" y="135027"/>
                  </a:cubicBezTo>
                  <a:cubicBezTo>
                    <a:pt x="193443" y="135027"/>
                    <a:pt x="190476" y="135027"/>
                    <a:pt x="190476" y="135027"/>
                  </a:cubicBezTo>
                  <a:cubicBezTo>
                    <a:pt x="184542" y="135027"/>
                    <a:pt x="181575" y="135027"/>
                    <a:pt x="178608" y="131974"/>
                  </a:cubicBezTo>
                  <a:cubicBezTo>
                    <a:pt x="175641" y="131974"/>
                    <a:pt x="175641" y="128920"/>
                    <a:pt x="172674" y="125867"/>
                  </a:cubicBezTo>
                  <a:cubicBezTo>
                    <a:pt x="172674" y="125867"/>
                    <a:pt x="172674" y="122813"/>
                    <a:pt x="172674" y="122813"/>
                  </a:cubicBezTo>
                  <a:cubicBezTo>
                    <a:pt x="169707" y="119760"/>
                    <a:pt x="172674" y="116706"/>
                    <a:pt x="172674" y="116706"/>
                  </a:cubicBezTo>
                  <a:cubicBezTo>
                    <a:pt x="172674" y="113653"/>
                    <a:pt x="172674" y="110599"/>
                    <a:pt x="175641" y="110599"/>
                  </a:cubicBezTo>
                  <a:cubicBezTo>
                    <a:pt x="175641" y="107546"/>
                    <a:pt x="175641" y="107546"/>
                    <a:pt x="178608" y="104492"/>
                  </a:cubicBezTo>
                  <a:cubicBezTo>
                    <a:pt x="178608" y="101439"/>
                    <a:pt x="181575" y="101439"/>
                    <a:pt x="184542" y="98385"/>
                  </a:cubicBezTo>
                  <a:close/>
                  <a:moveTo>
                    <a:pt x="26035" y="10"/>
                  </a:moveTo>
                  <a:cubicBezTo>
                    <a:pt x="29864" y="153"/>
                    <a:pt x="33693" y="1876"/>
                    <a:pt x="36756" y="5705"/>
                  </a:cubicBezTo>
                  <a:cubicBezTo>
                    <a:pt x="52070" y="21020"/>
                    <a:pt x="24504" y="42460"/>
                    <a:pt x="12252" y="27145"/>
                  </a:cubicBezTo>
                  <a:cubicBezTo>
                    <a:pt x="3063" y="13362"/>
                    <a:pt x="14549" y="-421"/>
                    <a:pt x="26035" y="10"/>
                  </a:cubicBezTo>
                  <a:close/>
                </a:path>
              </a:pathLst>
            </a:custGeom>
            <a:solidFill>
              <a:srgbClr val="F4F3E5"/>
            </a:solidFill>
            <a:ln>
              <a:noFill/>
            </a:ln>
          </p:spPr>
          <p:txBody>
            <a:bodyPr anchor="ctr" wrap="square">
              <a:noAutofit/>
            </a:bodyPr>
            <a:p>
              <a:pPr algn="ctr"/>
              <a:endParaRPr>
                <a:cs typeface="+mn-ea"/>
                <a:sym typeface="+mn-lt"/>
              </a:endParaRPr>
            </a:p>
          </p:txBody>
        </p:sp>
        <p:sp>
          <p:nvSpPr>
            <p:cNvPr id="1049010" name="îŝḻîḓe"/>
            <p:cNvSpPr/>
            <p:nvPr/>
          </p:nvSpPr>
          <p:spPr bwMode="auto">
            <a:xfrm>
              <a:off x="3042864" y="4968781"/>
              <a:ext cx="358900" cy="352954"/>
            </a:xfrm>
            <a:custGeom>
              <a:avLst/>
              <a:gdLst>
                <a:gd name="connsiteX0" fmla="*/ 150830 w 315717"/>
                <a:gd name="connsiteY0" fmla="*/ 279631 h 310487"/>
                <a:gd name="connsiteX1" fmla="*/ 156615 w 315717"/>
                <a:gd name="connsiteY1" fmla="*/ 279631 h 310487"/>
                <a:gd name="connsiteX2" fmla="*/ 159508 w 315717"/>
                <a:gd name="connsiteY2" fmla="*/ 279631 h 310487"/>
                <a:gd name="connsiteX3" fmla="*/ 168186 w 315717"/>
                <a:gd name="connsiteY3" fmla="*/ 282717 h 310487"/>
                <a:gd name="connsiteX4" fmla="*/ 168186 w 315717"/>
                <a:gd name="connsiteY4" fmla="*/ 285802 h 310487"/>
                <a:gd name="connsiteX5" fmla="*/ 171079 w 315717"/>
                <a:gd name="connsiteY5" fmla="*/ 291974 h 310487"/>
                <a:gd name="connsiteX6" fmla="*/ 171079 w 315717"/>
                <a:gd name="connsiteY6" fmla="*/ 298145 h 310487"/>
                <a:gd name="connsiteX7" fmla="*/ 168186 w 315717"/>
                <a:gd name="connsiteY7" fmla="*/ 304316 h 310487"/>
                <a:gd name="connsiteX8" fmla="*/ 162401 w 315717"/>
                <a:gd name="connsiteY8" fmla="*/ 307402 h 310487"/>
                <a:gd name="connsiteX9" fmla="*/ 156615 w 315717"/>
                <a:gd name="connsiteY9" fmla="*/ 310487 h 310487"/>
                <a:gd name="connsiteX10" fmla="*/ 150830 w 315717"/>
                <a:gd name="connsiteY10" fmla="*/ 307402 h 310487"/>
                <a:gd name="connsiteX11" fmla="*/ 145044 w 315717"/>
                <a:gd name="connsiteY11" fmla="*/ 304316 h 310487"/>
                <a:gd name="connsiteX12" fmla="*/ 145044 w 315717"/>
                <a:gd name="connsiteY12" fmla="*/ 301230 h 310487"/>
                <a:gd name="connsiteX13" fmla="*/ 142151 w 315717"/>
                <a:gd name="connsiteY13" fmla="*/ 295059 h 310487"/>
                <a:gd name="connsiteX14" fmla="*/ 142151 w 315717"/>
                <a:gd name="connsiteY14" fmla="*/ 291974 h 310487"/>
                <a:gd name="connsiteX15" fmla="*/ 145044 w 315717"/>
                <a:gd name="connsiteY15" fmla="*/ 285802 h 310487"/>
                <a:gd name="connsiteX16" fmla="*/ 147937 w 315717"/>
                <a:gd name="connsiteY16" fmla="*/ 282717 h 310487"/>
                <a:gd name="connsiteX17" fmla="*/ 150830 w 315717"/>
                <a:gd name="connsiteY17" fmla="*/ 279631 h 310487"/>
                <a:gd name="connsiteX18" fmla="*/ 75620 w 315717"/>
                <a:gd name="connsiteY18" fmla="*/ 175492 h 310487"/>
                <a:gd name="connsiteX19" fmla="*/ 81405 w 315717"/>
                <a:gd name="connsiteY19" fmla="*/ 175492 h 310487"/>
                <a:gd name="connsiteX20" fmla="*/ 87191 w 315717"/>
                <a:gd name="connsiteY20" fmla="*/ 175492 h 310487"/>
                <a:gd name="connsiteX21" fmla="*/ 92976 w 315717"/>
                <a:gd name="connsiteY21" fmla="*/ 178492 h 310487"/>
                <a:gd name="connsiteX22" fmla="*/ 92976 w 315717"/>
                <a:gd name="connsiteY22" fmla="*/ 181492 h 310487"/>
                <a:gd name="connsiteX23" fmla="*/ 95869 w 315717"/>
                <a:gd name="connsiteY23" fmla="*/ 187492 h 310487"/>
                <a:gd name="connsiteX24" fmla="*/ 95869 w 315717"/>
                <a:gd name="connsiteY24" fmla="*/ 193492 h 310487"/>
                <a:gd name="connsiteX25" fmla="*/ 92976 w 315717"/>
                <a:gd name="connsiteY25" fmla="*/ 196491 h 310487"/>
                <a:gd name="connsiteX26" fmla="*/ 90084 w 315717"/>
                <a:gd name="connsiteY26" fmla="*/ 199491 h 310487"/>
                <a:gd name="connsiteX27" fmla="*/ 87191 w 315717"/>
                <a:gd name="connsiteY27" fmla="*/ 202491 h 310487"/>
                <a:gd name="connsiteX28" fmla="*/ 81405 w 315717"/>
                <a:gd name="connsiteY28" fmla="*/ 202491 h 310487"/>
                <a:gd name="connsiteX29" fmla="*/ 78512 w 315717"/>
                <a:gd name="connsiteY29" fmla="*/ 202491 h 310487"/>
                <a:gd name="connsiteX30" fmla="*/ 69834 w 315717"/>
                <a:gd name="connsiteY30" fmla="*/ 199491 h 310487"/>
                <a:gd name="connsiteX31" fmla="*/ 69834 w 315717"/>
                <a:gd name="connsiteY31" fmla="*/ 196491 h 310487"/>
                <a:gd name="connsiteX32" fmla="*/ 66941 w 315717"/>
                <a:gd name="connsiteY32" fmla="*/ 190492 h 310487"/>
                <a:gd name="connsiteX33" fmla="*/ 66941 w 315717"/>
                <a:gd name="connsiteY33" fmla="*/ 184492 h 310487"/>
                <a:gd name="connsiteX34" fmla="*/ 69834 w 315717"/>
                <a:gd name="connsiteY34" fmla="*/ 181492 h 310487"/>
                <a:gd name="connsiteX35" fmla="*/ 75620 w 315717"/>
                <a:gd name="connsiteY35" fmla="*/ 175492 h 310487"/>
                <a:gd name="connsiteX36" fmla="*/ 19004 w 315717"/>
                <a:gd name="connsiteY36" fmla="*/ 60909 h 310487"/>
                <a:gd name="connsiteX37" fmla="*/ 9912 w 315717"/>
                <a:gd name="connsiteY37" fmla="*/ 88390 h 310487"/>
                <a:gd name="connsiteX38" fmla="*/ 19004 w 315717"/>
                <a:gd name="connsiteY38" fmla="*/ 60909 h 310487"/>
                <a:gd name="connsiteX39" fmla="*/ 187664 w 315717"/>
                <a:gd name="connsiteY39" fmla="*/ 50120 h 310487"/>
                <a:gd name="connsiteX40" fmla="*/ 190749 w 315717"/>
                <a:gd name="connsiteY40" fmla="*/ 51265 h 310487"/>
                <a:gd name="connsiteX41" fmla="*/ 193835 w 315717"/>
                <a:gd name="connsiteY41" fmla="*/ 54319 h 310487"/>
                <a:gd name="connsiteX42" fmla="*/ 196921 w 315717"/>
                <a:gd name="connsiteY42" fmla="*/ 60426 h 310487"/>
                <a:gd name="connsiteX43" fmla="*/ 200006 w 315717"/>
                <a:gd name="connsiteY43" fmla="*/ 63480 h 310487"/>
                <a:gd name="connsiteX44" fmla="*/ 200006 w 315717"/>
                <a:gd name="connsiteY44" fmla="*/ 69587 h 310487"/>
                <a:gd name="connsiteX45" fmla="*/ 196921 w 315717"/>
                <a:gd name="connsiteY45" fmla="*/ 75694 h 310487"/>
                <a:gd name="connsiteX46" fmla="*/ 193835 w 315717"/>
                <a:gd name="connsiteY46" fmla="*/ 78747 h 310487"/>
                <a:gd name="connsiteX47" fmla="*/ 184578 w 315717"/>
                <a:gd name="connsiteY47" fmla="*/ 84854 h 310487"/>
                <a:gd name="connsiteX48" fmla="*/ 178407 w 315717"/>
                <a:gd name="connsiteY48" fmla="*/ 81801 h 310487"/>
                <a:gd name="connsiteX49" fmla="*/ 172236 w 315717"/>
                <a:gd name="connsiteY49" fmla="*/ 78747 h 310487"/>
                <a:gd name="connsiteX50" fmla="*/ 169150 w 315717"/>
                <a:gd name="connsiteY50" fmla="*/ 75694 h 310487"/>
                <a:gd name="connsiteX51" fmla="*/ 169150 w 315717"/>
                <a:gd name="connsiteY51" fmla="*/ 69587 h 310487"/>
                <a:gd name="connsiteX52" fmla="*/ 169150 w 315717"/>
                <a:gd name="connsiteY52" fmla="*/ 63480 h 310487"/>
                <a:gd name="connsiteX53" fmla="*/ 172236 w 315717"/>
                <a:gd name="connsiteY53" fmla="*/ 57372 h 310487"/>
                <a:gd name="connsiteX54" fmla="*/ 175321 w 315717"/>
                <a:gd name="connsiteY54" fmla="*/ 54319 h 310487"/>
                <a:gd name="connsiteX55" fmla="*/ 184578 w 315717"/>
                <a:gd name="connsiteY55" fmla="*/ 51265 h 310487"/>
                <a:gd name="connsiteX56" fmla="*/ 187664 w 315717"/>
                <a:gd name="connsiteY56" fmla="*/ 50120 h 310487"/>
                <a:gd name="connsiteX57" fmla="*/ 298360 w 315717"/>
                <a:gd name="connsiteY57" fmla="*/ 0 h 310487"/>
                <a:gd name="connsiteX58" fmla="*/ 304146 w 315717"/>
                <a:gd name="connsiteY58" fmla="*/ 0 h 310487"/>
                <a:gd name="connsiteX59" fmla="*/ 307039 w 315717"/>
                <a:gd name="connsiteY59" fmla="*/ 0 h 310487"/>
                <a:gd name="connsiteX60" fmla="*/ 312824 w 315717"/>
                <a:gd name="connsiteY60" fmla="*/ 6171 h 310487"/>
                <a:gd name="connsiteX61" fmla="*/ 315717 w 315717"/>
                <a:gd name="connsiteY61" fmla="*/ 9257 h 310487"/>
                <a:gd name="connsiteX62" fmla="*/ 315717 w 315717"/>
                <a:gd name="connsiteY62" fmla="*/ 15428 h 310487"/>
                <a:gd name="connsiteX63" fmla="*/ 315717 w 315717"/>
                <a:gd name="connsiteY63" fmla="*/ 18513 h 310487"/>
                <a:gd name="connsiteX64" fmla="*/ 312824 w 315717"/>
                <a:gd name="connsiteY64" fmla="*/ 24685 h 310487"/>
                <a:gd name="connsiteX65" fmla="*/ 309932 w 315717"/>
                <a:gd name="connsiteY65" fmla="*/ 27770 h 310487"/>
                <a:gd name="connsiteX66" fmla="*/ 304146 w 315717"/>
                <a:gd name="connsiteY66" fmla="*/ 30856 h 310487"/>
                <a:gd name="connsiteX67" fmla="*/ 298360 w 315717"/>
                <a:gd name="connsiteY67" fmla="*/ 30856 h 310487"/>
                <a:gd name="connsiteX68" fmla="*/ 298360 w 315717"/>
                <a:gd name="connsiteY68" fmla="*/ 27770 h 310487"/>
                <a:gd name="connsiteX69" fmla="*/ 289682 w 315717"/>
                <a:gd name="connsiteY69" fmla="*/ 24685 h 310487"/>
                <a:gd name="connsiteX70" fmla="*/ 289682 w 315717"/>
                <a:gd name="connsiteY70" fmla="*/ 21599 h 310487"/>
                <a:gd name="connsiteX71" fmla="*/ 286789 w 315717"/>
                <a:gd name="connsiteY71" fmla="*/ 15428 h 310487"/>
                <a:gd name="connsiteX72" fmla="*/ 286789 w 315717"/>
                <a:gd name="connsiteY72" fmla="*/ 9257 h 310487"/>
                <a:gd name="connsiteX73" fmla="*/ 289682 w 315717"/>
                <a:gd name="connsiteY73" fmla="*/ 6171 h 310487"/>
                <a:gd name="connsiteX74" fmla="*/ 295468 w 315717"/>
                <a:gd name="connsiteY74" fmla="*/ 3085 h 310487"/>
                <a:gd name="connsiteX75" fmla="*/ 298360 w 315717"/>
                <a:gd name="connsiteY75" fmla="*/ 0 h 31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15717" h="310487">
                  <a:moveTo>
                    <a:pt x="150830" y="279631"/>
                  </a:moveTo>
                  <a:cubicBezTo>
                    <a:pt x="153722" y="279631"/>
                    <a:pt x="153722" y="279631"/>
                    <a:pt x="156615" y="279631"/>
                  </a:cubicBezTo>
                  <a:cubicBezTo>
                    <a:pt x="159508" y="279631"/>
                    <a:pt x="159508" y="279631"/>
                    <a:pt x="159508" y="279631"/>
                  </a:cubicBezTo>
                  <a:cubicBezTo>
                    <a:pt x="162401" y="279631"/>
                    <a:pt x="165294" y="282717"/>
                    <a:pt x="168186" y="282717"/>
                  </a:cubicBezTo>
                  <a:cubicBezTo>
                    <a:pt x="168186" y="285802"/>
                    <a:pt x="168186" y="285802"/>
                    <a:pt x="168186" y="285802"/>
                  </a:cubicBezTo>
                  <a:cubicBezTo>
                    <a:pt x="171079" y="288888"/>
                    <a:pt x="171079" y="291974"/>
                    <a:pt x="171079" y="291974"/>
                  </a:cubicBezTo>
                  <a:cubicBezTo>
                    <a:pt x="171079" y="295059"/>
                    <a:pt x="171079" y="295059"/>
                    <a:pt x="171079" y="298145"/>
                  </a:cubicBezTo>
                  <a:cubicBezTo>
                    <a:pt x="171079" y="301230"/>
                    <a:pt x="168186" y="301230"/>
                    <a:pt x="168186" y="304316"/>
                  </a:cubicBezTo>
                  <a:cubicBezTo>
                    <a:pt x="165294" y="304316"/>
                    <a:pt x="165294" y="307402"/>
                    <a:pt x="162401" y="307402"/>
                  </a:cubicBezTo>
                  <a:cubicBezTo>
                    <a:pt x="159508" y="307402"/>
                    <a:pt x="156615" y="310487"/>
                    <a:pt x="156615" y="310487"/>
                  </a:cubicBezTo>
                  <a:cubicBezTo>
                    <a:pt x="153722" y="310487"/>
                    <a:pt x="153722" y="307402"/>
                    <a:pt x="150830" y="307402"/>
                  </a:cubicBezTo>
                  <a:cubicBezTo>
                    <a:pt x="150830" y="307402"/>
                    <a:pt x="147937" y="307402"/>
                    <a:pt x="145044" y="304316"/>
                  </a:cubicBezTo>
                  <a:cubicBezTo>
                    <a:pt x="145044" y="304316"/>
                    <a:pt x="145044" y="301230"/>
                    <a:pt x="145044" y="301230"/>
                  </a:cubicBezTo>
                  <a:cubicBezTo>
                    <a:pt x="142151" y="301230"/>
                    <a:pt x="142151" y="298145"/>
                    <a:pt x="142151" y="295059"/>
                  </a:cubicBezTo>
                  <a:cubicBezTo>
                    <a:pt x="142151" y="295059"/>
                    <a:pt x="142151" y="291974"/>
                    <a:pt x="142151" y="291974"/>
                  </a:cubicBezTo>
                  <a:cubicBezTo>
                    <a:pt x="142151" y="288888"/>
                    <a:pt x="145044" y="285802"/>
                    <a:pt x="145044" y="285802"/>
                  </a:cubicBezTo>
                  <a:cubicBezTo>
                    <a:pt x="145044" y="282717"/>
                    <a:pt x="147937" y="282717"/>
                    <a:pt x="147937" y="282717"/>
                  </a:cubicBezTo>
                  <a:cubicBezTo>
                    <a:pt x="150830" y="282717"/>
                    <a:pt x="150830" y="282717"/>
                    <a:pt x="150830" y="279631"/>
                  </a:cubicBezTo>
                  <a:close/>
                  <a:moveTo>
                    <a:pt x="75620" y="175492"/>
                  </a:moveTo>
                  <a:cubicBezTo>
                    <a:pt x="78512" y="175492"/>
                    <a:pt x="81405" y="175492"/>
                    <a:pt x="81405" y="175492"/>
                  </a:cubicBezTo>
                  <a:cubicBezTo>
                    <a:pt x="84298" y="175492"/>
                    <a:pt x="84298" y="175492"/>
                    <a:pt x="87191" y="175492"/>
                  </a:cubicBezTo>
                  <a:cubicBezTo>
                    <a:pt x="87191" y="175492"/>
                    <a:pt x="90084" y="175492"/>
                    <a:pt x="92976" y="178492"/>
                  </a:cubicBezTo>
                  <a:cubicBezTo>
                    <a:pt x="92976" y="178492"/>
                    <a:pt x="92976" y="181492"/>
                    <a:pt x="92976" y="181492"/>
                  </a:cubicBezTo>
                  <a:cubicBezTo>
                    <a:pt x="95869" y="184492"/>
                    <a:pt x="95869" y="184492"/>
                    <a:pt x="95869" y="187492"/>
                  </a:cubicBezTo>
                  <a:cubicBezTo>
                    <a:pt x="95869" y="187492"/>
                    <a:pt x="95869" y="190492"/>
                    <a:pt x="95869" y="193492"/>
                  </a:cubicBezTo>
                  <a:cubicBezTo>
                    <a:pt x="95869" y="193492"/>
                    <a:pt x="92976" y="196491"/>
                    <a:pt x="92976" y="196491"/>
                  </a:cubicBezTo>
                  <a:cubicBezTo>
                    <a:pt x="92976" y="199491"/>
                    <a:pt x="90084" y="199491"/>
                    <a:pt x="90084" y="199491"/>
                  </a:cubicBezTo>
                  <a:cubicBezTo>
                    <a:pt x="87191" y="202491"/>
                    <a:pt x="87191" y="202491"/>
                    <a:pt x="87191" y="202491"/>
                  </a:cubicBezTo>
                  <a:cubicBezTo>
                    <a:pt x="84298" y="202491"/>
                    <a:pt x="84298" y="202491"/>
                    <a:pt x="81405" y="202491"/>
                  </a:cubicBezTo>
                  <a:cubicBezTo>
                    <a:pt x="78512" y="202491"/>
                    <a:pt x="78512" y="202491"/>
                    <a:pt x="78512" y="202491"/>
                  </a:cubicBezTo>
                  <a:cubicBezTo>
                    <a:pt x="75620" y="202491"/>
                    <a:pt x="72727" y="199491"/>
                    <a:pt x="69834" y="199491"/>
                  </a:cubicBezTo>
                  <a:cubicBezTo>
                    <a:pt x="69834" y="196491"/>
                    <a:pt x="69834" y="196491"/>
                    <a:pt x="69834" y="196491"/>
                  </a:cubicBezTo>
                  <a:cubicBezTo>
                    <a:pt x="66941" y="193492"/>
                    <a:pt x="66941" y="193492"/>
                    <a:pt x="66941" y="190492"/>
                  </a:cubicBezTo>
                  <a:cubicBezTo>
                    <a:pt x="66941" y="187492"/>
                    <a:pt x="66941" y="187492"/>
                    <a:pt x="66941" y="184492"/>
                  </a:cubicBezTo>
                  <a:cubicBezTo>
                    <a:pt x="69834" y="184492"/>
                    <a:pt x="69834" y="181492"/>
                    <a:pt x="69834" y="181492"/>
                  </a:cubicBezTo>
                  <a:cubicBezTo>
                    <a:pt x="72727" y="178492"/>
                    <a:pt x="72727" y="178492"/>
                    <a:pt x="75620" y="175492"/>
                  </a:cubicBezTo>
                  <a:close/>
                  <a:moveTo>
                    <a:pt x="19004" y="60909"/>
                  </a:moveTo>
                  <a:cubicBezTo>
                    <a:pt x="34156" y="67016"/>
                    <a:pt x="28095" y="94497"/>
                    <a:pt x="9912" y="88390"/>
                  </a:cubicBezTo>
                  <a:cubicBezTo>
                    <a:pt x="-8271" y="85337"/>
                    <a:pt x="821" y="57855"/>
                    <a:pt x="19004" y="60909"/>
                  </a:cubicBezTo>
                  <a:close/>
                  <a:moveTo>
                    <a:pt x="187664" y="50120"/>
                  </a:moveTo>
                  <a:cubicBezTo>
                    <a:pt x="188435" y="50502"/>
                    <a:pt x="189207" y="51265"/>
                    <a:pt x="190749" y="51265"/>
                  </a:cubicBezTo>
                  <a:cubicBezTo>
                    <a:pt x="193835" y="51265"/>
                    <a:pt x="193835" y="54319"/>
                    <a:pt x="193835" y="54319"/>
                  </a:cubicBezTo>
                  <a:cubicBezTo>
                    <a:pt x="196921" y="54319"/>
                    <a:pt x="196921" y="57372"/>
                    <a:pt x="196921" y="60426"/>
                  </a:cubicBezTo>
                  <a:cubicBezTo>
                    <a:pt x="200006" y="60426"/>
                    <a:pt x="200006" y="63480"/>
                    <a:pt x="200006" y="63480"/>
                  </a:cubicBezTo>
                  <a:cubicBezTo>
                    <a:pt x="200006" y="63480"/>
                    <a:pt x="200006" y="63480"/>
                    <a:pt x="200006" y="69587"/>
                  </a:cubicBezTo>
                  <a:cubicBezTo>
                    <a:pt x="200006" y="72640"/>
                    <a:pt x="196921" y="75694"/>
                    <a:pt x="196921" y="75694"/>
                  </a:cubicBezTo>
                  <a:cubicBezTo>
                    <a:pt x="196921" y="78747"/>
                    <a:pt x="193835" y="78747"/>
                    <a:pt x="193835" y="78747"/>
                  </a:cubicBezTo>
                  <a:cubicBezTo>
                    <a:pt x="190749" y="81801"/>
                    <a:pt x="187664" y="84854"/>
                    <a:pt x="184578" y="84854"/>
                  </a:cubicBezTo>
                  <a:cubicBezTo>
                    <a:pt x="181493" y="84854"/>
                    <a:pt x="181493" y="84854"/>
                    <a:pt x="178407" y="81801"/>
                  </a:cubicBezTo>
                  <a:cubicBezTo>
                    <a:pt x="175321" y="81801"/>
                    <a:pt x="175321" y="81801"/>
                    <a:pt x="172236" y="78747"/>
                  </a:cubicBezTo>
                  <a:cubicBezTo>
                    <a:pt x="172236" y="78747"/>
                    <a:pt x="172236" y="75694"/>
                    <a:pt x="169150" y="75694"/>
                  </a:cubicBezTo>
                  <a:cubicBezTo>
                    <a:pt x="169150" y="72640"/>
                    <a:pt x="169150" y="72640"/>
                    <a:pt x="169150" y="69587"/>
                  </a:cubicBezTo>
                  <a:cubicBezTo>
                    <a:pt x="169150" y="66533"/>
                    <a:pt x="169150" y="66533"/>
                    <a:pt x="169150" y="63480"/>
                  </a:cubicBezTo>
                  <a:cubicBezTo>
                    <a:pt x="169150" y="60426"/>
                    <a:pt x="172236" y="57372"/>
                    <a:pt x="172236" y="57372"/>
                  </a:cubicBezTo>
                  <a:cubicBezTo>
                    <a:pt x="172236" y="54319"/>
                    <a:pt x="175321" y="54319"/>
                    <a:pt x="175321" y="54319"/>
                  </a:cubicBezTo>
                  <a:cubicBezTo>
                    <a:pt x="178407" y="51265"/>
                    <a:pt x="181493" y="51265"/>
                    <a:pt x="184578" y="51265"/>
                  </a:cubicBezTo>
                  <a:cubicBezTo>
                    <a:pt x="186121" y="49739"/>
                    <a:pt x="186892" y="49739"/>
                    <a:pt x="187664" y="50120"/>
                  </a:cubicBezTo>
                  <a:close/>
                  <a:moveTo>
                    <a:pt x="298360" y="0"/>
                  </a:moveTo>
                  <a:cubicBezTo>
                    <a:pt x="301253" y="0"/>
                    <a:pt x="304146" y="0"/>
                    <a:pt x="304146" y="0"/>
                  </a:cubicBezTo>
                  <a:cubicBezTo>
                    <a:pt x="304146" y="0"/>
                    <a:pt x="304146" y="0"/>
                    <a:pt x="307039" y="0"/>
                  </a:cubicBezTo>
                  <a:cubicBezTo>
                    <a:pt x="309932" y="3085"/>
                    <a:pt x="309932" y="3085"/>
                    <a:pt x="312824" y="6171"/>
                  </a:cubicBezTo>
                  <a:cubicBezTo>
                    <a:pt x="312824" y="6171"/>
                    <a:pt x="312824" y="6171"/>
                    <a:pt x="315717" y="9257"/>
                  </a:cubicBezTo>
                  <a:cubicBezTo>
                    <a:pt x="315717" y="9257"/>
                    <a:pt x="315717" y="12342"/>
                    <a:pt x="315717" y="15428"/>
                  </a:cubicBezTo>
                  <a:cubicBezTo>
                    <a:pt x="315717" y="15428"/>
                    <a:pt x="315717" y="18513"/>
                    <a:pt x="315717" y="18513"/>
                  </a:cubicBezTo>
                  <a:cubicBezTo>
                    <a:pt x="315717" y="21599"/>
                    <a:pt x="315717" y="21599"/>
                    <a:pt x="312824" y="24685"/>
                  </a:cubicBezTo>
                  <a:cubicBezTo>
                    <a:pt x="312824" y="24685"/>
                    <a:pt x="309932" y="27770"/>
                    <a:pt x="309932" y="27770"/>
                  </a:cubicBezTo>
                  <a:cubicBezTo>
                    <a:pt x="307039" y="27770"/>
                    <a:pt x="307039" y="30856"/>
                    <a:pt x="304146" y="30856"/>
                  </a:cubicBezTo>
                  <a:cubicBezTo>
                    <a:pt x="301253" y="30856"/>
                    <a:pt x="301253" y="30856"/>
                    <a:pt x="298360" y="30856"/>
                  </a:cubicBezTo>
                  <a:cubicBezTo>
                    <a:pt x="298360" y="30856"/>
                    <a:pt x="298360" y="30856"/>
                    <a:pt x="298360" y="27770"/>
                  </a:cubicBezTo>
                  <a:cubicBezTo>
                    <a:pt x="295468" y="27770"/>
                    <a:pt x="292575" y="27770"/>
                    <a:pt x="289682" y="24685"/>
                  </a:cubicBezTo>
                  <a:cubicBezTo>
                    <a:pt x="289682" y="24685"/>
                    <a:pt x="289682" y="21599"/>
                    <a:pt x="289682" y="21599"/>
                  </a:cubicBezTo>
                  <a:cubicBezTo>
                    <a:pt x="286789" y="18513"/>
                    <a:pt x="286789" y="18513"/>
                    <a:pt x="286789" y="15428"/>
                  </a:cubicBezTo>
                  <a:cubicBezTo>
                    <a:pt x="286789" y="12342"/>
                    <a:pt x="286789" y="12342"/>
                    <a:pt x="286789" y="9257"/>
                  </a:cubicBezTo>
                  <a:cubicBezTo>
                    <a:pt x="289682" y="9257"/>
                    <a:pt x="289682" y="6171"/>
                    <a:pt x="289682" y="6171"/>
                  </a:cubicBezTo>
                  <a:cubicBezTo>
                    <a:pt x="292575" y="3085"/>
                    <a:pt x="292575" y="3085"/>
                    <a:pt x="295468" y="3085"/>
                  </a:cubicBezTo>
                  <a:cubicBezTo>
                    <a:pt x="295468" y="0"/>
                    <a:pt x="298360" y="0"/>
                    <a:pt x="298360" y="0"/>
                  </a:cubicBezTo>
                  <a:close/>
                </a:path>
              </a:pathLst>
            </a:custGeom>
            <a:solidFill>
              <a:srgbClr val="F4F3E5"/>
            </a:solidFill>
            <a:ln>
              <a:noFill/>
            </a:ln>
          </p:spPr>
          <p:txBody>
            <a:bodyPr anchor="ctr" wrap="square">
              <a:noAutofit/>
            </a:bodyPr>
            <a:p>
              <a:pPr algn="ctr"/>
              <a:endParaRPr>
                <a:cs typeface="+mn-ea"/>
                <a:sym typeface="+mn-lt"/>
              </a:endParaRPr>
            </a:p>
          </p:txBody>
        </p:sp>
        <p:sp>
          <p:nvSpPr>
            <p:cNvPr id="1049011" name="îṩḻïḑé"/>
            <p:cNvSpPr/>
            <p:nvPr/>
          </p:nvSpPr>
          <p:spPr bwMode="auto">
            <a:xfrm>
              <a:off x="2013483" y="2252566"/>
              <a:ext cx="204456" cy="201690"/>
            </a:xfrm>
            <a:custGeom>
              <a:avLst/>
              <a:gdLst>
                <a:gd name="connsiteX0" fmla="*/ 90181 w 179856"/>
                <a:gd name="connsiteY0" fmla="*/ 160066 h 177423"/>
                <a:gd name="connsiteX1" fmla="*/ 93074 w 179856"/>
                <a:gd name="connsiteY1" fmla="*/ 162959 h 177423"/>
                <a:gd name="connsiteX2" fmla="*/ 95966 w 179856"/>
                <a:gd name="connsiteY2" fmla="*/ 162959 h 177423"/>
                <a:gd name="connsiteX3" fmla="*/ 95966 w 179856"/>
                <a:gd name="connsiteY3" fmla="*/ 165852 h 177423"/>
                <a:gd name="connsiteX4" fmla="*/ 98859 w 179856"/>
                <a:gd name="connsiteY4" fmla="*/ 168745 h 177423"/>
                <a:gd name="connsiteX5" fmla="*/ 98859 w 179856"/>
                <a:gd name="connsiteY5" fmla="*/ 171637 h 177423"/>
                <a:gd name="connsiteX6" fmla="*/ 95966 w 179856"/>
                <a:gd name="connsiteY6" fmla="*/ 174530 h 177423"/>
                <a:gd name="connsiteX7" fmla="*/ 93074 w 179856"/>
                <a:gd name="connsiteY7" fmla="*/ 177423 h 177423"/>
                <a:gd name="connsiteX8" fmla="*/ 90181 w 179856"/>
                <a:gd name="connsiteY8" fmla="*/ 177423 h 177423"/>
                <a:gd name="connsiteX9" fmla="*/ 87288 w 179856"/>
                <a:gd name="connsiteY9" fmla="*/ 177423 h 177423"/>
                <a:gd name="connsiteX10" fmla="*/ 84395 w 179856"/>
                <a:gd name="connsiteY10" fmla="*/ 174530 h 177423"/>
                <a:gd name="connsiteX11" fmla="*/ 81502 w 179856"/>
                <a:gd name="connsiteY11" fmla="*/ 174530 h 177423"/>
                <a:gd name="connsiteX12" fmla="*/ 81502 w 179856"/>
                <a:gd name="connsiteY12" fmla="*/ 171637 h 177423"/>
                <a:gd name="connsiteX13" fmla="*/ 81502 w 179856"/>
                <a:gd name="connsiteY13" fmla="*/ 165852 h 177423"/>
                <a:gd name="connsiteX14" fmla="*/ 84395 w 179856"/>
                <a:gd name="connsiteY14" fmla="*/ 165852 h 177423"/>
                <a:gd name="connsiteX15" fmla="*/ 84395 w 179856"/>
                <a:gd name="connsiteY15" fmla="*/ 162959 h 177423"/>
                <a:gd name="connsiteX16" fmla="*/ 87288 w 179856"/>
                <a:gd name="connsiteY16" fmla="*/ 162959 h 177423"/>
                <a:gd name="connsiteX17" fmla="*/ 90181 w 179856"/>
                <a:gd name="connsiteY17" fmla="*/ 160066 h 177423"/>
                <a:gd name="connsiteX18" fmla="*/ 42162 w 179856"/>
                <a:gd name="connsiteY18" fmla="*/ 100282 h 177423"/>
                <a:gd name="connsiteX19" fmla="*/ 48333 w 179856"/>
                <a:gd name="connsiteY19" fmla="*/ 100282 h 177423"/>
                <a:gd name="connsiteX20" fmla="*/ 54504 w 179856"/>
                <a:gd name="connsiteY20" fmla="*/ 103175 h 177423"/>
                <a:gd name="connsiteX21" fmla="*/ 54504 w 179856"/>
                <a:gd name="connsiteY21" fmla="*/ 106068 h 177423"/>
                <a:gd name="connsiteX22" fmla="*/ 54504 w 179856"/>
                <a:gd name="connsiteY22" fmla="*/ 108961 h 177423"/>
                <a:gd name="connsiteX23" fmla="*/ 54504 w 179856"/>
                <a:gd name="connsiteY23" fmla="*/ 111853 h 177423"/>
                <a:gd name="connsiteX24" fmla="*/ 54504 w 179856"/>
                <a:gd name="connsiteY24" fmla="*/ 114746 h 177423"/>
                <a:gd name="connsiteX25" fmla="*/ 51419 w 179856"/>
                <a:gd name="connsiteY25" fmla="*/ 114746 h 177423"/>
                <a:gd name="connsiteX26" fmla="*/ 45247 w 179856"/>
                <a:gd name="connsiteY26" fmla="*/ 117639 h 177423"/>
                <a:gd name="connsiteX27" fmla="*/ 39076 w 179856"/>
                <a:gd name="connsiteY27" fmla="*/ 114746 h 177423"/>
                <a:gd name="connsiteX28" fmla="*/ 39076 w 179856"/>
                <a:gd name="connsiteY28" fmla="*/ 111853 h 177423"/>
                <a:gd name="connsiteX29" fmla="*/ 39076 w 179856"/>
                <a:gd name="connsiteY29" fmla="*/ 108961 h 177423"/>
                <a:gd name="connsiteX30" fmla="*/ 39076 w 179856"/>
                <a:gd name="connsiteY30" fmla="*/ 106068 h 177423"/>
                <a:gd name="connsiteX31" fmla="*/ 39076 w 179856"/>
                <a:gd name="connsiteY31" fmla="*/ 103175 h 177423"/>
                <a:gd name="connsiteX32" fmla="*/ 42162 w 179856"/>
                <a:gd name="connsiteY32" fmla="*/ 103175 h 177423"/>
                <a:gd name="connsiteX33" fmla="*/ 42162 w 179856"/>
                <a:gd name="connsiteY33" fmla="*/ 100282 h 177423"/>
                <a:gd name="connsiteX34" fmla="*/ 9720 w 179856"/>
                <a:gd name="connsiteY34" fmla="*/ 35816 h 177423"/>
                <a:gd name="connsiteX35" fmla="*/ 6720 w 179856"/>
                <a:gd name="connsiteY35" fmla="*/ 50969 h 177423"/>
                <a:gd name="connsiteX36" fmla="*/ 9720 w 179856"/>
                <a:gd name="connsiteY36" fmla="*/ 35816 h 177423"/>
                <a:gd name="connsiteX37" fmla="*/ 99823 w 179856"/>
                <a:gd name="connsiteY37" fmla="*/ 30856 h 177423"/>
                <a:gd name="connsiteX38" fmla="*/ 105609 w 179856"/>
                <a:gd name="connsiteY38" fmla="*/ 30856 h 177423"/>
                <a:gd name="connsiteX39" fmla="*/ 108502 w 179856"/>
                <a:gd name="connsiteY39" fmla="*/ 30856 h 177423"/>
                <a:gd name="connsiteX40" fmla="*/ 111394 w 179856"/>
                <a:gd name="connsiteY40" fmla="*/ 30856 h 177423"/>
                <a:gd name="connsiteX41" fmla="*/ 114287 w 179856"/>
                <a:gd name="connsiteY41" fmla="*/ 33749 h 177423"/>
                <a:gd name="connsiteX42" fmla="*/ 114287 w 179856"/>
                <a:gd name="connsiteY42" fmla="*/ 36642 h 177423"/>
                <a:gd name="connsiteX43" fmla="*/ 114287 w 179856"/>
                <a:gd name="connsiteY43" fmla="*/ 39535 h 177423"/>
                <a:gd name="connsiteX44" fmla="*/ 111394 w 179856"/>
                <a:gd name="connsiteY44" fmla="*/ 45320 h 177423"/>
                <a:gd name="connsiteX45" fmla="*/ 105609 w 179856"/>
                <a:gd name="connsiteY45" fmla="*/ 48213 h 177423"/>
                <a:gd name="connsiteX46" fmla="*/ 102716 w 179856"/>
                <a:gd name="connsiteY46" fmla="*/ 48213 h 177423"/>
                <a:gd name="connsiteX47" fmla="*/ 99823 w 179856"/>
                <a:gd name="connsiteY47" fmla="*/ 45320 h 177423"/>
                <a:gd name="connsiteX48" fmla="*/ 96930 w 179856"/>
                <a:gd name="connsiteY48" fmla="*/ 42427 h 177423"/>
                <a:gd name="connsiteX49" fmla="*/ 96930 w 179856"/>
                <a:gd name="connsiteY49" fmla="*/ 39535 h 177423"/>
                <a:gd name="connsiteX50" fmla="*/ 96930 w 179856"/>
                <a:gd name="connsiteY50" fmla="*/ 36642 h 177423"/>
                <a:gd name="connsiteX51" fmla="*/ 99823 w 179856"/>
                <a:gd name="connsiteY51" fmla="*/ 33749 h 177423"/>
                <a:gd name="connsiteX52" fmla="*/ 99823 w 179856"/>
                <a:gd name="connsiteY52" fmla="*/ 30856 h 177423"/>
                <a:gd name="connsiteX53" fmla="*/ 169056 w 179856"/>
                <a:gd name="connsiteY53" fmla="*/ 0 h 177423"/>
                <a:gd name="connsiteX54" fmla="*/ 171756 w 179856"/>
                <a:gd name="connsiteY54" fmla="*/ 0 h 177423"/>
                <a:gd name="connsiteX55" fmla="*/ 174456 w 179856"/>
                <a:gd name="connsiteY55" fmla="*/ 0 h 177423"/>
                <a:gd name="connsiteX56" fmla="*/ 179856 w 179856"/>
                <a:gd name="connsiteY56" fmla="*/ 3214 h 177423"/>
                <a:gd name="connsiteX57" fmla="*/ 179856 w 179856"/>
                <a:gd name="connsiteY57" fmla="*/ 6428 h 177423"/>
                <a:gd name="connsiteX58" fmla="*/ 179856 w 179856"/>
                <a:gd name="connsiteY58" fmla="*/ 9642 h 177423"/>
                <a:gd name="connsiteX59" fmla="*/ 179856 w 179856"/>
                <a:gd name="connsiteY59" fmla="*/ 12857 h 177423"/>
                <a:gd name="connsiteX60" fmla="*/ 179856 w 179856"/>
                <a:gd name="connsiteY60" fmla="*/ 16071 h 177423"/>
                <a:gd name="connsiteX61" fmla="*/ 177156 w 179856"/>
                <a:gd name="connsiteY61" fmla="*/ 16071 h 177423"/>
                <a:gd name="connsiteX62" fmla="*/ 174456 w 179856"/>
                <a:gd name="connsiteY62" fmla="*/ 19285 h 177423"/>
                <a:gd name="connsiteX63" fmla="*/ 171756 w 179856"/>
                <a:gd name="connsiteY63" fmla="*/ 19285 h 177423"/>
                <a:gd name="connsiteX64" fmla="*/ 171756 w 179856"/>
                <a:gd name="connsiteY64" fmla="*/ 16071 h 177423"/>
                <a:gd name="connsiteX65" fmla="*/ 166356 w 179856"/>
                <a:gd name="connsiteY65" fmla="*/ 16071 h 177423"/>
                <a:gd name="connsiteX66" fmla="*/ 166356 w 179856"/>
                <a:gd name="connsiteY66" fmla="*/ 12857 h 177423"/>
                <a:gd name="connsiteX67" fmla="*/ 166356 w 179856"/>
                <a:gd name="connsiteY67" fmla="*/ 9642 h 177423"/>
                <a:gd name="connsiteX68" fmla="*/ 166356 w 179856"/>
                <a:gd name="connsiteY68" fmla="*/ 6428 h 177423"/>
                <a:gd name="connsiteX69" fmla="*/ 166356 w 179856"/>
                <a:gd name="connsiteY69" fmla="*/ 3214 h 177423"/>
                <a:gd name="connsiteX70" fmla="*/ 169056 w 179856"/>
                <a:gd name="connsiteY70" fmla="*/ 0 h 17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79856" h="177423">
                  <a:moveTo>
                    <a:pt x="90181" y="160066"/>
                  </a:moveTo>
                  <a:cubicBezTo>
                    <a:pt x="90181" y="160066"/>
                    <a:pt x="90181" y="160066"/>
                    <a:pt x="93074" y="162959"/>
                  </a:cubicBezTo>
                  <a:cubicBezTo>
                    <a:pt x="93074" y="162959"/>
                    <a:pt x="95966" y="162959"/>
                    <a:pt x="95966" y="162959"/>
                  </a:cubicBezTo>
                  <a:cubicBezTo>
                    <a:pt x="95966" y="162959"/>
                    <a:pt x="95966" y="165852"/>
                    <a:pt x="95966" y="165852"/>
                  </a:cubicBezTo>
                  <a:cubicBezTo>
                    <a:pt x="95966" y="165852"/>
                    <a:pt x="98859" y="165852"/>
                    <a:pt x="98859" y="168745"/>
                  </a:cubicBezTo>
                  <a:cubicBezTo>
                    <a:pt x="98859" y="168745"/>
                    <a:pt x="98859" y="171637"/>
                    <a:pt x="98859" y="171637"/>
                  </a:cubicBezTo>
                  <a:cubicBezTo>
                    <a:pt x="95966" y="171637"/>
                    <a:pt x="95966" y="174530"/>
                    <a:pt x="95966" y="174530"/>
                  </a:cubicBezTo>
                  <a:cubicBezTo>
                    <a:pt x="95966" y="174530"/>
                    <a:pt x="95966" y="174530"/>
                    <a:pt x="93074" y="177423"/>
                  </a:cubicBezTo>
                  <a:cubicBezTo>
                    <a:pt x="93074" y="177423"/>
                    <a:pt x="90181" y="177423"/>
                    <a:pt x="90181" y="177423"/>
                  </a:cubicBezTo>
                  <a:cubicBezTo>
                    <a:pt x="87288" y="177423"/>
                    <a:pt x="87288" y="177423"/>
                    <a:pt x="87288" y="177423"/>
                  </a:cubicBezTo>
                  <a:cubicBezTo>
                    <a:pt x="84395" y="177423"/>
                    <a:pt x="84395" y="174530"/>
                    <a:pt x="84395" y="174530"/>
                  </a:cubicBezTo>
                  <a:cubicBezTo>
                    <a:pt x="84395" y="174530"/>
                    <a:pt x="81502" y="174530"/>
                    <a:pt x="81502" y="174530"/>
                  </a:cubicBezTo>
                  <a:cubicBezTo>
                    <a:pt x="81502" y="171637"/>
                    <a:pt x="81502" y="171637"/>
                    <a:pt x="81502" y="171637"/>
                  </a:cubicBezTo>
                  <a:cubicBezTo>
                    <a:pt x="81502" y="168745"/>
                    <a:pt x="81502" y="168745"/>
                    <a:pt x="81502" y="165852"/>
                  </a:cubicBezTo>
                  <a:cubicBezTo>
                    <a:pt x="81502" y="165852"/>
                    <a:pt x="81502" y="165852"/>
                    <a:pt x="84395" y="165852"/>
                  </a:cubicBezTo>
                  <a:cubicBezTo>
                    <a:pt x="84395" y="162959"/>
                    <a:pt x="84395" y="162959"/>
                    <a:pt x="84395" y="162959"/>
                  </a:cubicBezTo>
                  <a:cubicBezTo>
                    <a:pt x="84395" y="162959"/>
                    <a:pt x="87288" y="162959"/>
                    <a:pt x="87288" y="162959"/>
                  </a:cubicBezTo>
                  <a:cubicBezTo>
                    <a:pt x="87288" y="162959"/>
                    <a:pt x="87288" y="160066"/>
                    <a:pt x="90181" y="160066"/>
                  </a:cubicBezTo>
                  <a:close/>
                  <a:moveTo>
                    <a:pt x="42162" y="100282"/>
                  </a:moveTo>
                  <a:cubicBezTo>
                    <a:pt x="45247" y="100282"/>
                    <a:pt x="45247" y="100282"/>
                    <a:pt x="48333" y="100282"/>
                  </a:cubicBezTo>
                  <a:cubicBezTo>
                    <a:pt x="51419" y="100282"/>
                    <a:pt x="51419" y="103175"/>
                    <a:pt x="54504" y="103175"/>
                  </a:cubicBezTo>
                  <a:cubicBezTo>
                    <a:pt x="54504" y="103175"/>
                    <a:pt x="54504" y="103175"/>
                    <a:pt x="54504" y="106068"/>
                  </a:cubicBezTo>
                  <a:cubicBezTo>
                    <a:pt x="54504" y="106068"/>
                    <a:pt x="54504" y="106068"/>
                    <a:pt x="54504" y="108961"/>
                  </a:cubicBezTo>
                  <a:cubicBezTo>
                    <a:pt x="54504" y="108961"/>
                    <a:pt x="54504" y="108961"/>
                    <a:pt x="54504" y="111853"/>
                  </a:cubicBezTo>
                  <a:cubicBezTo>
                    <a:pt x="54504" y="111853"/>
                    <a:pt x="54504" y="111853"/>
                    <a:pt x="54504" y="114746"/>
                  </a:cubicBezTo>
                  <a:cubicBezTo>
                    <a:pt x="54504" y="114746"/>
                    <a:pt x="51419" y="114746"/>
                    <a:pt x="51419" y="114746"/>
                  </a:cubicBezTo>
                  <a:cubicBezTo>
                    <a:pt x="48333" y="117639"/>
                    <a:pt x="48333" y="117639"/>
                    <a:pt x="45247" y="117639"/>
                  </a:cubicBezTo>
                  <a:cubicBezTo>
                    <a:pt x="42162" y="114746"/>
                    <a:pt x="42162" y="114746"/>
                    <a:pt x="39076" y="114746"/>
                  </a:cubicBezTo>
                  <a:cubicBezTo>
                    <a:pt x="39076" y="114746"/>
                    <a:pt x="39076" y="111853"/>
                    <a:pt x="39076" y="111853"/>
                  </a:cubicBezTo>
                  <a:cubicBezTo>
                    <a:pt x="39076" y="111853"/>
                    <a:pt x="39076" y="111853"/>
                    <a:pt x="39076" y="108961"/>
                  </a:cubicBezTo>
                  <a:cubicBezTo>
                    <a:pt x="39076" y="108961"/>
                    <a:pt x="39076" y="108961"/>
                    <a:pt x="39076" y="106068"/>
                  </a:cubicBezTo>
                  <a:cubicBezTo>
                    <a:pt x="39076" y="106068"/>
                    <a:pt x="39076" y="106068"/>
                    <a:pt x="39076" y="103175"/>
                  </a:cubicBezTo>
                  <a:cubicBezTo>
                    <a:pt x="42162" y="103175"/>
                    <a:pt x="42162" y="103175"/>
                    <a:pt x="42162" y="103175"/>
                  </a:cubicBezTo>
                  <a:cubicBezTo>
                    <a:pt x="42162" y="103175"/>
                    <a:pt x="42162" y="103175"/>
                    <a:pt x="42162" y="100282"/>
                  </a:cubicBezTo>
                  <a:close/>
                  <a:moveTo>
                    <a:pt x="9720" y="35816"/>
                  </a:moveTo>
                  <a:cubicBezTo>
                    <a:pt x="21719" y="38846"/>
                    <a:pt x="15719" y="53999"/>
                    <a:pt x="6720" y="50969"/>
                  </a:cubicBezTo>
                  <a:cubicBezTo>
                    <a:pt x="-5280" y="47938"/>
                    <a:pt x="720" y="32785"/>
                    <a:pt x="9720" y="35816"/>
                  </a:cubicBezTo>
                  <a:close/>
                  <a:moveTo>
                    <a:pt x="99823" y="30856"/>
                  </a:moveTo>
                  <a:cubicBezTo>
                    <a:pt x="102716" y="30856"/>
                    <a:pt x="102716" y="30856"/>
                    <a:pt x="105609" y="30856"/>
                  </a:cubicBezTo>
                  <a:cubicBezTo>
                    <a:pt x="105609" y="30856"/>
                    <a:pt x="108502" y="30856"/>
                    <a:pt x="108502" y="30856"/>
                  </a:cubicBezTo>
                  <a:cubicBezTo>
                    <a:pt x="108502" y="30856"/>
                    <a:pt x="111394" y="30856"/>
                    <a:pt x="111394" y="30856"/>
                  </a:cubicBezTo>
                  <a:cubicBezTo>
                    <a:pt x="111394" y="33749"/>
                    <a:pt x="111394" y="33749"/>
                    <a:pt x="114287" y="33749"/>
                  </a:cubicBezTo>
                  <a:cubicBezTo>
                    <a:pt x="114287" y="36642"/>
                    <a:pt x="114287" y="36642"/>
                    <a:pt x="114287" y="36642"/>
                  </a:cubicBezTo>
                  <a:cubicBezTo>
                    <a:pt x="114287" y="36642"/>
                    <a:pt x="114287" y="36642"/>
                    <a:pt x="114287" y="39535"/>
                  </a:cubicBezTo>
                  <a:cubicBezTo>
                    <a:pt x="114287" y="42427"/>
                    <a:pt x="111394" y="42427"/>
                    <a:pt x="111394" y="45320"/>
                  </a:cubicBezTo>
                  <a:cubicBezTo>
                    <a:pt x="108502" y="48213"/>
                    <a:pt x="108502" y="48213"/>
                    <a:pt x="105609" y="48213"/>
                  </a:cubicBezTo>
                  <a:cubicBezTo>
                    <a:pt x="102716" y="48213"/>
                    <a:pt x="102716" y="48213"/>
                    <a:pt x="102716" y="48213"/>
                  </a:cubicBezTo>
                  <a:cubicBezTo>
                    <a:pt x="99823" y="48213"/>
                    <a:pt x="99823" y="45320"/>
                    <a:pt x="99823" y="45320"/>
                  </a:cubicBezTo>
                  <a:cubicBezTo>
                    <a:pt x="99823" y="45320"/>
                    <a:pt x="99823" y="45320"/>
                    <a:pt x="96930" y="42427"/>
                  </a:cubicBezTo>
                  <a:cubicBezTo>
                    <a:pt x="96930" y="42427"/>
                    <a:pt x="96930" y="42427"/>
                    <a:pt x="96930" y="39535"/>
                  </a:cubicBezTo>
                  <a:cubicBezTo>
                    <a:pt x="96930" y="39535"/>
                    <a:pt x="96930" y="39535"/>
                    <a:pt x="96930" y="36642"/>
                  </a:cubicBezTo>
                  <a:cubicBezTo>
                    <a:pt x="96930" y="36642"/>
                    <a:pt x="96930" y="33749"/>
                    <a:pt x="99823" y="33749"/>
                  </a:cubicBezTo>
                  <a:cubicBezTo>
                    <a:pt x="99823" y="33749"/>
                    <a:pt x="99823" y="30856"/>
                    <a:pt x="99823" y="30856"/>
                  </a:cubicBezTo>
                  <a:close/>
                  <a:moveTo>
                    <a:pt x="169056" y="0"/>
                  </a:moveTo>
                  <a:cubicBezTo>
                    <a:pt x="169056" y="0"/>
                    <a:pt x="171756" y="0"/>
                    <a:pt x="171756" y="0"/>
                  </a:cubicBezTo>
                  <a:cubicBezTo>
                    <a:pt x="171756" y="0"/>
                    <a:pt x="174456" y="0"/>
                    <a:pt x="174456" y="0"/>
                  </a:cubicBezTo>
                  <a:cubicBezTo>
                    <a:pt x="177156" y="0"/>
                    <a:pt x="177156" y="3214"/>
                    <a:pt x="179856" y="3214"/>
                  </a:cubicBezTo>
                  <a:cubicBezTo>
                    <a:pt x="179856" y="3214"/>
                    <a:pt x="179856" y="3214"/>
                    <a:pt x="179856" y="6428"/>
                  </a:cubicBezTo>
                  <a:cubicBezTo>
                    <a:pt x="179856" y="6428"/>
                    <a:pt x="179856" y="6428"/>
                    <a:pt x="179856" y="9642"/>
                  </a:cubicBezTo>
                  <a:cubicBezTo>
                    <a:pt x="179856" y="9642"/>
                    <a:pt x="179856" y="9642"/>
                    <a:pt x="179856" y="12857"/>
                  </a:cubicBezTo>
                  <a:cubicBezTo>
                    <a:pt x="179856" y="12857"/>
                    <a:pt x="179856" y="12857"/>
                    <a:pt x="179856" y="16071"/>
                  </a:cubicBezTo>
                  <a:cubicBezTo>
                    <a:pt x="179856" y="16071"/>
                    <a:pt x="177156" y="16071"/>
                    <a:pt x="177156" y="16071"/>
                  </a:cubicBezTo>
                  <a:cubicBezTo>
                    <a:pt x="177156" y="16071"/>
                    <a:pt x="174456" y="19285"/>
                    <a:pt x="174456" y="19285"/>
                  </a:cubicBezTo>
                  <a:cubicBezTo>
                    <a:pt x="174456" y="19285"/>
                    <a:pt x="171756" y="19285"/>
                    <a:pt x="171756" y="19285"/>
                  </a:cubicBezTo>
                  <a:cubicBezTo>
                    <a:pt x="171756" y="19285"/>
                    <a:pt x="171756" y="19285"/>
                    <a:pt x="171756" y="16071"/>
                  </a:cubicBezTo>
                  <a:cubicBezTo>
                    <a:pt x="169056" y="16071"/>
                    <a:pt x="169056" y="16071"/>
                    <a:pt x="166356" y="16071"/>
                  </a:cubicBezTo>
                  <a:cubicBezTo>
                    <a:pt x="166356" y="12857"/>
                    <a:pt x="166356" y="12857"/>
                    <a:pt x="166356" y="12857"/>
                  </a:cubicBezTo>
                  <a:cubicBezTo>
                    <a:pt x="166356" y="12857"/>
                    <a:pt x="166356" y="9642"/>
                    <a:pt x="166356" y="9642"/>
                  </a:cubicBezTo>
                  <a:cubicBezTo>
                    <a:pt x="166356" y="9642"/>
                    <a:pt x="166356" y="6428"/>
                    <a:pt x="166356" y="6428"/>
                  </a:cubicBezTo>
                  <a:cubicBezTo>
                    <a:pt x="166356" y="6428"/>
                    <a:pt x="166356" y="3214"/>
                    <a:pt x="166356" y="3214"/>
                  </a:cubicBezTo>
                  <a:cubicBezTo>
                    <a:pt x="166356" y="3214"/>
                    <a:pt x="169056" y="3214"/>
                    <a:pt x="169056" y="0"/>
                  </a:cubicBezTo>
                  <a:close/>
                </a:path>
              </a:pathLst>
            </a:custGeom>
            <a:solidFill>
              <a:srgbClr val="F4F3E5"/>
            </a:solidFill>
            <a:ln>
              <a:noFill/>
            </a:ln>
          </p:spPr>
          <p:txBody>
            <a:bodyPr anchor="ctr" wrap="square">
              <a:noAutofit/>
            </a:bodyPr>
            <a:p>
              <a:pPr algn="ctr"/>
              <a:endParaRPr>
                <a:cs typeface="+mn-ea"/>
                <a:sym typeface="+mn-lt"/>
              </a:endParaRPr>
            </a:p>
          </p:txBody>
        </p:sp>
        <p:sp>
          <p:nvSpPr>
            <p:cNvPr id="1049012" name="iṥḷîďe"/>
            <p:cNvSpPr/>
            <p:nvPr/>
          </p:nvSpPr>
          <p:spPr bwMode="auto">
            <a:xfrm>
              <a:off x="4730272" y="3099357"/>
              <a:ext cx="274034" cy="238381"/>
            </a:xfrm>
            <a:custGeom>
              <a:avLst/>
              <a:gdLst>
                <a:gd name="connsiteX0" fmla="*/ 9091 w 241062"/>
                <a:gd name="connsiteY0" fmla="*/ 188485 h 209699"/>
                <a:gd name="connsiteX1" fmla="*/ 12122 w 241062"/>
                <a:gd name="connsiteY1" fmla="*/ 188485 h 209699"/>
                <a:gd name="connsiteX2" fmla="*/ 15153 w 241062"/>
                <a:gd name="connsiteY2" fmla="*/ 188485 h 209699"/>
                <a:gd name="connsiteX3" fmla="*/ 18183 w 241062"/>
                <a:gd name="connsiteY3" fmla="*/ 191516 h 209699"/>
                <a:gd name="connsiteX4" fmla="*/ 21214 w 241062"/>
                <a:gd name="connsiteY4" fmla="*/ 194546 h 209699"/>
                <a:gd name="connsiteX5" fmla="*/ 21214 w 241062"/>
                <a:gd name="connsiteY5" fmla="*/ 200607 h 209699"/>
                <a:gd name="connsiteX6" fmla="*/ 21214 w 241062"/>
                <a:gd name="connsiteY6" fmla="*/ 203638 h 209699"/>
                <a:gd name="connsiteX7" fmla="*/ 18183 w 241062"/>
                <a:gd name="connsiteY7" fmla="*/ 206669 h 209699"/>
                <a:gd name="connsiteX8" fmla="*/ 15153 w 241062"/>
                <a:gd name="connsiteY8" fmla="*/ 209699 h 209699"/>
                <a:gd name="connsiteX9" fmla="*/ 12122 w 241062"/>
                <a:gd name="connsiteY9" fmla="*/ 209699 h 209699"/>
                <a:gd name="connsiteX10" fmla="*/ 9091 w 241062"/>
                <a:gd name="connsiteY10" fmla="*/ 209699 h 209699"/>
                <a:gd name="connsiteX11" fmla="*/ 6061 w 241062"/>
                <a:gd name="connsiteY11" fmla="*/ 209699 h 209699"/>
                <a:gd name="connsiteX12" fmla="*/ 3030 w 241062"/>
                <a:gd name="connsiteY12" fmla="*/ 206669 h 209699"/>
                <a:gd name="connsiteX13" fmla="*/ 0 w 241062"/>
                <a:gd name="connsiteY13" fmla="*/ 203638 h 209699"/>
                <a:gd name="connsiteX14" fmla="*/ 0 w 241062"/>
                <a:gd name="connsiteY14" fmla="*/ 200607 h 209699"/>
                <a:gd name="connsiteX15" fmla="*/ 0 w 241062"/>
                <a:gd name="connsiteY15" fmla="*/ 197577 h 209699"/>
                <a:gd name="connsiteX16" fmla="*/ 3030 w 241062"/>
                <a:gd name="connsiteY16" fmla="*/ 194546 h 209699"/>
                <a:gd name="connsiteX17" fmla="*/ 6061 w 241062"/>
                <a:gd name="connsiteY17" fmla="*/ 191516 h 209699"/>
                <a:gd name="connsiteX18" fmla="*/ 9091 w 241062"/>
                <a:gd name="connsiteY18" fmla="*/ 188485 h 209699"/>
                <a:gd name="connsiteX19" fmla="*/ 228940 w 241062"/>
                <a:gd name="connsiteY19" fmla="*/ 111345 h 209699"/>
                <a:gd name="connsiteX20" fmla="*/ 231971 w 241062"/>
                <a:gd name="connsiteY20" fmla="*/ 111345 h 209699"/>
                <a:gd name="connsiteX21" fmla="*/ 238032 w 241062"/>
                <a:gd name="connsiteY21" fmla="*/ 114238 h 209699"/>
                <a:gd name="connsiteX22" fmla="*/ 238032 w 241062"/>
                <a:gd name="connsiteY22" fmla="*/ 117131 h 209699"/>
                <a:gd name="connsiteX23" fmla="*/ 241062 w 241062"/>
                <a:gd name="connsiteY23" fmla="*/ 120023 h 209699"/>
                <a:gd name="connsiteX24" fmla="*/ 241062 w 241062"/>
                <a:gd name="connsiteY24" fmla="*/ 122916 h 209699"/>
                <a:gd name="connsiteX25" fmla="*/ 241062 w 241062"/>
                <a:gd name="connsiteY25" fmla="*/ 125809 h 209699"/>
                <a:gd name="connsiteX26" fmla="*/ 238032 w 241062"/>
                <a:gd name="connsiteY26" fmla="*/ 131594 h 209699"/>
                <a:gd name="connsiteX27" fmla="*/ 235001 w 241062"/>
                <a:gd name="connsiteY27" fmla="*/ 131594 h 209699"/>
                <a:gd name="connsiteX28" fmla="*/ 231971 w 241062"/>
                <a:gd name="connsiteY28" fmla="*/ 134487 h 209699"/>
                <a:gd name="connsiteX29" fmla="*/ 228940 w 241062"/>
                <a:gd name="connsiteY29" fmla="*/ 134487 h 209699"/>
                <a:gd name="connsiteX30" fmla="*/ 225909 w 241062"/>
                <a:gd name="connsiteY30" fmla="*/ 131594 h 209699"/>
                <a:gd name="connsiteX31" fmla="*/ 222879 w 241062"/>
                <a:gd name="connsiteY31" fmla="*/ 128702 h 209699"/>
                <a:gd name="connsiteX32" fmla="*/ 219848 w 241062"/>
                <a:gd name="connsiteY32" fmla="*/ 128702 h 209699"/>
                <a:gd name="connsiteX33" fmla="*/ 219848 w 241062"/>
                <a:gd name="connsiteY33" fmla="*/ 122916 h 209699"/>
                <a:gd name="connsiteX34" fmla="*/ 219848 w 241062"/>
                <a:gd name="connsiteY34" fmla="*/ 120023 h 209699"/>
                <a:gd name="connsiteX35" fmla="*/ 222879 w 241062"/>
                <a:gd name="connsiteY35" fmla="*/ 114238 h 209699"/>
                <a:gd name="connsiteX36" fmla="*/ 225909 w 241062"/>
                <a:gd name="connsiteY36" fmla="*/ 114238 h 209699"/>
                <a:gd name="connsiteX37" fmla="*/ 228940 w 241062"/>
                <a:gd name="connsiteY37" fmla="*/ 111345 h 209699"/>
                <a:gd name="connsiteX38" fmla="*/ 17839 w 241062"/>
                <a:gd name="connsiteY38" fmla="*/ 95917 h 209699"/>
                <a:gd name="connsiteX39" fmla="*/ 20972 w 241062"/>
                <a:gd name="connsiteY39" fmla="*/ 95917 h 209699"/>
                <a:gd name="connsiteX40" fmla="*/ 27241 w 241062"/>
                <a:gd name="connsiteY40" fmla="*/ 95917 h 209699"/>
                <a:gd name="connsiteX41" fmla="*/ 33508 w 241062"/>
                <a:gd name="connsiteY41" fmla="*/ 98948 h 209699"/>
                <a:gd name="connsiteX42" fmla="*/ 36642 w 241062"/>
                <a:gd name="connsiteY42" fmla="*/ 105009 h 209699"/>
                <a:gd name="connsiteX43" fmla="*/ 36642 w 241062"/>
                <a:gd name="connsiteY43" fmla="*/ 108039 h 209699"/>
                <a:gd name="connsiteX44" fmla="*/ 33508 w 241062"/>
                <a:gd name="connsiteY44" fmla="*/ 111070 h 209699"/>
                <a:gd name="connsiteX45" fmla="*/ 30374 w 241062"/>
                <a:gd name="connsiteY45" fmla="*/ 114101 h 209699"/>
                <a:gd name="connsiteX46" fmla="*/ 27241 w 241062"/>
                <a:gd name="connsiteY46" fmla="*/ 117131 h 209699"/>
                <a:gd name="connsiteX47" fmla="*/ 20972 w 241062"/>
                <a:gd name="connsiteY47" fmla="*/ 117131 h 209699"/>
                <a:gd name="connsiteX48" fmla="*/ 20972 w 241062"/>
                <a:gd name="connsiteY48" fmla="*/ 114101 h 209699"/>
                <a:gd name="connsiteX49" fmla="*/ 14705 w 241062"/>
                <a:gd name="connsiteY49" fmla="*/ 114101 h 209699"/>
                <a:gd name="connsiteX50" fmla="*/ 14705 w 241062"/>
                <a:gd name="connsiteY50" fmla="*/ 111070 h 209699"/>
                <a:gd name="connsiteX51" fmla="*/ 11571 w 241062"/>
                <a:gd name="connsiteY51" fmla="*/ 105009 h 209699"/>
                <a:gd name="connsiteX52" fmla="*/ 11571 w 241062"/>
                <a:gd name="connsiteY52" fmla="*/ 101978 h 209699"/>
                <a:gd name="connsiteX53" fmla="*/ 14705 w 241062"/>
                <a:gd name="connsiteY53" fmla="*/ 98948 h 209699"/>
                <a:gd name="connsiteX54" fmla="*/ 17839 w 241062"/>
                <a:gd name="connsiteY54" fmla="*/ 95917 h 209699"/>
                <a:gd name="connsiteX55" fmla="*/ 137888 w 241062"/>
                <a:gd name="connsiteY55" fmla="*/ 80489 h 209699"/>
                <a:gd name="connsiteX56" fmla="*/ 140781 w 241062"/>
                <a:gd name="connsiteY56" fmla="*/ 80489 h 209699"/>
                <a:gd name="connsiteX57" fmla="*/ 149459 w 241062"/>
                <a:gd name="connsiteY57" fmla="*/ 83520 h 209699"/>
                <a:gd name="connsiteX58" fmla="*/ 149459 w 241062"/>
                <a:gd name="connsiteY58" fmla="*/ 86550 h 209699"/>
                <a:gd name="connsiteX59" fmla="*/ 152352 w 241062"/>
                <a:gd name="connsiteY59" fmla="*/ 89581 h 209699"/>
                <a:gd name="connsiteX60" fmla="*/ 149459 w 241062"/>
                <a:gd name="connsiteY60" fmla="*/ 92611 h 209699"/>
                <a:gd name="connsiteX61" fmla="*/ 149459 w 241062"/>
                <a:gd name="connsiteY61" fmla="*/ 98673 h 209699"/>
                <a:gd name="connsiteX62" fmla="*/ 146567 w 241062"/>
                <a:gd name="connsiteY62" fmla="*/ 98673 h 209699"/>
                <a:gd name="connsiteX63" fmla="*/ 140781 w 241062"/>
                <a:gd name="connsiteY63" fmla="*/ 101703 h 209699"/>
                <a:gd name="connsiteX64" fmla="*/ 137888 w 241062"/>
                <a:gd name="connsiteY64" fmla="*/ 101703 h 209699"/>
                <a:gd name="connsiteX65" fmla="*/ 132103 w 241062"/>
                <a:gd name="connsiteY65" fmla="*/ 98673 h 209699"/>
                <a:gd name="connsiteX66" fmla="*/ 129210 w 241062"/>
                <a:gd name="connsiteY66" fmla="*/ 95642 h 209699"/>
                <a:gd name="connsiteX67" fmla="*/ 129210 w 241062"/>
                <a:gd name="connsiteY67" fmla="*/ 92611 h 209699"/>
                <a:gd name="connsiteX68" fmla="*/ 129210 w 241062"/>
                <a:gd name="connsiteY68" fmla="*/ 89581 h 209699"/>
                <a:gd name="connsiteX69" fmla="*/ 132103 w 241062"/>
                <a:gd name="connsiteY69" fmla="*/ 83520 h 209699"/>
                <a:gd name="connsiteX70" fmla="*/ 134996 w 241062"/>
                <a:gd name="connsiteY70" fmla="*/ 83520 h 209699"/>
                <a:gd name="connsiteX71" fmla="*/ 137888 w 241062"/>
                <a:gd name="connsiteY71" fmla="*/ 80489 h 209699"/>
                <a:gd name="connsiteX72" fmla="*/ 46000 w 241062"/>
                <a:gd name="connsiteY72" fmla="*/ 321 h 209699"/>
                <a:gd name="connsiteX73" fmla="*/ 53823 w 241062"/>
                <a:gd name="connsiteY73" fmla="*/ 5630 h 209699"/>
                <a:gd name="connsiteX74" fmla="*/ 35941 w 241062"/>
                <a:gd name="connsiteY74" fmla="*/ 14571 h 209699"/>
                <a:gd name="connsiteX75" fmla="*/ 46000 w 241062"/>
                <a:gd name="connsiteY75" fmla="*/ 321 h 20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41062" h="209699">
                  <a:moveTo>
                    <a:pt x="9091" y="188485"/>
                  </a:moveTo>
                  <a:cubicBezTo>
                    <a:pt x="9091" y="188485"/>
                    <a:pt x="12122" y="188485"/>
                    <a:pt x="12122" y="188485"/>
                  </a:cubicBezTo>
                  <a:cubicBezTo>
                    <a:pt x="12122" y="188485"/>
                    <a:pt x="12122" y="188485"/>
                    <a:pt x="15153" y="188485"/>
                  </a:cubicBezTo>
                  <a:cubicBezTo>
                    <a:pt x="15153" y="191516"/>
                    <a:pt x="18183" y="191516"/>
                    <a:pt x="18183" y="191516"/>
                  </a:cubicBezTo>
                  <a:cubicBezTo>
                    <a:pt x="18183" y="194546"/>
                    <a:pt x="18183" y="194546"/>
                    <a:pt x="21214" y="194546"/>
                  </a:cubicBezTo>
                  <a:cubicBezTo>
                    <a:pt x="21214" y="197577"/>
                    <a:pt x="21214" y="197577"/>
                    <a:pt x="21214" y="200607"/>
                  </a:cubicBezTo>
                  <a:cubicBezTo>
                    <a:pt x="21214" y="200607"/>
                    <a:pt x="21214" y="200607"/>
                    <a:pt x="21214" y="203638"/>
                  </a:cubicBezTo>
                  <a:cubicBezTo>
                    <a:pt x="21214" y="203638"/>
                    <a:pt x="21214" y="206669"/>
                    <a:pt x="18183" y="206669"/>
                  </a:cubicBezTo>
                  <a:cubicBezTo>
                    <a:pt x="18183" y="206669"/>
                    <a:pt x="18183" y="209699"/>
                    <a:pt x="15153" y="209699"/>
                  </a:cubicBezTo>
                  <a:cubicBezTo>
                    <a:pt x="15153" y="209699"/>
                    <a:pt x="15153" y="209699"/>
                    <a:pt x="12122" y="209699"/>
                  </a:cubicBezTo>
                  <a:cubicBezTo>
                    <a:pt x="12122" y="209699"/>
                    <a:pt x="9091" y="209699"/>
                    <a:pt x="9091" y="209699"/>
                  </a:cubicBezTo>
                  <a:cubicBezTo>
                    <a:pt x="9091" y="209699"/>
                    <a:pt x="9091" y="209699"/>
                    <a:pt x="6061" y="209699"/>
                  </a:cubicBezTo>
                  <a:cubicBezTo>
                    <a:pt x="6061" y="209699"/>
                    <a:pt x="3030" y="209699"/>
                    <a:pt x="3030" y="206669"/>
                  </a:cubicBezTo>
                  <a:cubicBezTo>
                    <a:pt x="3030" y="206669"/>
                    <a:pt x="0" y="206669"/>
                    <a:pt x="0" y="203638"/>
                  </a:cubicBezTo>
                  <a:cubicBezTo>
                    <a:pt x="0" y="203638"/>
                    <a:pt x="0" y="200607"/>
                    <a:pt x="0" y="200607"/>
                  </a:cubicBezTo>
                  <a:cubicBezTo>
                    <a:pt x="0" y="197577"/>
                    <a:pt x="0" y="197577"/>
                    <a:pt x="0" y="197577"/>
                  </a:cubicBezTo>
                  <a:cubicBezTo>
                    <a:pt x="0" y="194546"/>
                    <a:pt x="0" y="194546"/>
                    <a:pt x="3030" y="194546"/>
                  </a:cubicBezTo>
                  <a:cubicBezTo>
                    <a:pt x="3030" y="191516"/>
                    <a:pt x="3030" y="191516"/>
                    <a:pt x="6061" y="191516"/>
                  </a:cubicBezTo>
                  <a:cubicBezTo>
                    <a:pt x="6061" y="188485"/>
                    <a:pt x="6061" y="188485"/>
                    <a:pt x="9091" y="188485"/>
                  </a:cubicBezTo>
                  <a:close/>
                  <a:moveTo>
                    <a:pt x="228940" y="111345"/>
                  </a:moveTo>
                  <a:cubicBezTo>
                    <a:pt x="228940" y="111345"/>
                    <a:pt x="231971" y="111345"/>
                    <a:pt x="231971" y="111345"/>
                  </a:cubicBezTo>
                  <a:cubicBezTo>
                    <a:pt x="235001" y="114238"/>
                    <a:pt x="235001" y="114238"/>
                    <a:pt x="238032" y="114238"/>
                  </a:cubicBezTo>
                  <a:cubicBezTo>
                    <a:pt x="238032" y="114238"/>
                    <a:pt x="238032" y="117131"/>
                    <a:pt x="238032" y="117131"/>
                  </a:cubicBezTo>
                  <a:cubicBezTo>
                    <a:pt x="238032" y="117131"/>
                    <a:pt x="238032" y="117131"/>
                    <a:pt x="241062" y="120023"/>
                  </a:cubicBezTo>
                  <a:cubicBezTo>
                    <a:pt x="241062" y="120023"/>
                    <a:pt x="241062" y="122916"/>
                    <a:pt x="241062" y="122916"/>
                  </a:cubicBezTo>
                  <a:cubicBezTo>
                    <a:pt x="241062" y="125809"/>
                    <a:pt x="241062" y="125809"/>
                    <a:pt x="241062" y="125809"/>
                  </a:cubicBezTo>
                  <a:cubicBezTo>
                    <a:pt x="241062" y="128702"/>
                    <a:pt x="241062" y="128702"/>
                    <a:pt x="238032" y="131594"/>
                  </a:cubicBezTo>
                  <a:cubicBezTo>
                    <a:pt x="238032" y="131594"/>
                    <a:pt x="238032" y="131594"/>
                    <a:pt x="235001" y="131594"/>
                  </a:cubicBezTo>
                  <a:cubicBezTo>
                    <a:pt x="235001" y="134487"/>
                    <a:pt x="235001" y="134487"/>
                    <a:pt x="231971" y="134487"/>
                  </a:cubicBezTo>
                  <a:cubicBezTo>
                    <a:pt x="231971" y="134487"/>
                    <a:pt x="228940" y="134487"/>
                    <a:pt x="228940" y="134487"/>
                  </a:cubicBezTo>
                  <a:cubicBezTo>
                    <a:pt x="225909" y="134487"/>
                    <a:pt x="225909" y="131594"/>
                    <a:pt x="225909" y="131594"/>
                  </a:cubicBezTo>
                  <a:cubicBezTo>
                    <a:pt x="222879" y="131594"/>
                    <a:pt x="222879" y="128702"/>
                    <a:pt x="222879" y="128702"/>
                  </a:cubicBezTo>
                  <a:cubicBezTo>
                    <a:pt x="222879" y="128702"/>
                    <a:pt x="222879" y="128702"/>
                    <a:pt x="219848" y="128702"/>
                  </a:cubicBezTo>
                  <a:cubicBezTo>
                    <a:pt x="219848" y="125809"/>
                    <a:pt x="219848" y="122916"/>
                    <a:pt x="219848" y="122916"/>
                  </a:cubicBezTo>
                  <a:cubicBezTo>
                    <a:pt x="219848" y="122916"/>
                    <a:pt x="219848" y="120023"/>
                    <a:pt x="219848" y="120023"/>
                  </a:cubicBezTo>
                  <a:cubicBezTo>
                    <a:pt x="219848" y="117131"/>
                    <a:pt x="222879" y="117131"/>
                    <a:pt x="222879" y="114238"/>
                  </a:cubicBezTo>
                  <a:cubicBezTo>
                    <a:pt x="222879" y="114238"/>
                    <a:pt x="222879" y="114238"/>
                    <a:pt x="225909" y="114238"/>
                  </a:cubicBezTo>
                  <a:cubicBezTo>
                    <a:pt x="225909" y="114238"/>
                    <a:pt x="228940" y="111345"/>
                    <a:pt x="228940" y="111345"/>
                  </a:cubicBezTo>
                  <a:close/>
                  <a:moveTo>
                    <a:pt x="17839" y="95917"/>
                  </a:moveTo>
                  <a:cubicBezTo>
                    <a:pt x="17839" y="95917"/>
                    <a:pt x="20972" y="95917"/>
                    <a:pt x="20972" y="95917"/>
                  </a:cubicBezTo>
                  <a:cubicBezTo>
                    <a:pt x="24106" y="95917"/>
                    <a:pt x="24106" y="95917"/>
                    <a:pt x="27241" y="95917"/>
                  </a:cubicBezTo>
                  <a:cubicBezTo>
                    <a:pt x="30374" y="95917"/>
                    <a:pt x="30374" y="95917"/>
                    <a:pt x="33508" y="98948"/>
                  </a:cubicBezTo>
                  <a:cubicBezTo>
                    <a:pt x="33508" y="101978"/>
                    <a:pt x="36642" y="105009"/>
                    <a:pt x="36642" y="105009"/>
                  </a:cubicBezTo>
                  <a:cubicBezTo>
                    <a:pt x="36642" y="105009"/>
                    <a:pt x="36642" y="108039"/>
                    <a:pt x="36642" y="108039"/>
                  </a:cubicBezTo>
                  <a:cubicBezTo>
                    <a:pt x="33508" y="111070"/>
                    <a:pt x="33508" y="111070"/>
                    <a:pt x="33508" y="111070"/>
                  </a:cubicBezTo>
                  <a:cubicBezTo>
                    <a:pt x="33508" y="114101"/>
                    <a:pt x="30374" y="114101"/>
                    <a:pt x="30374" y="114101"/>
                  </a:cubicBezTo>
                  <a:cubicBezTo>
                    <a:pt x="30374" y="114101"/>
                    <a:pt x="27241" y="117131"/>
                    <a:pt x="27241" y="117131"/>
                  </a:cubicBezTo>
                  <a:cubicBezTo>
                    <a:pt x="24106" y="117131"/>
                    <a:pt x="24106" y="117131"/>
                    <a:pt x="20972" y="117131"/>
                  </a:cubicBezTo>
                  <a:cubicBezTo>
                    <a:pt x="20972" y="117131"/>
                    <a:pt x="20972" y="117131"/>
                    <a:pt x="20972" y="114101"/>
                  </a:cubicBezTo>
                  <a:cubicBezTo>
                    <a:pt x="17839" y="114101"/>
                    <a:pt x="17839" y="114101"/>
                    <a:pt x="14705" y="114101"/>
                  </a:cubicBezTo>
                  <a:cubicBezTo>
                    <a:pt x="14705" y="111070"/>
                    <a:pt x="14705" y="111070"/>
                    <a:pt x="14705" y="111070"/>
                  </a:cubicBezTo>
                  <a:cubicBezTo>
                    <a:pt x="11571" y="108039"/>
                    <a:pt x="11571" y="108039"/>
                    <a:pt x="11571" y="105009"/>
                  </a:cubicBezTo>
                  <a:cubicBezTo>
                    <a:pt x="11571" y="105009"/>
                    <a:pt x="11571" y="105009"/>
                    <a:pt x="11571" y="101978"/>
                  </a:cubicBezTo>
                  <a:cubicBezTo>
                    <a:pt x="14705" y="101978"/>
                    <a:pt x="14705" y="98948"/>
                    <a:pt x="14705" y="98948"/>
                  </a:cubicBezTo>
                  <a:cubicBezTo>
                    <a:pt x="14705" y="98948"/>
                    <a:pt x="17839" y="95917"/>
                    <a:pt x="17839" y="95917"/>
                  </a:cubicBezTo>
                  <a:close/>
                  <a:moveTo>
                    <a:pt x="137888" y="80489"/>
                  </a:moveTo>
                  <a:cubicBezTo>
                    <a:pt x="140781" y="80489"/>
                    <a:pt x="140781" y="80489"/>
                    <a:pt x="140781" y="80489"/>
                  </a:cubicBezTo>
                  <a:cubicBezTo>
                    <a:pt x="143674" y="80489"/>
                    <a:pt x="146567" y="80489"/>
                    <a:pt x="149459" y="83520"/>
                  </a:cubicBezTo>
                  <a:cubicBezTo>
                    <a:pt x="149459" y="83520"/>
                    <a:pt x="149459" y="83520"/>
                    <a:pt x="149459" y="86550"/>
                  </a:cubicBezTo>
                  <a:cubicBezTo>
                    <a:pt x="152352" y="86550"/>
                    <a:pt x="152352" y="89581"/>
                    <a:pt x="152352" y="89581"/>
                  </a:cubicBezTo>
                  <a:cubicBezTo>
                    <a:pt x="152352" y="92611"/>
                    <a:pt x="152352" y="92611"/>
                    <a:pt x="149459" y="92611"/>
                  </a:cubicBezTo>
                  <a:cubicBezTo>
                    <a:pt x="149459" y="95642"/>
                    <a:pt x="149459" y="95642"/>
                    <a:pt x="149459" y="98673"/>
                  </a:cubicBezTo>
                  <a:cubicBezTo>
                    <a:pt x="149459" y="98673"/>
                    <a:pt x="149459" y="98673"/>
                    <a:pt x="146567" y="98673"/>
                  </a:cubicBezTo>
                  <a:cubicBezTo>
                    <a:pt x="143674" y="101703"/>
                    <a:pt x="143674" y="101703"/>
                    <a:pt x="140781" y="101703"/>
                  </a:cubicBezTo>
                  <a:cubicBezTo>
                    <a:pt x="140781" y="101703"/>
                    <a:pt x="137888" y="101703"/>
                    <a:pt x="137888" y="101703"/>
                  </a:cubicBezTo>
                  <a:cubicBezTo>
                    <a:pt x="134996" y="101703"/>
                    <a:pt x="132103" y="101703"/>
                    <a:pt x="132103" y="98673"/>
                  </a:cubicBezTo>
                  <a:cubicBezTo>
                    <a:pt x="129210" y="98673"/>
                    <a:pt x="129210" y="98673"/>
                    <a:pt x="129210" y="95642"/>
                  </a:cubicBezTo>
                  <a:cubicBezTo>
                    <a:pt x="129210" y="95642"/>
                    <a:pt x="129210" y="92611"/>
                    <a:pt x="129210" y="92611"/>
                  </a:cubicBezTo>
                  <a:cubicBezTo>
                    <a:pt x="129210" y="89581"/>
                    <a:pt x="129210" y="89581"/>
                    <a:pt x="129210" y="89581"/>
                  </a:cubicBezTo>
                  <a:cubicBezTo>
                    <a:pt x="129210" y="86550"/>
                    <a:pt x="129210" y="86550"/>
                    <a:pt x="132103" y="83520"/>
                  </a:cubicBezTo>
                  <a:cubicBezTo>
                    <a:pt x="132103" y="83520"/>
                    <a:pt x="132103" y="83520"/>
                    <a:pt x="134996" y="83520"/>
                  </a:cubicBezTo>
                  <a:cubicBezTo>
                    <a:pt x="134996" y="80489"/>
                    <a:pt x="137888" y="80489"/>
                    <a:pt x="137888" y="80489"/>
                  </a:cubicBezTo>
                  <a:close/>
                  <a:moveTo>
                    <a:pt x="46000" y="321"/>
                  </a:moveTo>
                  <a:cubicBezTo>
                    <a:pt x="48794" y="973"/>
                    <a:pt x="51588" y="2649"/>
                    <a:pt x="53823" y="5630"/>
                  </a:cubicBezTo>
                  <a:cubicBezTo>
                    <a:pt x="59784" y="14571"/>
                    <a:pt x="41902" y="26493"/>
                    <a:pt x="35941" y="14571"/>
                  </a:cubicBezTo>
                  <a:cubicBezTo>
                    <a:pt x="29235" y="5630"/>
                    <a:pt x="37617" y="-1635"/>
                    <a:pt x="46000" y="321"/>
                  </a:cubicBezTo>
                  <a:close/>
                </a:path>
              </a:pathLst>
            </a:custGeom>
            <a:solidFill>
              <a:srgbClr val="F4F3E5"/>
            </a:solidFill>
            <a:ln>
              <a:noFill/>
            </a:ln>
          </p:spPr>
          <p:txBody>
            <a:bodyPr anchor="ctr" wrap="square">
              <a:noAutofit/>
            </a:bodyPr>
            <a:p>
              <a:pPr algn="ctr"/>
              <a:endParaRPr>
                <a:cs typeface="+mn-ea"/>
                <a:sym typeface="+mn-lt"/>
              </a:endParaRPr>
            </a:p>
          </p:txBody>
        </p:sp>
        <p:sp>
          <p:nvSpPr>
            <p:cNvPr id="1049013" name="íṥḷíďê"/>
            <p:cNvSpPr/>
            <p:nvPr/>
          </p:nvSpPr>
          <p:spPr bwMode="auto">
            <a:xfrm>
              <a:off x="4090132" y="4044729"/>
              <a:ext cx="530528" cy="498753"/>
            </a:xfrm>
            <a:custGeom>
              <a:avLst/>
              <a:gdLst>
                <a:gd name="connsiteX0" fmla="*/ 24107 w 466695"/>
                <a:gd name="connsiteY0" fmla="*/ 394387 h 438743"/>
                <a:gd name="connsiteX1" fmla="*/ 27000 w 466695"/>
                <a:gd name="connsiteY1" fmla="*/ 394387 h 438743"/>
                <a:gd name="connsiteX2" fmla="*/ 38571 w 466695"/>
                <a:gd name="connsiteY2" fmla="*/ 400301 h 438743"/>
                <a:gd name="connsiteX3" fmla="*/ 41463 w 466695"/>
                <a:gd name="connsiteY3" fmla="*/ 403258 h 438743"/>
                <a:gd name="connsiteX4" fmla="*/ 44356 w 466695"/>
                <a:gd name="connsiteY4" fmla="*/ 415087 h 438743"/>
                <a:gd name="connsiteX5" fmla="*/ 44356 w 466695"/>
                <a:gd name="connsiteY5" fmla="*/ 418044 h 438743"/>
                <a:gd name="connsiteX6" fmla="*/ 44356 w 466695"/>
                <a:gd name="connsiteY6" fmla="*/ 426915 h 438743"/>
                <a:gd name="connsiteX7" fmla="*/ 38571 w 466695"/>
                <a:gd name="connsiteY7" fmla="*/ 432829 h 438743"/>
                <a:gd name="connsiteX8" fmla="*/ 29892 w 466695"/>
                <a:gd name="connsiteY8" fmla="*/ 435786 h 438743"/>
                <a:gd name="connsiteX9" fmla="*/ 24107 w 466695"/>
                <a:gd name="connsiteY9" fmla="*/ 438743 h 438743"/>
                <a:gd name="connsiteX10" fmla="*/ 21214 w 466695"/>
                <a:gd name="connsiteY10" fmla="*/ 438743 h 438743"/>
                <a:gd name="connsiteX11" fmla="*/ 9643 w 466695"/>
                <a:gd name="connsiteY11" fmla="*/ 432829 h 438743"/>
                <a:gd name="connsiteX12" fmla="*/ 6750 w 466695"/>
                <a:gd name="connsiteY12" fmla="*/ 429872 h 438743"/>
                <a:gd name="connsiteX13" fmla="*/ 3857 w 466695"/>
                <a:gd name="connsiteY13" fmla="*/ 421001 h 438743"/>
                <a:gd name="connsiteX14" fmla="*/ 3857 w 466695"/>
                <a:gd name="connsiteY14" fmla="*/ 415087 h 438743"/>
                <a:gd name="connsiteX15" fmla="*/ 3857 w 466695"/>
                <a:gd name="connsiteY15" fmla="*/ 406216 h 438743"/>
                <a:gd name="connsiteX16" fmla="*/ 9643 w 466695"/>
                <a:gd name="connsiteY16" fmla="*/ 400301 h 438743"/>
                <a:gd name="connsiteX17" fmla="*/ 18321 w 466695"/>
                <a:gd name="connsiteY17" fmla="*/ 397344 h 438743"/>
                <a:gd name="connsiteX18" fmla="*/ 24107 w 466695"/>
                <a:gd name="connsiteY18" fmla="*/ 394387 h 438743"/>
                <a:gd name="connsiteX19" fmla="*/ 14786 w 466695"/>
                <a:gd name="connsiteY19" fmla="*/ 197681 h 438743"/>
                <a:gd name="connsiteX20" fmla="*/ 23657 w 466695"/>
                <a:gd name="connsiteY20" fmla="*/ 197681 h 438743"/>
                <a:gd name="connsiteX21" fmla="*/ 26614 w 466695"/>
                <a:gd name="connsiteY21" fmla="*/ 197681 h 438743"/>
                <a:gd name="connsiteX22" fmla="*/ 35485 w 466695"/>
                <a:gd name="connsiteY22" fmla="*/ 203852 h 438743"/>
                <a:gd name="connsiteX23" fmla="*/ 41399 w 466695"/>
                <a:gd name="connsiteY23" fmla="*/ 206938 h 438743"/>
                <a:gd name="connsiteX24" fmla="*/ 44356 w 466695"/>
                <a:gd name="connsiteY24" fmla="*/ 216195 h 438743"/>
                <a:gd name="connsiteX25" fmla="*/ 44356 w 466695"/>
                <a:gd name="connsiteY25" fmla="*/ 222366 h 438743"/>
                <a:gd name="connsiteX26" fmla="*/ 41399 w 466695"/>
                <a:gd name="connsiteY26" fmla="*/ 231623 h 438743"/>
                <a:gd name="connsiteX27" fmla="*/ 35485 w 466695"/>
                <a:gd name="connsiteY27" fmla="*/ 237794 h 438743"/>
                <a:gd name="connsiteX28" fmla="*/ 29571 w 466695"/>
                <a:gd name="connsiteY28" fmla="*/ 240880 h 438743"/>
                <a:gd name="connsiteX29" fmla="*/ 20700 w 466695"/>
                <a:gd name="connsiteY29" fmla="*/ 240880 h 438743"/>
                <a:gd name="connsiteX30" fmla="*/ 17743 w 466695"/>
                <a:gd name="connsiteY30" fmla="*/ 240880 h 438743"/>
                <a:gd name="connsiteX31" fmla="*/ 8871 w 466695"/>
                <a:gd name="connsiteY31" fmla="*/ 237794 h 438743"/>
                <a:gd name="connsiteX32" fmla="*/ 5914 w 466695"/>
                <a:gd name="connsiteY32" fmla="*/ 234708 h 438743"/>
                <a:gd name="connsiteX33" fmla="*/ 0 w 466695"/>
                <a:gd name="connsiteY33" fmla="*/ 222366 h 438743"/>
                <a:gd name="connsiteX34" fmla="*/ 0 w 466695"/>
                <a:gd name="connsiteY34" fmla="*/ 219280 h 438743"/>
                <a:gd name="connsiteX35" fmla="*/ 2957 w 466695"/>
                <a:gd name="connsiteY35" fmla="*/ 210024 h 438743"/>
                <a:gd name="connsiteX36" fmla="*/ 8871 w 466695"/>
                <a:gd name="connsiteY36" fmla="*/ 203852 h 438743"/>
                <a:gd name="connsiteX37" fmla="*/ 14786 w 466695"/>
                <a:gd name="connsiteY37" fmla="*/ 197681 h 438743"/>
                <a:gd name="connsiteX38" fmla="*/ 445482 w 466695"/>
                <a:gd name="connsiteY38" fmla="*/ 170683 h 438743"/>
                <a:gd name="connsiteX39" fmla="*/ 454573 w 466695"/>
                <a:gd name="connsiteY39" fmla="*/ 173769 h 438743"/>
                <a:gd name="connsiteX40" fmla="*/ 460634 w 466695"/>
                <a:gd name="connsiteY40" fmla="*/ 179940 h 438743"/>
                <a:gd name="connsiteX41" fmla="*/ 463665 w 466695"/>
                <a:gd name="connsiteY41" fmla="*/ 183026 h 438743"/>
                <a:gd name="connsiteX42" fmla="*/ 466695 w 466695"/>
                <a:gd name="connsiteY42" fmla="*/ 192282 h 438743"/>
                <a:gd name="connsiteX43" fmla="*/ 466695 w 466695"/>
                <a:gd name="connsiteY43" fmla="*/ 198454 h 438743"/>
                <a:gd name="connsiteX44" fmla="*/ 463665 w 466695"/>
                <a:gd name="connsiteY44" fmla="*/ 207710 h 438743"/>
                <a:gd name="connsiteX45" fmla="*/ 460634 w 466695"/>
                <a:gd name="connsiteY45" fmla="*/ 213882 h 438743"/>
                <a:gd name="connsiteX46" fmla="*/ 451543 w 466695"/>
                <a:gd name="connsiteY46" fmla="*/ 216967 h 438743"/>
                <a:gd name="connsiteX47" fmla="*/ 445482 w 466695"/>
                <a:gd name="connsiteY47" fmla="*/ 216967 h 438743"/>
                <a:gd name="connsiteX48" fmla="*/ 436390 w 466695"/>
                <a:gd name="connsiteY48" fmla="*/ 213882 h 438743"/>
                <a:gd name="connsiteX49" fmla="*/ 430329 w 466695"/>
                <a:gd name="connsiteY49" fmla="*/ 210796 h 438743"/>
                <a:gd name="connsiteX50" fmla="*/ 427299 w 466695"/>
                <a:gd name="connsiteY50" fmla="*/ 207710 h 438743"/>
                <a:gd name="connsiteX51" fmla="*/ 424268 w 466695"/>
                <a:gd name="connsiteY51" fmla="*/ 195368 h 438743"/>
                <a:gd name="connsiteX52" fmla="*/ 424268 w 466695"/>
                <a:gd name="connsiteY52" fmla="*/ 192282 h 438743"/>
                <a:gd name="connsiteX53" fmla="*/ 427299 w 466695"/>
                <a:gd name="connsiteY53" fmla="*/ 179940 h 438743"/>
                <a:gd name="connsiteX54" fmla="*/ 430329 w 466695"/>
                <a:gd name="connsiteY54" fmla="*/ 176854 h 438743"/>
                <a:gd name="connsiteX55" fmla="*/ 439421 w 466695"/>
                <a:gd name="connsiteY55" fmla="*/ 173769 h 438743"/>
                <a:gd name="connsiteX56" fmla="*/ 445482 w 466695"/>
                <a:gd name="connsiteY56" fmla="*/ 170683 h 438743"/>
                <a:gd name="connsiteX57" fmla="*/ 253598 w 466695"/>
                <a:gd name="connsiteY57" fmla="*/ 132113 h 438743"/>
                <a:gd name="connsiteX58" fmla="*/ 268664 w 466695"/>
                <a:gd name="connsiteY58" fmla="*/ 138239 h 438743"/>
                <a:gd name="connsiteX59" fmla="*/ 274691 w 466695"/>
                <a:gd name="connsiteY59" fmla="*/ 144365 h 438743"/>
                <a:gd name="connsiteX60" fmla="*/ 277704 w 466695"/>
                <a:gd name="connsiteY60" fmla="*/ 150491 h 438743"/>
                <a:gd name="connsiteX61" fmla="*/ 277704 w 466695"/>
                <a:gd name="connsiteY61" fmla="*/ 159680 h 438743"/>
                <a:gd name="connsiteX62" fmla="*/ 274691 w 466695"/>
                <a:gd name="connsiteY62" fmla="*/ 168869 h 438743"/>
                <a:gd name="connsiteX63" fmla="*/ 268664 w 466695"/>
                <a:gd name="connsiteY63" fmla="*/ 174994 h 438743"/>
                <a:gd name="connsiteX64" fmla="*/ 259624 w 466695"/>
                <a:gd name="connsiteY64" fmla="*/ 181120 h 438743"/>
                <a:gd name="connsiteX65" fmla="*/ 256611 w 466695"/>
                <a:gd name="connsiteY65" fmla="*/ 181120 h 438743"/>
                <a:gd name="connsiteX66" fmla="*/ 238531 w 466695"/>
                <a:gd name="connsiteY66" fmla="*/ 178057 h 438743"/>
                <a:gd name="connsiteX67" fmla="*/ 232505 w 466695"/>
                <a:gd name="connsiteY67" fmla="*/ 171931 h 438743"/>
                <a:gd name="connsiteX68" fmla="*/ 229491 w 466695"/>
                <a:gd name="connsiteY68" fmla="*/ 162743 h 438743"/>
                <a:gd name="connsiteX69" fmla="*/ 232505 w 466695"/>
                <a:gd name="connsiteY69" fmla="*/ 156617 h 438743"/>
                <a:gd name="connsiteX70" fmla="*/ 235518 w 466695"/>
                <a:gd name="connsiteY70" fmla="*/ 147428 h 438743"/>
                <a:gd name="connsiteX71" fmla="*/ 238531 w 466695"/>
                <a:gd name="connsiteY71" fmla="*/ 141302 h 438743"/>
                <a:gd name="connsiteX72" fmla="*/ 247571 w 466695"/>
                <a:gd name="connsiteY72" fmla="*/ 135176 h 438743"/>
                <a:gd name="connsiteX73" fmla="*/ 253598 w 466695"/>
                <a:gd name="connsiteY73" fmla="*/ 132113 h 438743"/>
                <a:gd name="connsiteX74" fmla="*/ 35939 w 466695"/>
                <a:gd name="connsiteY74" fmla="*/ 88 h 438743"/>
                <a:gd name="connsiteX75" fmla="*/ 51315 w 466695"/>
                <a:gd name="connsiteY75" fmla="*/ 9332 h 438743"/>
                <a:gd name="connsiteX76" fmla="*/ 18111 w 466695"/>
                <a:gd name="connsiteY76" fmla="*/ 33117 h 438743"/>
                <a:gd name="connsiteX77" fmla="*/ 35939 w 466695"/>
                <a:gd name="connsiteY77" fmla="*/ 88 h 43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66695" h="438743">
                  <a:moveTo>
                    <a:pt x="24107" y="394387"/>
                  </a:moveTo>
                  <a:cubicBezTo>
                    <a:pt x="27000" y="394387"/>
                    <a:pt x="27000" y="394387"/>
                    <a:pt x="27000" y="394387"/>
                  </a:cubicBezTo>
                  <a:cubicBezTo>
                    <a:pt x="29892" y="397344"/>
                    <a:pt x="35678" y="397344"/>
                    <a:pt x="38571" y="400301"/>
                  </a:cubicBezTo>
                  <a:cubicBezTo>
                    <a:pt x="38571" y="400301"/>
                    <a:pt x="38571" y="403258"/>
                    <a:pt x="41463" y="403258"/>
                  </a:cubicBezTo>
                  <a:cubicBezTo>
                    <a:pt x="44356" y="406216"/>
                    <a:pt x="44356" y="409173"/>
                    <a:pt x="44356" y="415087"/>
                  </a:cubicBezTo>
                  <a:cubicBezTo>
                    <a:pt x="44356" y="415087"/>
                    <a:pt x="44356" y="418044"/>
                    <a:pt x="44356" y="418044"/>
                  </a:cubicBezTo>
                  <a:cubicBezTo>
                    <a:pt x="44356" y="421001"/>
                    <a:pt x="44356" y="423958"/>
                    <a:pt x="44356" y="426915"/>
                  </a:cubicBezTo>
                  <a:cubicBezTo>
                    <a:pt x="41463" y="429872"/>
                    <a:pt x="41463" y="432829"/>
                    <a:pt x="38571" y="432829"/>
                  </a:cubicBezTo>
                  <a:cubicBezTo>
                    <a:pt x="35678" y="435786"/>
                    <a:pt x="32785" y="435786"/>
                    <a:pt x="29892" y="435786"/>
                  </a:cubicBezTo>
                  <a:cubicBezTo>
                    <a:pt x="27000" y="438743"/>
                    <a:pt x="27000" y="438743"/>
                    <a:pt x="24107" y="438743"/>
                  </a:cubicBezTo>
                  <a:cubicBezTo>
                    <a:pt x="21214" y="438743"/>
                    <a:pt x="21214" y="438743"/>
                    <a:pt x="21214" y="438743"/>
                  </a:cubicBezTo>
                  <a:cubicBezTo>
                    <a:pt x="18321" y="435786"/>
                    <a:pt x="12536" y="435786"/>
                    <a:pt x="9643" y="432829"/>
                  </a:cubicBezTo>
                  <a:cubicBezTo>
                    <a:pt x="9643" y="432829"/>
                    <a:pt x="9643" y="429872"/>
                    <a:pt x="6750" y="429872"/>
                  </a:cubicBezTo>
                  <a:cubicBezTo>
                    <a:pt x="3857" y="426915"/>
                    <a:pt x="3857" y="423958"/>
                    <a:pt x="3857" y="421001"/>
                  </a:cubicBezTo>
                  <a:cubicBezTo>
                    <a:pt x="3857" y="418044"/>
                    <a:pt x="3857" y="415087"/>
                    <a:pt x="3857" y="415087"/>
                  </a:cubicBezTo>
                  <a:cubicBezTo>
                    <a:pt x="3857" y="412130"/>
                    <a:pt x="3857" y="409173"/>
                    <a:pt x="3857" y="406216"/>
                  </a:cubicBezTo>
                  <a:cubicBezTo>
                    <a:pt x="6750" y="403258"/>
                    <a:pt x="6750" y="403258"/>
                    <a:pt x="9643" y="400301"/>
                  </a:cubicBezTo>
                  <a:cubicBezTo>
                    <a:pt x="12536" y="397344"/>
                    <a:pt x="15428" y="397344"/>
                    <a:pt x="18321" y="397344"/>
                  </a:cubicBezTo>
                  <a:cubicBezTo>
                    <a:pt x="21214" y="394387"/>
                    <a:pt x="21214" y="394387"/>
                    <a:pt x="24107" y="394387"/>
                  </a:cubicBezTo>
                  <a:close/>
                  <a:moveTo>
                    <a:pt x="14786" y="197681"/>
                  </a:moveTo>
                  <a:cubicBezTo>
                    <a:pt x="17743" y="197681"/>
                    <a:pt x="20700" y="197681"/>
                    <a:pt x="23657" y="197681"/>
                  </a:cubicBezTo>
                  <a:cubicBezTo>
                    <a:pt x="23657" y="197681"/>
                    <a:pt x="23657" y="197681"/>
                    <a:pt x="26614" y="197681"/>
                  </a:cubicBezTo>
                  <a:cubicBezTo>
                    <a:pt x="29571" y="197681"/>
                    <a:pt x="32528" y="200767"/>
                    <a:pt x="35485" y="203852"/>
                  </a:cubicBezTo>
                  <a:cubicBezTo>
                    <a:pt x="38442" y="203852"/>
                    <a:pt x="38442" y="203852"/>
                    <a:pt x="41399" y="206938"/>
                  </a:cubicBezTo>
                  <a:cubicBezTo>
                    <a:pt x="41399" y="210024"/>
                    <a:pt x="44356" y="213109"/>
                    <a:pt x="44356" y="216195"/>
                  </a:cubicBezTo>
                  <a:cubicBezTo>
                    <a:pt x="44356" y="219280"/>
                    <a:pt x="44356" y="222366"/>
                    <a:pt x="44356" y="222366"/>
                  </a:cubicBezTo>
                  <a:cubicBezTo>
                    <a:pt x="44356" y="225452"/>
                    <a:pt x="44356" y="228537"/>
                    <a:pt x="41399" y="231623"/>
                  </a:cubicBezTo>
                  <a:cubicBezTo>
                    <a:pt x="41399" y="234708"/>
                    <a:pt x="38442" y="234708"/>
                    <a:pt x="35485" y="237794"/>
                  </a:cubicBezTo>
                  <a:cubicBezTo>
                    <a:pt x="35485" y="240880"/>
                    <a:pt x="32528" y="240880"/>
                    <a:pt x="29571" y="240880"/>
                  </a:cubicBezTo>
                  <a:cubicBezTo>
                    <a:pt x="26614" y="243965"/>
                    <a:pt x="23657" y="243965"/>
                    <a:pt x="20700" y="240880"/>
                  </a:cubicBezTo>
                  <a:cubicBezTo>
                    <a:pt x="20700" y="240880"/>
                    <a:pt x="20700" y="240880"/>
                    <a:pt x="17743" y="240880"/>
                  </a:cubicBezTo>
                  <a:cubicBezTo>
                    <a:pt x="14786" y="240880"/>
                    <a:pt x="11829" y="240880"/>
                    <a:pt x="8871" y="237794"/>
                  </a:cubicBezTo>
                  <a:cubicBezTo>
                    <a:pt x="8871" y="237794"/>
                    <a:pt x="5914" y="234708"/>
                    <a:pt x="5914" y="234708"/>
                  </a:cubicBezTo>
                  <a:cubicBezTo>
                    <a:pt x="2957" y="231623"/>
                    <a:pt x="0" y="228537"/>
                    <a:pt x="0" y="222366"/>
                  </a:cubicBezTo>
                  <a:cubicBezTo>
                    <a:pt x="0" y="222366"/>
                    <a:pt x="0" y="219280"/>
                    <a:pt x="0" y="219280"/>
                  </a:cubicBezTo>
                  <a:cubicBezTo>
                    <a:pt x="0" y="216195"/>
                    <a:pt x="0" y="213109"/>
                    <a:pt x="2957" y="210024"/>
                  </a:cubicBezTo>
                  <a:cubicBezTo>
                    <a:pt x="2957" y="206938"/>
                    <a:pt x="5914" y="203852"/>
                    <a:pt x="8871" y="203852"/>
                  </a:cubicBezTo>
                  <a:cubicBezTo>
                    <a:pt x="8871" y="200767"/>
                    <a:pt x="11829" y="200767"/>
                    <a:pt x="14786" y="197681"/>
                  </a:cubicBezTo>
                  <a:close/>
                  <a:moveTo>
                    <a:pt x="445482" y="170683"/>
                  </a:moveTo>
                  <a:cubicBezTo>
                    <a:pt x="448512" y="170683"/>
                    <a:pt x="451543" y="173769"/>
                    <a:pt x="454573" y="173769"/>
                  </a:cubicBezTo>
                  <a:cubicBezTo>
                    <a:pt x="457604" y="176854"/>
                    <a:pt x="460634" y="176854"/>
                    <a:pt x="460634" y="179940"/>
                  </a:cubicBezTo>
                  <a:cubicBezTo>
                    <a:pt x="460634" y="179940"/>
                    <a:pt x="460634" y="179940"/>
                    <a:pt x="463665" y="183026"/>
                  </a:cubicBezTo>
                  <a:cubicBezTo>
                    <a:pt x="466695" y="186111"/>
                    <a:pt x="466695" y="189197"/>
                    <a:pt x="466695" y="192282"/>
                  </a:cubicBezTo>
                  <a:cubicBezTo>
                    <a:pt x="466695" y="195368"/>
                    <a:pt x="466695" y="195368"/>
                    <a:pt x="466695" y="198454"/>
                  </a:cubicBezTo>
                  <a:cubicBezTo>
                    <a:pt x="466695" y="201539"/>
                    <a:pt x="466695" y="204625"/>
                    <a:pt x="463665" y="207710"/>
                  </a:cubicBezTo>
                  <a:cubicBezTo>
                    <a:pt x="463665" y="210796"/>
                    <a:pt x="460634" y="210796"/>
                    <a:pt x="460634" y="213882"/>
                  </a:cubicBezTo>
                  <a:cubicBezTo>
                    <a:pt x="457604" y="213882"/>
                    <a:pt x="454573" y="216967"/>
                    <a:pt x="451543" y="216967"/>
                  </a:cubicBezTo>
                  <a:cubicBezTo>
                    <a:pt x="448512" y="216967"/>
                    <a:pt x="445482" y="216967"/>
                    <a:pt x="445482" y="216967"/>
                  </a:cubicBezTo>
                  <a:cubicBezTo>
                    <a:pt x="442451" y="216967"/>
                    <a:pt x="439421" y="216967"/>
                    <a:pt x="436390" y="213882"/>
                  </a:cubicBezTo>
                  <a:cubicBezTo>
                    <a:pt x="433360" y="213882"/>
                    <a:pt x="430329" y="210796"/>
                    <a:pt x="430329" y="210796"/>
                  </a:cubicBezTo>
                  <a:cubicBezTo>
                    <a:pt x="430329" y="210796"/>
                    <a:pt x="430329" y="210796"/>
                    <a:pt x="427299" y="207710"/>
                  </a:cubicBezTo>
                  <a:cubicBezTo>
                    <a:pt x="424268" y="204625"/>
                    <a:pt x="424268" y="201539"/>
                    <a:pt x="424268" y="195368"/>
                  </a:cubicBezTo>
                  <a:cubicBezTo>
                    <a:pt x="424268" y="195368"/>
                    <a:pt x="424268" y="192282"/>
                    <a:pt x="424268" y="192282"/>
                  </a:cubicBezTo>
                  <a:cubicBezTo>
                    <a:pt x="424268" y="186111"/>
                    <a:pt x="424268" y="183026"/>
                    <a:pt x="427299" y="179940"/>
                  </a:cubicBezTo>
                  <a:cubicBezTo>
                    <a:pt x="427299" y="179940"/>
                    <a:pt x="430329" y="176854"/>
                    <a:pt x="430329" y="176854"/>
                  </a:cubicBezTo>
                  <a:cubicBezTo>
                    <a:pt x="433360" y="173769"/>
                    <a:pt x="436390" y="173769"/>
                    <a:pt x="439421" y="173769"/>
                  </a:cubicBezTo>
                  <a:cubicBezTo>
                    <a:pt x="442451" y="170683"/>
                    <a:pt x="442451" y="170683"/>
                    <a:pt x="445482" y="170683"/>
                  </a:cubicBezTo>
                  <a:close/>
                  <a:moveTo>
                    <a:pt x="253598" y="132113"/>
                  </a:moveTo>
                  <a:cubicBezTo>
                    <a:pt x="259624" y="132113"/>
                    <a:pt x="265651" y="135176"/>
                    <a:pt x="268664" y="138239"/>
                  </a:cubicBezTo>
                  <a:cubicBezTo>
                    <a:pt x="271678" y="138239"/>
                    <a:pt x="274691" y="141302"/>
                    <a:pt x="274691" y="144365"/>
                  </a:cubicBezTo>
                  <a:cubicBezTo>
                    <a:pt x="277704" y="144365"/>
                    <a:pt x="277704" y="147428"/>
                    <a:pt x="277704" y="150491"/>
                  </a:cubicBezTo>
                  <a:cubicBezTo>
                    <a:pt x="277704" y="153554"/>
                    <a:pt x="277704" y="156617"/>
                    <a:pt x="277704" y="159680"/>
                  </a:cubicBezTo>
                  <a:cubicBezTo>
                    <a:pt x="277704" y="162743"/>
                    <a:pt x="277704" y="165806"/>
                    <a:pt x="274691" y="168869"/>
                  </a:cubicBezTo>
                  <a:cubicBezTo>
                    <a:pt x="274691" y="168869"/>
                    <a:pt x="274691" y="168869"/>
                    <a:pt x="268664" y="174994"/>
                  </a:cubicBezTo>
                  <a:cubicBezTo>
                    <a:pt x="265651" y="178057"/>
                    <a:pt x="265651" y="178057"/>
                    <a:pt x="259624" y="181120"/>
                  </a:cubicBezTo>
                  <a:cubicBezTo>
                    <a:pt x="259624" y="181120"/>
                    <a:pt x="256611" y="181120"/>
                    <a:pt x="256611" y="181120"/>
                  </a:cubicBezTo>
                  <a:cubicBezTo>
                    <a:pt x="250584" y="184183"/>
                    <a:pt x="244558" y="181120"/>
                    <a:pt x="238531" y="178057"/>
                  </a:cubicBezTo>
                  <a:cubicBezTo>
                    <a:pt x="235518" y="178057"/>
                    <a:pt x="235518" y="174994"/>
                    <a:pt x="232505" y="171931"/>
                  </a:cubicBezTo>
                  <a:cubicBezTo>
                    <a:pt x="232505" y="168869"/>
                    <a:pt x="232505" y="165806"/>
                    <a:pt x="229491" y="162743"/>
                  </a:cubicBezTo>
                  <a:cubicBezTo>
                    <a:pt x="229491" y="159680"/>
                    <a:pt x="229491" y="159680"/>
                    <a:pt x="232505" y="156617"/>
                  </a:cubicBezTo>
                  <a:cubicBezTo>
                    <a:pt x="232505" y="153554"/>
                    <a:pt x="232505" y="150491"/>
                    <a:pt x="235518" y="147428"/>
                  </a:cubicBezTo>
                  <a:cubicBezTo>
                    <a:pt x="235518" y="147428"/>
                    <a:pt x="238531" y="144365"/>
                    <a:pt x="238531" y="141302"/>
                  </a:cubicBezTo>
                  <a:cubicBezTo>
                    <a:pt x="241544" y="138239"/>
                    <a:pt x="244558" y="135176"/>
                    <a:pt x="247571" y="135176"/>
                  </a:cubicBezTo>
                  <a:cubicBezTo>
                    <a:pt x="250584" y="135176"/>
                    <a:pt x="253598" y="132113"/>
                    <a:pt x="253598" y="132113"/>
                  </a:cubicBezTo>
                  <a:close/>
                  <a:moveTo>
                    <a:pt x="35939" y="88"/>
                  </a:moveTo>
                  <a:cubicBezTo>
                    <a:pt x="41316" y="599"/>
                    <a:pt x="46787" y="3386"/>
                    <a:pt x="51315" y="9332"/>
                  </a:cubicBezTo>
                  <a:cubicBezTo>
                    <a:pt x="69426" y="30144"/>
                    <a:pt x="36223" y="56902"/>
                    <a:pt x="18111" y="33117"/>
                  </a:cubicBezTo>
                  <a:cubicBezTo>
                    <a:pt x="4528" y="17508"/>
                    <a:pt x="19809" y="-1445"/>
                    <a:pt x="35939" y="88"/>
                  </a:cubicBezTo>
                  <a:close/>
                </a:path>
              </a:pathLst>
            </a:custGeom>
            <a:solidFill>
              <a:srgbClr val="F4F3E5"/>
            </a:solidFill>
            <a:ln>
              <a:noFill/>
            </a:ln>
          </p:spPr>
          <p:txBody>
            <a:bodyPr anchor="ctr" wrap="square">
              <a:noAutofit/>
            </a:bodyPr>
            <a:p>
              <a:pPr algn="ctr"/>
              <a:endParaRPr>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advTm="2000" p14:dur="1600">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2" presetSubtype="2">
                                  <p:stCondLst>
                                    <p:cond delay="0"/>
                                  </p:stCondLst>
                                  <p:childTnLst>
                                    <p:set>
                                      <p:cBhvr>
                                        <p:cTn dur="1" fill="hold" id="6">
                                          <p:stCondLst>
                                            <p:cond delay="0"/>
                                          </p:stCondLst>
                                        </p:cTn>
                                        <p:tgtEl>
                                          <p:spTgt spid="123"/>
                                        </p:tgtEl>
                                        <p:attrNameLst>
                                          <p:attrName>style.visibility</p:attrName>
                                        </p:attrNameLst>
                                      </p:cBhvr>
                                      <p:to>
                                        <p:strVal val="visible"/>
                                      </p:to>
                                    </p:set>
                                    <p:animEffect transition="in" filter="wipe(right)">
                                      <p:cBhvr>
                                        <p:cTn dur="500" id="7"/>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33" name=""/>
        <p:cNvGrpSpPr/>
        <p:nvPr/>
      </p:nvGrpSpPr>
      <p:grpSpPr>
        <a:xfrm>
          <a:off x="0" y="0"/>
          <a:ext cx="0" cy="0"/>
          <a:chOff x="0" y="0"/>
          <a:chExt cx="0" cy="0"/>
        </a:xfrm>
      </p:grpSpPr>
      <p:sp>
        <p:nvSpPr>
          <p:cNvPr id="1049017" name="文本框 2"/>
          <p:cNvSpPr txBox="1"/>
          <p:nvPr/>
        </p:nvSpPr>
        <p:spPr>
          <a:xfrm>
            <a:off x="4606801" y="647930"/>
            <a:ext cx="3230444" cy="519373"/>
          </a:xfrm>
          <a:prstGeom prst="rect"/>
          <a:noFill/>
        </p:spPr>
        <p:txBody>
          <a:bodyPr bIns="43871" lIns="87741" rIns="87741" rtlCol="0" tIns="43871" wrap="square">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a:r>
              <a:rPr altLang="en-US" dirty="0" sz="2799" lang="zh-CN" spc="1200">
                <a:solidFill>
                  <a:schemeClr val="bg1"/>
                </a:solidFill>
                <a:latin typeface="+mn-lt"/>
                <a:ea typeface="+mn-ea"/>
                <a:cs typeface="+mn-ea"/>
                <a:sym typeface="+mn-lt"/>
              </a:rPr>
              <a:t>新型冠状病毒</a:t>
            </a:r>
          </a:p>
        </p:txBody>
      </p:sp>
      <p:sp>
        <p:nvSpPr>
          <p:cNvPr id="1049018" name="文本框 49"/>
          <p:cNvSpPr txBox="1"/>
          <p:nvPr/>
        </p:nvSpPr>
        <p:spPr>
          <a:xfrm>
            <a:off x="1119431" y="4410723"/>
            <a:ext cx="1900562" cy="863208"/>
          </a:xfrm>
          <a:prstGeom prst="rect"/>
          <a:noFill/>
          <a:effectLst/>
        </p:spPr>
        <p:txBody>
          <a:bodyPr bIns="43871" lIns="87741" rIns="87741" rtlCol="0" tIns="43871" wrap="square">
            <a:noAutofit/>
          </a:bodyPr>
          <a:p>
            <a:pPr algn="ctr">
              <a:lnSpc>
                <a:spcPct val="150000"/>
              </a:lnSpc>
            </a:pPr>
            <a:r>
              <a:rPr altLang="en-US" b="1" dirty="0" sz="1200" lang="zh-CN">
                <a:solidFill>
                  <a:schemeClr val="tx1">
                    <a:lumMod val="65000"/>
                    <a:lumOff val="35000"/>
                  </a:schemeClr>
                </a:solidFill>
                <a:latin typeface="+mn-ea"/>
                <a:cs typeface="+mn-ea"/>
                <a:sym typeface="+mn-lt"/>
              </a:rPr>
              <a:t>防护一</a:t>
            </a:r>
            <a:endParaRPr altLang="zh-CN" b="1" dirty="0" sz="1200" lang="en-US">
              <a:solidFill>
                <a:schemeClr val="tx1">
                  <a:lumMod val="65000"/>
                  <a:lumOff val="35000"/>
                </a:schemeClr>
              </a:solidFill>
              <a:latin typeface="+mn-ea"/>
              <a:cs typeface="+mn-ea"/>
              <a:sym typeface="+mn-lt"/>
            </a:endParaRPr>
          </a:p>
          <a:p>
            <a:pPr algn="ctr">
              <a:lnSpc>
                <a:spcPct val="150000"/>
              </a:lnSpc>
            </a:pPr>
            <a:r>
              <a:rPr altLang="en-US" dirty="0" sz="1200" lang="zh-CN">
                <a:solidFill>
                  <a:schemeClr val="tx1">
                    <a:lumMod val="65000"/>
                    <a:lumOff val="35000"/>
                  </a:schemeClr>
                </a:solidFill>
                <a:latin typeface="+mn-ea"/>
                <a:cs typeface="+mn-ea"/>
                <a:sym typeface="+mn-lt"/>
              </a:rPr>
              <a:t>加强个人防护，避免前往人群密集的公共场所。避免接触发热呼吸道感染病人。</a:t>
            </a:r>
            <a:endParaRPr altLang="zh-CN" dirty="0" sz="1200" lang="en-US">
              <a:solidFill>
                <a:schemeClr val="tx1">
                  <a:lumMod val="65000"/>
                  <a:lumOff val="35000"/>
                </a:schemeClr>
              </a:solidFill>
              <a:latin typeface="+mn-ea"/>
              <a:cs typeface="+mn-ea"/>
              <a:sym typeface="+mn-lt"/>
            </a:endParaRPr>
          </a:p>
          <a:p>
            <a:pPr algn="ctr">
              <a:lnSpc>
                <a:spcPct val="150000"/>
              </a:lnSpc>
            </a:pPr>
            <a:endParaRPr altLang="zh-CN" dirty="0" sz="1200" lang="en-US">
              <a:solidFill>
                <a:schemeClr val="tx1">
                  <a:lumMod val="65000"/>
                  <a:lumOff val="35000"/>
                </a:schemeClr>
              </a:solidFill>
              <a:latin typeface="+mn-ea"/>
              <a:cs typeface="+mn-ea"/>
              <a:sym typeface="+mn-lt"/>
            </a:endParaRPr>
          </a:p>
        </p:txBody>
      </p:sp>
      <p:sp>
        <p:nvSpPr>
          <p:cNvPr id="1049019" name="文本框 52"/>
          <p:cNvSpPr txBox="1"/>
          <p:nvPr/>
        </p:nvSpPr>
        <p:spPr>
          <a:xfrm>
            <a:off x="3792033" y="4410723"/>
            <a:ext cx="1900562" cy="863208"/>
          </a:xfrm>
          <a:prstGeom prst="rect"/>
          <a:noFill/>
          <a:effectLst/>
        </p:spPr>
        <p:txBody>
          <a:bodyPr bIns="43871" lIns="87741" rIns="87741" rtlCol="0" tIns="43871" wrap="square">
            <a:noAutofit/>
          </a:bodyPr>
          <a:p>
            <a:pPr algn="ctr">
              <a:lnSpc>
                <a:spcPct val="150000"/>
              </a:lnSpc>
            </a:pPr>
            <a:r>
              <a:rPr altLang="en-US" b="1" dirty="0" sz="1200" lang="zh-CN">
                <a:solidFill>
                  <a:schemeClr val="tx1">
                    <a:lumMod val="65000"/>
                    <a:lumOff val="35000"/>
                  </a:schemeClr>
                </a:solidFill>
                <a:latin typeface="+mn-ea"/>
                <a:cs typeface="+mn-ea"/>
                <a:sym typeface="+mn-lt"/>
              </a:rPr>
              <a:t>防护二</a:t>
            </a:r>
            <a:endParaRPr altLang="zh-CN" b="1" dirty="0" sz="1200" lang="en-US">
              <a:solidFill>
                <a:schemeClr val="tx1">
                  <a:lumMod val="65000"/>
                  <a:lumOff val="35000"/>
                </a:schemeClr>
              </a:solidFill>
              <a:latin typeface="+mn-ea"/>
              <a:cs typeface="+mn-ea"/>
              <a:sym typeface="+mn-lt"/>
            </a:endParaRPr>
          </a:p>
          <a:p>
            <a:pPr algn="ctr">
              <a:lnSpc>
                <a:spcPct val="150000"/>
              </a:lnSpc>
            </a:pPr>
            <a:r>
              <a:rPr altLang="en-US" dirty="0" sz="1200" lang="zh-CN">
                <a:solidFill>
                  <a:schemeClr val="tx1">
                    <a:lumMod val="65000"/>
                    <a:lumOff val="35000"/>
                  </a:schemeClr>
                </a:solidFill>
                <a:latin typeface="+mn-ea"/>
                <a:cs typeface="+mn-ea"/>
                <a:sym typeface="+mn-lt"/>
              </a:rPr>
              <a:t>避免接触野生禽畜避免接触禽畜、野生动物及其排泄物和分泌物，避免购买活禽和野生动物。</a:t>
            </a:r>
          </a:p>
          <a:p>
            <a:pPr algn="ctr">
              <a:lnSpc>
                <a:spcPct val="150000"/>
              </a:lnSpc>
            </a:pPr>
            <a:endParaRPr altLang="en-US" dirty="0" sz="1200" lang="zh-CN">
              <a:solidFill>
                <a:schemeClr val="tx1">
                  <a:lumMod val="65000"/>
                  <a:lumOff val="35000"/>
                </a:schemeClr>
              </a:solidFill>
              <a:latin typeface="+mn-ea"/>
              <a:cs typeface="+mn-ea"/>
              <a:sym typeface="+mn-lt"/>
            </a:endParaRPr>
          </a:p>
        </p:txBody>
      </p:sp>
      <p:sp>
        <p:nvSpPr>
          <p:cNvPr id="1049020" name="文本框 53"/>
          <p:cNvSpPr txBox="1"/>
          <p:nvPr/>
        </p:nvSpPr>
        <p:spPr>
          <a:xfrm>
            <a:off x="6464636" y="4410723"/>
            <a:ext cx="1900562" cy="863208"/>
          </a:xfrm>
          <a:prstGeom prst="rect"/>
          <a:noFill/>
          <a:effectLst/>
        </p:spPr>
        <p:txBody>
          <a:bodyPr bIns="43871" lIns="87741" rIns="87741" rtlCol="0" tIns="43871" wrap="square">
            <a:noAutofit/>
          </a:bodyPr>
          <a:p>
            <a:pPr algn="ctr">
              <a:lnSpc>
                <a:spcPct val="150000"/>
              </a:lnSpc>
            </a:pPr>
            <a:r>
              <a:rPr altLang="en-US" b="1" dirty="0" sz="1200" lang="zh-CN">
                <a:solidFill>
                  <a:schemeClr val="tx1">
                    <a:lumMod val="65000"/>
                    <a:lumOff val="35000"/>
                  </a:schemeClr>
                </a:solidFill>
                <a:latin typeface="+mn-ea"/>
                <a:cs typeface="+mn-ea"/>
                <a:sym typeface="+mn-lt"/>
              </a:rPr>
              <a:t>防护三</a:t>
            </a:r>
            <a:endParaRPr altLang="zh-CN" b="1" dirty="0" sz="1200" lang="en-US">
              <a:solidFill>
                <a:schemeClr val="tx1">
                  <a:lumMod val="65000"/>
                  <a:lumOff val="35000"/>
                </a:schemeClr>
              </a:solidFill>
              <a:latin typeface="+mn-ea"/>
              <a:cs typeface="+mn-ea"/>
              <a:sym typeface="+mn-lt"/>
            </a:endParaRPr>
          </a:p>
          <a:p>
            <a:pPr algn="ctr">
              <a:lnSpc>
                <a:spcPct val="150000"/>
              </a:lnSpc>
            </a:pPr>
            <a:r>
              <a:rPr altLang="en-US" dirty="0" sz="1200" lang="zh-CN">
                <a:solidFill>
                  <a:schemeClr val="tx1">
                    <a:lumMod val="65000"/>
                    <a:lumOff val="35000"/>
                  </a:schemeClr>
                </a:solidFill>
                <a:latin typeface="+mn-ea"/>
                <a:cs typeface="+mn-ea"/>
                <a:sym typeface="+mn-lt"/>
              </a:rPr>
              <a:t>杜绝带病上班、聚会如有发烧、咳嗽等呼吸道感染的症状，居家休息，减少外出和旅行。</a:t>
            </a:r>
          </a:p>
          <a:p>
            <a:pPr algn="ctr">
              <a:lnSpc>
                <a:spcPct val="150000"/>
              </a:lnSpc>
            </a:pPr>
            <a:endParaRPr altLang="en-US" dirty="0" sz="1200" lang="zh-CN">
              <a:solidFill>
                <a:schemeClr val="tx1">
                  <a:lumMod val="65000"/>
                  <a:lumOff val="35000"/>
                </a:schemeClr>
              </a:solidFill>
              <a:latin typeface="+mn-ea"/>
              <a:cs typeface="+mn-ea"/>
              <a:sym typeface="+mn-lt"/>
            </a:endParaRPr>
          </a:p>
        </p:txBody>
      </p:sp>
      <p:sp>
        <p:nvSpPr>
          <p:cNvPr id="1049021" name="文本框 53"/>
          <p:cNvSpPr txBox="1"/>
          <p:nvPr/>
        </p:nvSpPr>
        <p:spPr>
          <a:xfrm>
            <a:off x="9137239" y="4410723"/>
            <a:ext cx="1900562" cy="863208"/>
          </a:xfrm>
          <a:prstGeom prst="rect"/>
          <a:noFill/>
          <a:effectLst/>
        </p:spPr>
        <p:txBody>
          <a:bodyPr bIns="43871" lIns="87741" rIns="87741" rtlCol="0" tIns="43871" wrap="square">
            <a:noAutofit/>
          </a:bodyPr>
          <a:p>
            <a:pPr algn="ctr">
              <a:lnSpc>
                <a:spcPct val="150000"/>
              </a:lnSpc>
            </a:pPr>
            <a:r>
              <a:rPr altLang="en-US" b="1" dirty="0" sz="1200" lang="zh-CN">
                <a:solidFill>
                  <a:schemeClr val="tx1">
                    <a:lumMod val="65000"/>
                    <a:lumOff val="35000"/>
                  </a:schemeClr>
                </a:solidFill>
                <a:latin typeface="+mn-ea"/>
                <a:cs typeface="+mn-ea"/>
                <a:sym typeface="+mn-lt"/>
              </a:rPr>
              <a:t>防护四及时就医</a:t>
            </a:r>
          </a:p>
          <a:p>
            <a:pPr algn="ctr">
              <a:lnSpc>
                <a:spcPct val="150000"/>
              </a:lnSpc>
            </a:pPr>
            <a:r>
              <a:rPr altLang="en-US" dirty="0" sz="1200" lang="zh-CN">
                <a:solidFill>
                  <a:schemeClr val="tx1">
                    <a:lumMod val="65000"/>
                    <a:lumOff val="35000"/>
                  </a:schemeClr>
                </a:solidFill>
                <a:latin typeface="+mn-ea"/>
                <a:cs typeface="+mn-ea"/>
                <a:sym typeface="+mn-lt"/>
              </a:rPr>
              <a:t>如出现发热咳嗽等呼吸道感染症状，应根据病情就近选择医院发热门诊就医，并戴上口罩就诊，</a:t>
            </a:r>
          </a:p>
        </p:txBody>
      </p:sp>
      <p:grpSp>
        <p:nvGrpSpPr>
          <p:cNvPr id="134" name="组合 121"/>
          <p:cNvGrpSpPr/>
          <p:nvPr/>
        </p:nvGrpSpPr>
        <p:grpSpPr>
          <a:xfrm>
            <a:off x="1258205" y="2286298"/>
            <a:ext cx="9675590" cy="1768496"/>
            <a:chOff x="1258533" y="2489825"/>
            <a:chExt cx="9678110" cy="1768957"/>
          </a:xfrm>
        </p:grpSpPr>
        <p:sp>
          <p:nvSpPr>
            <p:cNvPr id="1049022" name="1"/>
            <p:cNvSpPr/>
            <p:nvPr>
              <p:custDataLst>
                <p:tags r:id="rId1"/>
              </p:custDataLst>
            </p:nvPr>
          </p:nvSpPr>
          <p:spPr>
            <a:xfrm>
              <a:off x="1304297" y="2601005"/>
              <a:ext cx="1550009" cy="1546597"/>
            </a:xfrm>
            <a:prstGeom prst="ellipse"/>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bIns="56701" lIns="113401" rIns="113401" tIns="56701"/>
            <a:p>
              <a:pPr algn="ctr"/>
              <a:endParaRPr altLang="en-US" dirty="0" sz="1799" lang="zh-CN">
                <a:solidFill>
                  <a:srgbClr val="FFFFFF"/>
                </a:solidFill>
                <a:cs typeface="+mn-ea"/>
                <a:sym typeface="+mn-lt"/>
              </a:endParaRPr>
            </a:p>
          </p:txBody>
        </p:sp>
        <p:sp>
          <p:nvSpPr>
            <p:cNvPr id="1049023" name="1"/>
            <p:cNvSpPr/>
            <p:nvPr>
              <p:custDataLst>
                <p:tags r:id="rId2"/>
              </p:custDataLst>
            </p:nvPr>
          </p:nvSpPr>
          <p:spPr>
            <a:xfrm>
              <a:off x="1258533" y="2489825"/>
              <a:ext cx="1707199" cy="1768957"/>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6701" lIns="113401" rIns="113401" tIns="56701"/>
            <a:p>
              <a:pPr algn="ctr"/>
              <a:endParaRPr altLang="en-US" sz="1799" lang="zh-CN">
                <a:solidFill>
                  <a:schemeClr val="tx1"/>
                </a:solidFill>
                <a:cs typeface="+mn-ea"/>
                <a:sym typeface="+mn-lt"/>
              </a:endParaRPr>
            </a:p>
          </p:txBody>
        </p:sp>
        <p:sp>
          <p:nvSpPr>
            <p:cNvPr id="1049024" name="2"/>
            <p:cNvSpPr/>
            <p:nvPr>
              <p:custDataLst>
                <p:tags r:id="rId3"/>
              </p:custDataLst>
            </p:nvPr>
          </p:nvSpPr>
          <p:spPr>
            <a:xfrm>
              <a:off x="3984481" y="2601005"/>
              <a:ext cx="1550010" cy="1546597"/>
            </a:xfrm>
            <a:prstGeom prst="ellipse"/>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bIns="56701" lIns="113401" rIns="113401" tIns="56701"/>
            <a:p>
              <a:pPr algn="ctr"/>
              <a:endParaRPr altLang="en-US" dirty="0" sz="1799" lang="zh-CN">
                <a:solidFill>
                  <a:srgbClr val="FFFFFF"/>
                </a:solidFill>
                <a:cs typeface="+mn-ea"/>
                <a:sym typeface="+mn-lt"/>
              </a:endParaRPr>
            </a:p>
          </p:txBody>
        </p:sp>
        <p:sp>
          <p:nvSpPr>
            <p:cNvPr id="1049025" name="5"/>
            <p:cNvSpPr/>
            <p:nvPr>
              <p:custDataLst>
                <p:tags r:id="rId4"/>
              </p:custDataLst>
            </p:nvPr>
          </p:nvSpPr>
          <p:spPr>
            <a:xfrm>
              <a:off x="3938717" y="2489825"/>
              <a:ext cx="1707199" cy="1768957"/>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6701" lIns="113401" rIns="113401" tIns="56701"/>
            <a:p>
              <a:pPr algn="ctr"/>
              <a:endParaRPr altLang="en-US" sz="1799" lang="zh-CN">
                <a:solidFill>
                  <a:schemeClr val="tx1"/>
                </a:solidFill>
                <a:cs typeface="+mn-ea"/>
                <a:sym typeface="+mn-lt"/>
              </a:endParaRPr>
            </a:p>
          </p:txBody>
        </p:sp>
        <p:sp>
          <p:nvSpPr>
            <p:cNvPr id="1049026" name="3"/>
            <p:cNvSpPr/>
            <p:nvPr>
              <p:custDataLst>
                <p:tags r:id="rId5"/>
              </p:custDataLst>
            </p:nvPr>
          </p:nvSpPr>
          <p:spPr>
            <a:xfrm>
              <a:off x="6628849" y="2601005"/>
              <a:ext cx="1550009" cy="1546597"/>
            </a:xfrm>
            <a:prstGeom prst="ellipse"/>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bIns="56701" lIns="113401" rIns="113401" tIns="56701"/>
            <a:p>
              <a:pPr algn="ctr"/>
              <a:endParaRPr altLang="en-US" dirty="0" sz="1799" lang="zh-CN">
                <a:solidFill>
                  <a:srgbClr val="FFFFFF"/>
                </a:solidFill>
                <a:cs typeface="+mn-ea"/>
                <a:sym typeface="+mn-lt"/>
              </a:endParaRPr>
            </a:p>
          </p:txBody>
        </p:sp>
        <p:sp>
          <p:nvSpPr>
            <p:cNvPr id="1049027" name="6"/>
            <p:cNvSpPr/>
            <p:nvPr>
              <p:custDataLst>
                <p:tags r:id="rId6"/>
              </p:custDataLst>
            </p:nvPr>
          </p:nvSpPr>
          <p:spPr>
            <a:xfrm>
              <a:off x="6585075" y="2489825"/>
              <a:ext cx="1705209" cy="1768957"/>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6701" lIns="113401" rIns="113401" tIns="56701"/>
            <a:p>
              <a:pPr algn="ctr"/>
              <a:endParaRPr altLang="en-US" sz="1799" lang="zh-CN">
                <a:solidFill>
                  <a:schemeClr val="tx1"/>
                </a:solidFill>
                <a:cs typeface="+mn-ea"/>
                <a:sym typeface="+mn-lt"/>
              </a:endParaRPr>
            </a:p>
          </p:txBody>
        </p:sp>
        <p:sp>
          <p:nvSpPr>
            <p:cNvPr id="1049028" name="4"/>
            <p:cNvSpPr/>
            <p:nvPr>
              <p:custDataLst>
                <p:tags r:id="rId7"/>
              </p:custDataLst>
            </p:nvPr>
          </p:nvSpPr>
          <p:spPr>
            <a:xfrm>
              <a:off x="9275207" y="2601005"/>
              <a:ext cx="1550009" cy="1546597"/>
            </a:xfrm>
            <a:prstGeom prst="ellipse"/>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bIns="56701" lIns="113401" rIns="113401" tIns="56701"/>
            <a:p>
              <a:pPr algn="ctr"/>
              <a:endParaRPr altLang="en-US" dirty="0" sz="1799" lang="zh-CN">
                <a:solidFill>
                  <a:srgbClr val="FFFFFF"/>
                </a:solidFill>
                <a:cs typeface="+mn-ea"/>
                <a:sym typeface="+mn-lt"/>
              </a:endParaRPr>
            </a:p>
          </p:txBody>
        </p:sp>
        <p:sp>
          <p:nvSpPr>
            <p:cNvPr id="1049029" name="7"/>
            <p:cNvSpPr/>
            <p:nvPr>
              <p:custDataLst>
                <p:tags r:id="rId8"/>
              </p:custDataLst>
            </p:nvPr>
          </p:nvSpPr>
          <p:spPr>
            <a:xfrm>
              <a:off x="9231434" y="2489825"/>
              <a:ext cx="1705209" cy="1768957"/>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6701" lIns="113401" rIns="113401" tIns="56701"/>
            <a:p>
              <a:pPr algn="ctr"/>
              <a:endParaRPr altLang="en-US" sz="1799" lang="zh-CN">
                <a:solidFill>
                  <a:schemeClr val="tx1"/>
                </a:solidFill>
                <a:cs typeface="+mn-ea"/>
                <a:sym typeface="+mn-lt"/>
              </a:endParaRPr>
            </a:p>
          </p:txBody>
        </p:sp>
        <p:sp>
          <p:nvSpPr>
            <p:cNvPr id="1049030" name="11"/>
            <p:cNvSpPr>
              <a:spLocks noChangeAspect="1"/>
            </p:cNvSpPr>
            <p:nvPr/>
          </p:nvSpPr>
          <p:spPr bwMode="auto">
            <a:xfrm>
              <a:off x="1686576" y="3014303"/>
              <a:ext cx="785450" cy="720000"/>
            </a:xfrm>
            <a:custGeom>
              <a:avLst/>
              <a:gdLst>
                <a:gd name="T0" fmla="*/ 2147483646 w 269"/>
                <a:gd name="T1" fmla="*/ 0 h 247"/>
                <a:gd name="T2" fmla="*/ 2147483646 w 269"/>
                <a:gd name="T3" fmla="*/ 0 h 247"/>
                <a:gd name="T4" fmla="*/ 2147483646 w 269"/>
                <a:gd name="T5" fmla="*/ 2147483646 h 247"/>
                <a:gd name="T6" fmla="*/ 2147483646 w 269"/>
                <a:gd name="T7" fmla="*/ 2147483646 h 247"/>
                <a:gd name="T8" fmla="*/ 2147483646 w 269"/>
                <a:gd name="T9" fmla="*/ 2147483646 h 247"/>
                <a:gd name="T10" fmla="*/ 2147483646 w 269"/>
                <a:gd name="T11" fmla="*/ 2147483646 h 247"/>
                <a:gd name="T12" fmla="*/ 2147483646 w 269"/>
                <a:gd name="T13" fmla="*/ 2147483646 h 247"/>
                <a:gd name="T14" fmla="*/ 2147483646 w 269"/>
                <a:gd name="T15" fmla="*/ 2147483646 h 247"/>
                <a:gd name="T16" fmla="*/ 2147483646 w 269"/>
                <a:gd name="T17" fmla="*/ 2147483646 h 247"/>
                <a:gd name="T18" fmla="*/ 2147483646 w 269"/>
                <a:gd name="T19" fmla="*/ 2147483646 h 247"/>
                <a:gd name="T20" fmla="*/ 2147483646 w 269"/>
                <a:gd name="T21" fmla="*/ 2147483646 h 247"/>
                <a:gd name="T22" fmla="*/ 2147483646 w 269"/>
                <a:gd name="T23" fmla="*/ 2147483646 h 247"/>
                <a:gd name="T24" fmla="*/ 2147483646 w 269"/>
                <a:gd name="T25" fmla="*/ 2147483646 h 247"/>
                <a:gd name="T26" fmla="*/ 2147483646 w 269"/>
                <a:gd name="T27" fmla="*/ 2147483646 h 247"/>
                <a:gd name="T28" fmla="*/ 2147483646 w 269"/>
                <a:gd name="T29" fmla="*/ 2147483646 h 247"/>
                <a:gd name="T30" fmla="*/ 2147483646 w 269"/>
                <a:gd name="T31" fmla="*/ 2147483646 h 247"/>
                <a:gd name="T32" fmla="*/ 2147483646 w 269"/>
                <a:gd name="T33" fmla="*/ 2147483646 h 247"/>
                <a:gd name="T34" fmla="*/ 2147483646 w 269"/>
                <a:gd name="T35" fmla="*/ 2147483646 h 247"/>
                <a:gd name="T36" fmla="*/ 2147483646 w 269"/>
                <a:gd name="T37" fmla="*/ 2147483646 h 247"/>
                <a:gd name="T38" fmla="*/ 2147483646 w 269"/>
                <a:gd name="T39" fmla="*/ 2147483646 h 247"/>
                <a:gd name="T40" fmla="*/ 2147483646 w 269"/>
                <a:gd name="T41" fmla="*/ 2147483646 h 247"/>
                <a:gd name="T42" fmla="*/ 2147483646 w 269"/>
                <a:gd name="T43" fmla="*/ 2147483646 h 247"/>
                <a:gd name="T44" fmla="*/ 2147483646 w 269"/>
                <a:gd name="T45" fmla="*/ 2147483646 h 247"/>
                <a:gd name="T46" fmla="*/ 2147483646 w 269"/>
                <a:gd name="T47" fmla="*/ 2147483646 h 247"/>
                <a:gd name="T48" fmla="*/ 2147483646 w 269"/>
                <a:gd name="T49" fmla="*/ 2147483646 h 247"/>
                <a:gd name="T50" fmla="*/ 2147483646 w 269"/>
                <a:gd name="T51" fmla="*/ 2147483646 h 247"/>
                <a:gd name="T52" fmla="*/ 2147483646 w 269"/>
                <a:gd name="T53" fmla="*/ 2147483646 h 247"/>
                <a:gd name="T54" fmla="*/ 2147483646 w 269"/>
                <a:gd name="T55" fmla="*/ 2147483646 h 247"/>
                <a:gd name="T56" fmla="*/ 2147483646 w 269"/>
                <a:gd name="T57" fmla="*/ 2147483646 h 247"/>
                <a:gd name="T58" fmla="*/ 2147483646 w 269"/>
                <a:gd name="T59" fmla="*/ 2147483646 h 247"/>
                <a:gd name="T60" fmla="*/ 2147483646 w 269"/>
                <a:gd name="T61" fmla="*/ 2147483646 h 247"/>
                <a:gd name="T62" fmla="*/ 2147483646 w 269"/>
                <a:gd name="T63" fmla="*/ 2147483646 h 247"/>
                <a:gd name="T64" fmla="*/ 2147483646 w 269"/>
                <a:gd name="T65" fmla="*/ 2147483646 h 247"/>
                <a:gd name="T66" fmla="*/ 2147483646 w 269"/>
                <a:gd name="T67" fmla="*/ 2147483646 h 247"/>
                <a:gd name="T68" fmla="*/ 2147483646 w 269"/>
                <a:gd name="T69" fmla="*/ 2147483646 h 247"/>
                <a:gd name="T70" fmla="*/ 2147483646 w 269"/>
                <a:gd name="T71" fmla="*/ 2147483646 h 247"/>
                <a:gd name="T72" fmla="*/ 2147483646 w 269"/>
                <a:gd name="T73" fmla="*/ 0 h 2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9" h="247">
                  <a:moveTo>
                    <a:pt x="195" y="0"/>
                  </a:moveTo>
                  <a:cubicBezTo>
                    <a:pt x="194" y="0"/>
                    <a:pt x="193" y="0"/>
                    <a:pt x="192" y="0"/>
                  </a:cubicBezTo>
                  <a:cubicBezTo>
                    <a:pt x="164" y="1"/>
                    <a:pt x="145" y="24"/>
                    <a:pt x="144" y="24"/>
                  </a:cubicBezTo>
                  <a:cubicBezTo>
                    <a:pt x="21" y="150"/>
                    <a:pt x="21" y="150"/>
                    <a:pt x="21" y="150"/>
                  </a:cubicBezTo>
                  <a:cubicBezTo>
                    <a:pt x="0" y="172"/>
                    <a:pt x="0" y="208"/>
                    <a:pt x="21" y="230"/>
                  </a:cubicBezTo>
                  <a:cubicBezTo>
                    <a:pt x="32" y="241"/>
                    <a:pt x="46" y="247"/>
                    <a:pt x="60" y="247"/>
                  </a:cubicBezTo>
                  <a:cubicBezTo>
                    <a:pt x="75" y="247"/>
                    <a:pt x="89" y="241"/>
                    <a:pt x="99" y="230"/>
                  </a:cubicBezTo>
                  <a:cubicBezTo>
                    <a:pt x="217" y="111"/>
                    <a:pt x="217" y="111"/>
                    <a:pt x="217" y="111"/>
                  </a:cubicBezTo>
                  <a:cubicBezTo>
                    <a:pt x="235" y="91"/>
                    <a:pt x="238" y="63"/>
                    <a:pt x="223" y="47"/>
                  </a:cubicBezTo>
                  <a:cubicBezTo>
                    <a:pt x="216" y="40"/>
                    <a:pt x="207" y="37"/>
                    <a:pt x="197" y="37"/>
                  </a:cubicBezTo>
                  <a:cubicBezTo>
                    <a:pt x="185" y="37"/>
                    <a:pt x="171" y="42"/>
                    <a:pt x="161" y="53"/>
                  </a:cubicBezTo>
                  <a:cubicBezTo>
                    <a:pt x="46" y="170"/>
                    <a:pt x="46" y="170"/>
                    <a:pt x="46" y="170"/>
                  </a:cubicBezTo>
                  <a:cubicBezTo>
                    <a:pt x="43" y="174"/>
                    <a:pt x="43" y="179"/>
                    <a:pt x="46" y="182"/>
                  </a:cubicBezTo>
                  <a:cubicBezTo>
                    <a:pt x="48" y="183"/>
                    <a:pt x="50" y="184"/>
                    <a:pt x="52" y="184"/>
                  </a:cubicBezTo>
                  <a:cubicBezTo>
                    <a:pt x="54" y="184"/>
                    <a:pt x="56" y="183"/>
                    <a:pt x="57" y="182"/>
                  </a:cubicBezTo>
                  <a:cubicBezTo>
                    <a:pt x="172" y="65"/>
                    <a:pt x="172" y="65"/>
                    <a:pt x="172" y="65"/>
                  </a:cubicBezTo>
                  <a:cubicBezTo>
                    <a:pt x="179" y="57"/>
                    <a:pt x="189" y="53"/>
                    <a:pt x="197" y="53"/>
                  </a:cubicBezTo>
                  <a:cubicBezTo>
                    <a:pt x="203" y="53"/>
                    <a:pt x="208" y="55"/>
                    <a:pt x="211" y="59"/>
                  </a:cubicBezTo>
                  <a:cubicBezTo>
                    <a:pt x="221" y="68"/>
                    <a:pt x="218" y="86"/>
                    <a:pt x="205" y="99"/>
                  </a:cubicBezTo>
                  <a:cubicBezTo>
                    <a:pt x="88" y="219"/>
                    <a:pt x="88" y="219"/>
                    <a:pt x="88" y="219"/>
                  </a:cubicBezTo>
                  <a:cubicBezTo>
                    <a:pt x="81" y="227"/>
                    <a:pt x="70" y="231"/>
                    <a:pt x="60" y="231"/>
                  </a:cubicBezTo>
                  <a:cubicBezTo>
                    <a:pt x="50" y="231"/>
                    <a:pt x="40" y="227"/>
                    <a:pt x="32" y="219"/>
                  </a:cubicBezTo>
                  <a:cubicBezTo>
                    <a:pt x="17" y="203"/>
                    <a:pt x="17" y="177"/>
                    <a:pt x="32" y="162"/>
                  </a:cubicBezTo>
                  <a:cubicBezTo>
                    <a:pt x="156" y="35"/>
                    <a:pt x="156" y="35"/>
                    <a:pt x="156" y="35"/>
                  </a:cubicBezTo>
                  <a:cubicBezTo>
                    <a:pt x="156" y="35"/>
                    <a:pt x="171" y="17"/>
                    <a:pt x="193" y="16"/>
                  </a:cubicBezTo>
                  <a:cubicBezTo>
                    <a:pt x="194" y="16"/>
                    <a:pt x="194" y="16"/>
                    <a:pt x="195" y="16"/>
                  </a:cubicBezTo>
                  <a:cubicBezTo>
                    <a:pt x="208" y="16"/>
                    <a:pt x="221" y="23"/>
                    <a:pt x="234" y="36"/>
                  </a:cubicBezTo>
                  <a:cubicBezTo>
                    <a:pt x="247" y="49"/>
                    <a:pt x="253" y="63"/>
                    <a:pt x="253" y="77"/>
                  </a:cubicBezTo>
                  <a:cubicBezTo>
                    <a:pt x="252" y="99"/>
                    <a:pt x="234" y="115"/>
                    <a:pt x="234" y="116"/>
                  </a:cubicBezTo>
                  <a:cubicBezTo>
                    <a:pt x="165" y="186"/>
                    <a:pt x="165" y="186"/>
                    <a:pt x="165" y="186"/>
                  </a:cubicBezTo>
                  <a:cubicBezTo>
                    <a:pt x="162" y="189"/>
                    <a:pt x="162" y="194"/>
                    <a:pt x="165" y="198"/>
                  </a:cubicBezTo>
                  <a:cubicBezTo>
                    <a:pt x="167" y="199"/>
                    <a:pt x="169" y="200"/>
                    <a:pt x="171" y="200"/>
                  </a:cubicBezTo>
                  <a:cubicBezTo>
                    <a:pt x="173" y="200"/>
                    <a:pt x="175" y="199"/>
                    <a:pt x="176" y="198"/>
                  </a:cubicBezTo>
                  <a:cubicBezTo>
                    <a:pt x="244" y="128"/>
                    <a:pt x="244" y="128"/>
                    <a:pt x="244" y="128"/>
                  </a:cubicBezTo>
                  <a:cubicBezTo>
                    <a:pt x="245" y="127"/>
                    <a:pt x="267" y="107"/>
                    <a:pt x="269" y="78"/>
                  </a:cubicBezTo>
                  <a:cubicBezTo>
                    <a:pt x="269" y="59"/>
                    <a:pt x="261" y="41"/>
                    <a:pt x="245" y="24"/>
                  </a:cubicBezTo>
                  <a:cubicBezTo>
                    <a:pt x="229" y="8"/>
                    <a:pt x="212" y="0"/>
                    <a:pt x="195" y="0"/>
                  </a:cubicBezTo>
                  <a:close/>
                </a:path>
              </a:pathLst>
            </a:custGeom>
            <a:solidFill>
              <a:schemeClr val="bg1"/>
            </a:solidFill>
            <a:ln>
              <a:noFill/>
            </a:ln>
          </p:spPr>
          <p:txBody>
            <a:bodyPr anchor="ctr"/>
            <a:lstStyle>
              <a:defPPr>
                <a:defRPr lang="zh-CN"/>
              </a:defPPr>
              <a:lvl1pPr algn="l" eaLnBrk="0" fontAlgn="base" hangingPunct="0" rtl="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algn="l" eaLnBrk="0" fontAlgn="base" hangingPunct="0" marL="457200" rtl="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algn="l" eaLnBrk="0" fontAlgn="base" hangingPunct="0" marL="914400" rtl="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algn="l" eaLnBrk="0" fontAlgn="base" hangingPunct="0" marL="1371600" rtl="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algn="l" eaLnBrk="0" fontAlgn="base" hangingPunct="0" marL="1828800" rtl="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algn="l" defTabSz="914400" eaLnBrk="1" hangingPunct="1" latinLnBrk="0" marL="2286000" rtl="0">
                <a:defRPr kern="1200">
                  <a:solidFill>
                    <a:schemeClr val="tx1"/>
                  </a:solidFill>
                  <a:latin typeface="Calibri" panose="020F0502020204030204" pitchFamily="34" charset="0"/>
                  <a:ea typeface="宋体" panose="02010600030101010101" pitchFamily="2" charset="-122"/>
                  <a:cs typeface="+mn-cs"/>
                </a:defRPr>
              </a:lvl6pPr>
              <a:lvl7pPr algn="l" defTabSz="914400" eaLnBrk="1" hangingPunct="1" latinLnBrk="0" marL="2743200" rtl="0">
                <a:defRPr kern="1200">
                  <a:solidFill>
                    <a:schemeClr val="tx1"/>
                  </a:solidFill>
                  <a:latin typeface="Calibri" panose="020F0502020204030204" pitchFamily="34" charset="0"/>
                  <a:ea typeface="宋体" panose="02010600030101010101" pitchFamily="2" charset="-122"/>
                  <a:cs typeface="+mn-cs"/>
                </a:defRPr>
              </a:lvl7pPr>
              <a:lvl8pPr algn="l" defTabSz="914400" eaLnBrk="1" hangingPunct="1" latinLnBrk="0" marL="3200400" rtl="0">
                <a:defRPr kern="1200">
                  <a:solidFill>
                    <a:schemeClr val="tx1"/>
                  </a:solidFill>
                  <a:latin typeface="Calibri" panose="020F0502020204030204" pitchFamily="34" charset="0"/>
                  <a:ea typeface="宋体" panose="02010600030101010101" pitchFamily="2" charset="-122"/>
                  <a:cs typeface="+mn-cs"/>
                </a:defRPr>
              </a:lvl8pPr>
              <a:lvl9pPr algn="l" defTabSz="914400" eaLnBrk="1" hangingPunct="1" latinLnBrk="0" marL="3657600" rtl="0">
                <a:defRPr kern="1200">
                  <a:solidFill>
                    <a:schemeClr val="tx1"/>
                  </a:solidFill>
                  <a:latin typeface="Calibri" panose="020F0502020204030204" pitchFamily="34" charset="0"/>
                  <a:ea typeface="宋体" panose="02010600030101010101" pitchFamily="2" charset="-122"/>
                  <a:cs typeface="+mn-cs"/>
                </a:defRPr>
              </a:lvl9pPr>
            </a:lstStyle>
            <a:p>
              <a:endParaRPr altLang="en-US" sz="1799" lang="zh-CN">
                <a:latin typeface="+mn-lt"/>
                <a:ea typeface="+mn-ea"/>
                <a:cs typeface="+mn-ea"/>
                <a:sym typeface="+mn-lt"/>
              </a:endParaRPr>
            </a:p>
          </p:txBody>
        </p:sp>
        <p:sp>
          <p:nvSpPr>
            <p:cNvPr id="1049031" name="10"/>
            <p:cNvSpPr>
              <a:spLocks noChangeAspect="1"/>
            </p:cNvSpPr>
            <p:nvPr/>
          </p:nvSpPr>
          <p:spPr>
            <a:xfrm rot="2700000">
              <a:off x="7279053" y="2906303"/>
              <a:ext cx="249600" cy="936000"/>
            </a:xfrm>
            <a:custGeom>
              <a:avLst/>
              <a:gdLst>
                <a:gd name="connsiteX0" fmla="*/ 68824 w 586846"/>
                <a:gd name="connsiteY0" fmla="*/ 1723528 h 2207149"/>
                <a:gd name="connsiteX1" fmla="*/ 229234 w 586846"/>
                <a:gd name="connsiteY1" fmla="*/ 1999898 h 2207149"/>
                <a:gd name="connsiteX2" fmla="*/ 395081 w 586846"/>
                <a:gd name="connsiteY2" fmla="*/ 1968031 h 2207149"/>
                <a:gd name="connsiteX3" fmla="*/ 530795 w 586846"/>
                <a:gd name="connsiteY3" fmla="*/ 1725944 h 2207149"/>
                <a:gd name="connsiteX4" fmla="*/ 306023 w 586846"/>
                <a:gd name="connsiteY4" fmla="*/ 76465 h 2207149"/>
                <a:gd name="connsiteX5" fmla="*/ 306023 w 586846"/>
                <a:gd name="connsiteY5" fmla="*/ 1514740 h 2207149"/>
                <a:gd name="connsiteX6" fmla="*/ 529167 w 586846"/>
                <a:gd name="connsiteY6" fmla="*/ 1514740 h 2207149"/>
                <a:gd name="connsiteX7" fmla="*/ 529167 w 586846"/>
                <a:gd name="connsiteY7" fmla="*/ 155048 h 2207149"/>
                <a:gd name="connsiteX8" fmla="*/ 450584 w 586846"/>
                <a:gd name="connsiteY8" fmla="*/ 76465 h 2207149"/>
                <a:gd name="connsiteX9" fmla="*/ 136262 w 586846"/>
                <a:gd name="connsiteY9" fmla="*/ 76465 h 2207149"/>
                <a:gd name="connsiteX10" fmla="*/ 57679 w 586846"/>
                <a:gd name="connsiteY10" fmla="*/ 155048 h 2207149"/>
                <a:gd name="connsiteX11" fmla="*/ 57679 w 586846"/>
                <a:gd name="connsiteY11" fmla="*/ 1514740 h 2207149"/>
                <a:gd name="connsiteX12" fmla="*/ 280823 w 586846"/>
                <a:gd name="connsiteY12" fmla="*/ 1514740 h 2207149"/>
                <a:gd name="connsiteX13" fmla="*/ 280823 w 586846"/>
                <a:gd name="connsiteY13" fmla="*/ 76465 h 2207149"/>
                <a:gd name="connsiteX14" fmla="*/ 97810 w 586846"/>
                <a:gd name="connsiteY14" fmla="*/ 0 h 2207149"/>
                <a:gd name="connsiteX15" fmla="*/ 489036 w 586846"/>
                <a:gd name="connsiteY15" fmla="*/ 0 h 2207149"/>
                <a:gd name="connsiteX16" fmla="*/ 586846 w 586846"/>
                <a:gd name="connsiteY16" fmla="*/ 97810 h 2207149"/>
                <a:gd name="connsiteX17" fmla="*/ 586846 w 586846"/>
                <a:gd name="connsiteY17" fmla="*/ 1690953 h 2207149"/>
                <a:gd name="connsiteX18" fmla="*/ 586517 w 586846"/>
                <a:gd name="connsiteY18" fmla="*/ 1690953 h 2207149"/>
                <a:gd name="connsiteX19" fmla="*/ 586514 w 586846"/>
                <a:gd name="connsiteY19" fmla="*/ 1691828 h 2207149"/>
                <a:gd name="connsiteX20" fmla="*/ 586823 w 586846"/>
                <a:gd name="connsiteY20" fmla="*/ 1691829 h 2207149"/>
                <a:gd name="connsiteX21" fmla="*/ 586812 w 586846"/>
                <a:gd name="connsiteY21" fmla="*/ 1694880 h 2207149"/>
                <a:gd name="connsiteX22" fmla="*/ 299633 w 586846"/>
                <a:gd name="connsiteY22" fmla="*/ 2207149 h 2207149"/>
                <a:gd name="connsiteX23" fmla="*/ 23 w 586846"/>
                <a:gd name="connsiteY23" fmla="*/ 1690953 h 2207149"/>
                <a:gd name="connsiteX24" fmla="*/ 0 w 586846"/>
                <a:gd name="connsiteY24" fmla="*/ 1690953 h 2207149"/>
                <a:gd name="connsiteX25" fmla="*/ 0 w 586846"/>
                <a:gd name="connsiteY25" fmla="*/ 97810 h 2207149"/>
                <a:gd name="connsiteX26" fmla="*/ 97810 w 586846"/>
                <a:gd name="connsiteY26" fmla="*/ 0 h 220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6846" h="2207149">
                  <a:moveTo>
                    <a:pt x="68824" y="1723528"/>
                  </a:moveTo>
                  <a:lnTo>
                    <a:pt x="229234" y="1999898"/>
                  </a:lnTo>
                  <a:lnTo>
                    <a:pt x="395081" y="1968031"/>
                  </a:lnTo>
                  <a:lnTo>
                    <a:pt x="530795" y="1725944"/>
                  </a:lnTo>
                  <a:close/>
                  <a:moveTo>
                    <a:pt x="306023" y="76465"/>
                  </a:moveTo>
                  <a:lnTo>
                    <a:pt x="306023" y="1514740"/>
                  </a:lnTo>
                  <a:lnTo>
                    <a:pt x="529167" y="1514740"/>
                  </a:lnTo>
                  <a:lnTo>
                    <a:pt x="529167" y="155048"/>
                  </a:lnTo>
                  <a:cubicBezTo>
                    <a:pt x="529167" y="111648"/>
                    <a:pt x="493984" y="76465"/>
                    <a:pt x="450584" y="76465"/>
                  </a:cubicBezTo>
                  <a:close/>
                  <a:moveTo>
                    <a:pt x="136262" y="76465"/>
                  </a:moveTo>
                  <a:cubicBezTo>
                    <a:pt x="92862" y="76465"/>
                    <a:pt x="57679" y="111648"/>
                    <a:pt x="57679" y="155048"/>
                  </a:cubicBezTo>
                  <a:lnTo>
                    <a:pt x="57679" y="1514740"/>
                  </a:lnTo>
                  <a:lnTo>
                    <a:pt x="280823" y="1514740"/>
                  </a:lnTo>
                  <a:lnTo>
                    <a:pt x="280823" y="76465"/>
                  </a:lnTo>
                  <a:close/>
                  <a:moveTo>
                    <a:pt x="97810" y="0"/>
                  </a:moveTo>
                  <a:lnTo>
                    <a:pt x="489036" y="0"/>
                  </a:lnTo>
                  <a:cubicBezTo>
                    <a:pt x="543055" y="0"/>
                    <a:pt x="586846" y="43791"/>
                    <a:pt x="586846" y="97810"/>
                  </a:cubicBezTo>
                  <a:lnTo>
                    <a:pt x="586846" y="1690953"/>
                  </a:lnTo>
                  <a:lnTo>
                    <a:pt x="586517" y="1690953"/>
                  </a:lnTo>
                  <a:lnTo>
                    <a:pt x="586514" y="1691828"/>
                  </a:lnTo>
                  <a:lnTo>
                    <a:pt x="586823" y="1691829"/>
                  </a:lnTo>
                  <a:lnTo>
                    <a:pt x="586812" y="1694880"/>
                  </a:lnTo>
                  <a:lnTo>
                    <a:pt x="299633" y="2207149"/>
                  </a:lnTo>
                  <a:lnTo>
                    <a:pt x="23" y="1690953"/>
                  </a:lnTo>
                  <a:lnTo>
                    <a:pt x="0" y="1690953"/>
                  </a:lnTo>
                  <a:lnTo>
                    <a:pt x="0" y="97810"/>
                  </a:lnTo>
                  <a:cubicBezTo>
                    <a:pt x="0" y="43791"/>
                    <a:pt x="43791" y="0"/>
                    <a:pt x="978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ts val="0"/>
                </a:spcBef>
                <a:spcAft>
                  <a:spcPts val="0"/>
                </a:spcAft>
              </a:pPr>
              <a:endParaRPr altLang="en-US" sz="1799" lang="zh-CN">
                <a:solidFill>
                  <a:srgbClr val="FFFFFF"/>
                </a:solidFill>
                <a:cs typeface="+mn-ea"/>
                <a:sym typeface="+mn-lt"/>
              </a:endParaRPr>
            </a:p>
          </p:txBody>
        </p:sp>
        <p:sp>
          <p:nvSpPr>
            <p:cNvPr id="1049032" name="9"/>
            <p:cNvSpPr>
              <a:spLocks noChangeAspect="1"/>
            </p:cNvSpPr>
            <p:nvPr/>
          </p:nvSpPr>
          <p:spPr bwMode="auto">
            <a:xfrm>
              <a:off x="4489486" y="2969303"/>
              <a:ext cx="540000" cy="810000"/>
            </a:xfrm>
            <a:custGeom>
              <a:avLst/>
              <a:gdLst>
                <a:gd name="T0" fmla="*/ 907356 w 545"/>
                <a:gd name="T1" fmla="*/ 1070349 h 619"/>
                <a:gd name="T2" fmla="*/ 259874 w 545"/>
                <a:gd name="T3" fmla="*/ 1113977 h 619"/>
                <a:gd name="T4" fmla="*/ 907356 w 545"/>
                <a:gd name="T5" fmla="*/ 1198326 h 619"/>
                <a:gd name="T6" fmla="*/ 907356 w 545"/>
                <a:gd name="T7" fmla="*/ 1070349 h 619"/>
                <a:gd name="T8" fmla="*/ 907356 w 545"/>
                <a:gd name="T9" fmla="*/ 1369931 h 619"/>
                <a:gd name="T10" fmla="*/ 259874 w 545"/>
                <a:gd name="T11" fmla="*/ 1413559 h 619"/>
                <a:gd name="T12" fmla="*/ 907356 w 545"/>
                <a:gd name="T13" fmla="*/ 1457187 h 619"/>
                <a:gd name="T14" fmla="*/ 907356 w 545"/>
                <a:gd name="T15" fmla="*/ 1369931 h 619"/>
                <a:gd name="T16" fmla="*/ 1037292 w 545"/>
                <a:gd name="T17" fmla="*/ 215233 h 619"/>
                <a:gd name="T18" fmla="*/ 907356 w 545"/>
                <a:gd name="T19" fmla="*/ 84348 h 619"/>
                <a:gd name="T20" fmla="*/ 583615 w 545"/>
                <a:gd name="T21" fmla="*/ 0 h 619"/>
                <a:gd name="T22" fmla="*/ 290706 w 545"/>
                <a:gd name="T23" fmla="*/ 84348 h 619"/>
                <a:gd name="T24" fmla="*/ 160769 w 545"/>
                <a:gd name="T25" fmla="*/ 215233 h 619"/>
                <a:gd name="T26" fmla="*/ 0 w 545"/>
                <a:gd name="T27" fmla="*/ 1585164 h 619"/>
                <a:gd name="T28" fmla="*/ 1037292 w 545"/>
                <a:gd name="T29" fmla="*/ 1797488 h 619"/>
                <a:gd name="T30" fmla="*/ 1198062 w 545"/>
                <a:gd name="T31" fmla="*/ 427558 h 619"/>
                <a:gd name="T32" fmla="*/ 389811 w 545"/>
                <a:gd name="T33" fmla="*/ 215233 h 619"/>
                <a:gd name="T34" fmla="*/ 486713 w 545"/>
                <a:gd name="T35" fmla="*/ 215233 h 619"/>
                <a:gd name="T36" fmla="*/ 713551 w 545"/>
                <a:gd name="T37" fmla="*/ 215233 h 619"/>
                <a:gd name="T38" fmla="*/ 810453 w 545"/>
                <a:gd name="T39" fmla="*/ 427558 h 619"/>
                <a:gd name="T40" fmla="*/ 389811 w 545"/>
                <a:gd name="T41" fmla="*/ 215233 h 619"/>
                <a:gd name="T42" fmla="*/ 1101160 w 545"/>
                <a:gd name="T43" fmla="*/ 1585164 h 619"/>
                <a:gd name="T44" fmla="*/ 160769 w 545"/>
                <a:gd name="T45" fmla="*/ 1713140 h 619"/>
                <a:gd name="T46" fmla="*/ 63867 w 545"/>
                <a:gd name="T47" fmla="*/ 427558 h 619"/>
                <a:gd name="T48" fmla="*/ 290706 w 545"/>
                <a:gd name="T49" fmla="*/ 343210 h 619"/>
                <a:gd name="T50" fmla="*/ 907356 w 545"/>
                <a:gd name="T51" fmla="*/ 558443 h 619"/>
                <a:gd name="T52" fmla="*/ 1037292 w 545"/>
                <a:gd name="T53" fmla="*/ 343210 h 619"/>
                <a:gd name="T54" fmla="*/ 1101160 w 545"/>
                <a:gd name="T55" fmla="*/ 1585164 h 619"/>
                <a:gd name="T56" fmla="*/ 907356 w 545"/>
                <a:gd name="T57" fmla="*/ 770768 h 619"/>
                <a:gd name="T58" fmla="*/ 259874 w 545"/>
                <a:gd name="T59" fmla="*/ 858024 h 619"/>
                <a:gd name="T60" fmla="*/ 907356 w 545"/>
                <a:gd name="T61" fmla="*/ 898744 h 619"/>
                <a:gd name="T62" fmla="*/ 907356 w 545"/>
                <a:gd name="T63" fmla="*/ 770768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5" h="619">
                  <a:moveTo>
                    <a:pt x="412" y="368"/>
                  </a:moveTo>
                  <a:lnTo>
                    <a:pt x="412" y="368"/>
                  </a:lnTo>
                  <a:cubicBezTo>
                    <a:pt x="132" y="368"/>
                    <a:pt x="132" y="368"/>
                    <a:pt x="132" y="368"/>
                  </a:cubicBezTo>
                  <a:cubicBezTo>
                    <a:pt x="118" y="368"/>
                    <a:pt x="118" y="383"/>
                    <a:pt x="118" y="383"/>
                  </a:cubicBezTo>
                  <a:cubicBezTo>
                    <a:pt x="118" y="398"/>
                    <a:pt x="118" y="412"/>
                    <a:pt x="132" y="412"/>
                  </a:cubicBezTo>
                  <a:cubicBezTo>
                    <a:pt x="412" y="412"/>
                    <a:pt x="412" y="412"/>
                    <a:pt x="412" y="412"/>
                  </a:cubicBezTo>
                  <a:cubicBezTo>
                    <a:pt x="412" y="412"/>
                    <a:pt x="427" y="398"/>
                    <a:pt x="427" y="383"/>
                  </a:cubicBezTo>
                  <a:lnTo>
                    <a:pt x="412" y="368"/>
                  </a:lnTo>
                  <a:close/>
                  <a:moveTo>
                    <a:pt x="412" y="471"/>
                  </a:moveTo>
                  <a:lnTo>
                    <a:pt x="412" y="471"/>
                  </a:lnTo>
                  <a:cubicBezTo>
                    <a:pt x="132" y="471"/>
                    <a:pt x="132" y="471"/>
                    <a:pt x="132" y="471"/>
                  </a:cubicBezTo>
                  <a:cubicBezTo>
                    <a:pt x="118" y="471"/>
                    <a:pt x="118" y="471"/>
                    <a:pt x="118" y="486"/>
                  </a:cubicBezTo>
                  <a:cubicBezTo>
                    <a:pt x="118" y="501"/>
                    <a:pt x="118" y="501"/>
                    <a:pt x="132" y="501"/>
                  </a:cubicBezTo>
                  <a:cubicBezTo>
                    <a:pt x="412" y="501"/>
                    <a:pt x="412" y="501"/>
                    <a:pt x="412" y="501"/>
                  </a:cubicBezTo>
                  <a:cubicBezTo>
                    <a:pt x="412" y="501"/>
                    <a:pt x="427" y="501"/>
                    <a:pt x="427" y="486"/>
                  </a:cubicBezTo>
                  <a:cubicBezTo>
                    <a:pt x="427" y="471"/>
                    <a:pt x="412" y="471"/>
                    <a:pt x="412" y="471"/>
                  </a:cubicBezTo>
                  <a:close/>
                  <a:moveTo>
                    <a:pt x="471" y="74"/>
                  </a:moveTo>
                  <a:lnTo>
                    <a:pt x="471" y="74"/>
                  </a:lnTo>
                  <a:cubicBezTo>
                    <a:pt x="412" y="74"/>
                    <a:pt x="412" y="74"/>
                    <a:pt x="412" y="74"/>
                  </a:cubicBezTo>
                  <a:cubicBezTo>
                    <a:pt x="412" y="29"/>
                    <a:pt x="412" y="29"/>
                    <a:pt x="412" y="29"/>
                  </a:cubicBezTo>
                  <a:cubicBezTo>
                    <a:pt x="353" y="29"/>
                    <a:pt x="353" y="29"/>
                    <a:pt x="353" y="29"/>
                  </a:cubicBezTo>
                  <a:cubicBezTo>
                    <a:pt x="339" y="15"/>
                    <a:pt x="309" y="0"/>
                    <a:pt x="265" y="0"/>
                  </a:cubicBezTo>
                  <a:cubicBezTo>
                    <a:pt x="235" y="0"/>
                    <a:pt x="206" y="15"/>
                    <a:pt x="191" y="29"/>
                  </a:cubicBezTo>
                  <a:cubicBezTo>
                    <a:pt x="132" y="29"/>
                    <a:pt x="132" y="29"/>
                    <a:pt x="132" y="29"/>
                  </a:cubicBezTo>
                  <a:cubicBezTo>
                    <a:pt x="132" y="74"/>
                    <a:pt x="132" y="74"/>
                    <a:pt x="132" y="74"/>
                  </a:cubicBezTo>
                  <a:cubicBezTo>
                    <a:pt x="73" y="74"/>
                    <a:pt x="73" y="74"/>
                    <a:pt x="73" y="74"/>
                  </a:cubicBezTo>
                  <a:cubicBezTo>
                    <a:pt x="29" y="74"/>
                    <a:pt x="0" y="103"/>
                    <a:pt x="0" y="147"/>
                  </a:cubicBezTo>
                  <a:cubicBezTo>
                    <a:pt x="0" y="545"/>
                    <a:pt x="0" y="545"/>
                    <a:pt x="0" y="545"/>
                  </a:cubicBezTo>
                  <a:cubicBezTo>
                    <a:pt x="0" y="589"/>
                    <a:pt x="29" y="618"/>
                    <a:pt x="73" y="618"/>
                  </a:cubicBezTo>
                  <a:cubicBezTo>
                    <a:pt x="471" y="618"/>
                    <a:pt x="471" y="618"/>
                    <a:pt x="471" y="618"/>
                  </a:cubicBezTo>
                  <a:cubicBezTo>
                    <a:pt x="515" y="618"/>
                    <a:pt x="544" y="589"/>
                    <a:pt x="544" y="545"/>
                  </a:cubicBezTo>
                  <a:cubicBezTo>
                    <a:pt x="544" y="147"/>
                    <a:pt x="544" y="147"/>
                    <a:pt x="544" y="147"/>
                  </a:cubicBezTo>
                  <a:cubicBezTo>
                    <a:pt x="544" y="103"/>
                    <a:pt x="515" y="74"/>
                    <a:pt x="471" y="74"/>
                  </a:cubicBezTo>
                  <a:close/>
                  <a:moveTo>
                    <a:pt x="177" y="74"/>
                  </a:moveTo>
                  <a:lnTo>
                    <a:pt x="177" y="74"/>
                  </a:lnTo>
                  <a:cubicBezTo>
                    <a:pt x="221" y="74"/>
                    <a:pt x="221" y="74"/>
                    <a:pt x="221" y="74"/>
                  </a:cubicBezTo>
                  <a:cubicBezTo>
                    <a:pt x="221" y="59"/>
                    <a:pt x="235" y="29"/>
                    <a:pt x="265" y="29"/>
                  </a:cubicBezTo>
                  <a:cubicBezTo>
                    <a:pt x="294" y="29"/>
                    <a:pt x="324" y="59"/>
                    <a:pt x="324" y="74"/>
                  </a:cubicBezTo>
                  <a:cubicBezTo>
                    <a:pt x="368" y="74"/>
                    <a:pt x="368" y="74"/>
                    <a:pt x="368" y="74"/>
                  </a:cubicBezTo>
                  <a:cubicBezTo>
                    <a:pt x="368" y="147"/>
                    <a:pt x="368" y="147"/>
                    <a:pt x="368" y="147"/>
                  </a:cubicBezTo>
                  <a:cubicBezTo>
                    <a:pt x="177" y="147"/>
                    <a:pt x="177" y="147"/>
                    <a:pt x="177" y="147"/>
                  </a:cubicBezTo>
                  <a:lnTo>
                    <a:pt x="177" y="74"/>
                  </a:lnTo>
                  <a:close/>
                  <a:moveTo>
                    <a:pt x="500" y="545"/>
                  </a:moveTo>
                  <a:lnTo>
                    <a:pt x="500" y="545"/>
                  </a:lnTo>
                  <a:cubicBezTo>
                    <a:pt x="500" y="559"/>
                    <a:pt x="486" y="589"/>
                    <a:pt x="471" y="589"/>
                  </a:cubicBezTo>
                  <a:cubicBezTo>
                    <a:pt x="73" y="589"/>
                    <a:pt x="73" y="589"/>
                    <a:pt x="73" y="589"/>
                  </a:cubicBezTo>
                  <a:cubicBezTo>
                    <a:pt x="59" y="589"/>
                    <a:pt x="29" y="559"/>
                    <a:pt x="29" y="545"/>
                  </a:cubicBezTo>
                  <a:cubicBezTo>
                    <a:pt x="29" y="147"/>
                    <a:pt x="29" y="147"/>
                    <a:pt x="29" y="147"/>
                  </a:cubicBezTo>
                  <a:cubicBezTo>
                    <a:pt x="29" y="133"/>
                    <a:pt x="59" y="118"/>
                    <a:pt x="73" y="118"/>
                  </a:cubicBezTo>
                  <a:cubicBezTo>
                    <a:pt x="132" y="118"/>
                    <a:pt x="132" y="118"/>
                    <a:pt x="132" y="118"/>
                  </a:cubicBezTo>
                  <a:cubicBezTo>
                    <a:pt x="132" y="192"/>
                    <a:pt x="132" y="192"/>
                    <a:pt x="132" y="192"/>
                  </a:cubicBezTo>
                  <a:cubicBezTo>
                    <a:pt x="412" y="192"/>
                    <a:pt x="412" y="192"/>
                    <a:pt x="412" y="192"/>
                  </a:cubicBezTo>
                  <a:cubicBezTo>
                    <a:pt x="412" y="118"/>
                    <a:pt x="412" y="118"/>
                    <a:pt x="412" y="118"/>
                  </a:cubicBezTo>
                  <a:cubicBezTo>
                    <a:pt x="471" y="118"/>
                    <a:pt x="471" y="118"/>
                    <a:pt x="471" y="118"/>
                  </a:cubicBezTo>
                  <a:cubicBezTo>
                    <a:pt x="486" y="118"/>
                    <a:pt x="500" y="133"/>
                    <a:pt x="500" y="147"/>
                  </a:cubicBezTo>
                  <a:lnTo>
                    <a:pt x="500" y="545"/>
                  </a:lnTo>
                  <a:close/>
                  <a:moveTo>
                    <a:pt x="412" y="265"/>
                  </a:moveTo>
                  <a:lnTo>
                    <a:pt x="412" y="265"/>
                  </a:lnTo>
                  <a:cubicBezTo>
                    <a:pt x="132" y="265"/>
                    <a:pt x="132" y="265"/>
                    <a:pt x="132" y="265"/>
                  </a:cubicBezTo>
                  <a:cubicBezTo>
                    <a:pt x="118" y="265"/>
                    <a:pt x="118" y="280"/>
                    <a:pt x="118" y="295"/>
                  </a:cubicBezTo>
                  <a:cubicBezTo>
                    <a:pt x="118" y="295"/>
                    <a:pt x="118" y="309"/>
                    <a:pt x="132" y="309"/>
                  </a:cubicBezTo>
                  <a:cubicBezTo>
                    <a:pt x="412" y="309"/>
                    <a:pt x="412" y="309"/>
                    <a:pt x="412" y="309"/>
                  </a:cubicBezTo>
                  <a:lnTo>
                    <a:pt x="427" y="295"/>
                  </a:lnTo>
                  <a:cubicBezTo>
                    <a:pt x="427" y="280"/>
                    <a:pt x="412" y="265"/>
                    <a:pt x="412" y="265"/>
                  </a:cubicBezTo>
                  <a:close/>
                </a:path>
              </a:pathLst>
            </a:custGeom>
            <a:solidFill>
              <a:schemeClr val="bg1"/>
            </a:solidFill>
            <a:ln>
              <a:noFill/>
            </a:ln>
          </p:spPr>
          <p:txBody>
            <a:bodyPr anchor="ctr" anchorCtr="1" bIns="60939" lIns="121876" rIns="121876" tIns="60939" wrap="none"/>
            <a:lstStyle>
              <a:defPPr>
                <a:defRPr lang="zh-CN"/>
              </a:defPPr>
              <a:lvl1pPr algn="l" eaLnBrk="0" fontAlgn="base" hangingPunct="0" rtl="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algn="l" eaLnBrk="0" fontAlgn="base" hangingPunct="0" marL="457200" rtl="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algn="l" eaLnBrk="0" fontAlgn="base" hangingPunct="0" marL="914400" rtl="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algn="l" eaLnBrk="0" fontAlgn="base" hangingPunct="0" marL="1371600" rtl="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algn="l" eaLnBrk="0" fontAlgn="base" hangingPunct="0" marL="1828800" rtl="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algn="l" defTabSz="914400" eaLnBrk="1" hangingPunct="1" latinLnBrk="0" marL="2286000" rtl="0">
                <a:defRPr kern="1200">
                  <a:solidFill>
                    <a:schemeClr val="tx1"/>
                  </a:solidFill>
                  <a:latin typeface="Calibri" panose="020F0502020204030204" pitchFamily="34" charset="0"/>
                  <a:ea typeface="宋体" panose="02010600030101010101" pitchFamily="2" charset="-122"/>
                  <a:cs typeface="+mn-cs"/>
                </a:defRPr>
              </a:lvl6pPr>
              <a:lvl7pPr algn="l" defTabSz="914400" eaLnBrk="1" hangingPunct="1" latinLnBrk="0" marL="2743200" rtl="0">
                <a:defRPr kern="1200">
                  <a:solidFill>
                    <a:schemeClr val="tx1"/>
                  </a:solidFill>
                  <a:latin typeface="Calibri" panose="020F0502020204030204" pitchFamily="34" charset="0"/>
                  <a:ea typeface="宋体" panose="02010600030101010101" pitchFamily="2" charset="-122"/>
                  <a:cs typeface="+mn-cs"/>
                </a:defRPr>
              </a:lvl7pPr>
              <a:lvl8pPr algn="l" defTabSz="914400" eaLnBrk="1" hangingPunct="1" latinLnBrk="0" marL="3200400" rtl="0">
                <a:defRPr kern="1200">
                  <a:solidFill>
                    <a:schemeClr val="tx1"/>
                  </a:solidFill>
                  <a:latin typeface="Calibri" panose="020F0502020204030204" pitchFamily="34" charset="0"/>
                  <a:ea typeface="宋体" panose="02010600030101010101" pitchFamily="2" charset="-122"/>
                  <a:cs typeface="+mn-cs"/>
                </a:defRPr>
              </a:lvl8pPr>
              <a:lvl9pPr algn="l" defTabSz="914400" eaLnBrk="1" hangingPunct="1" latinLnBrk="0" marL="3657600" rtl="0">
                <a:defRPr kern="1200">
                  <a:solidFill>
                    <a:schemeClr val="tx1"/>
                  </a:solidFill>
                  <a:latin typeface="Calibri" panose="020F0502020204030204" pitchFamily="34" charset="0"/>
                  <a:ea typeface="宋体" panose="02010600030101010101" pitchFamily="2" charset="-122"/>
                  <a:cs typeface="+mn-cs"/>
                </a:defRPr>
              </a:lvl9pPr>
            </a:lstStyle>
            <a:p>
              <a:endParaRPr altLang="en-US" sz="1799" lang="zh-CN">
                <a:latin typeface="+mn-lt"/>
                <a:ea typeface="+mn-ea"/>
                <a:cs typeface="+mn-ea"/>
                <a:sym typeface="+mn-lt"/>
              </a:endParaRPr>
            </a:p>
          </p:txBody>
        </p:sp>
        <p:sp>
          <p:nvSpPr>
            <p:cNvPr id="1049033" name="8"/>
            <p:cNvSpPr>
              <a:spLocks noChangeAspect="1"/>
            </p:cNvSpPr>
            <p:nvPr/>
          </p:nvSpPr>
          <p:spPr bwMode="auto">
            <a:xfrm>
              <a:off x="9690211" y="3067704"/>
              <a:ext cx="720000" cy="613199"/>
            </a:xfrm>
            <a:custGeom>
              <a:avLst/>
              <a:ah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p:spPr>
          <p:txBody>
            <a:bodyPr anchor="ctr" bIns="395897">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algn="l" eaLnBrk="0" fontAlgn="base" hangingPunct="0" marL="457200" rtl="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algn="l" eaLnBrk="0" fontAlgn="base" hangingPunct="0" marL="914400" rtl="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algn="l" eaLnBrk="0" fontAlgn="base" hangingPunct="0" marL="1371600" rtl="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algn="l" eaLnBrk="0" fontAlgn="base" hangingPunct="0" marL="1828800" rtl="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algn="l" defTabSz="914400" eaLnBrk="1" hangingPunct="1" latinLnBrk="0" marL="2286000" rtl="0">
                <a:defRPr kern="1200">
                  <a:solidFill>
                    <a:schemeClr val="tx1"/>
                  </a:solidFill>
                  <a:latin typeface="Calibri" panose="020F0502020204030204" pitchFamily="34" charset="0"/>
                  <a:ea typeface="宋体" panose="02010600030101010101" pitchFamily="2" charset="-122"/>
                  <a:cs typeface="+mn-cs"/>
                </a:defRPr>
              </a:lvl6pPr>
              <a:lvl7pPr algn="l" defTabSz="914400" eaLnBrk="1" hangingPunct="1" latinLnBrk="0" marL="2743200" rtl="0">
                <a:defRPr kern="1200">
                  <a:solidFill>
                    <a:schemeClr val="tx1"/>
                  </a:solidFill>
                  <a:latin typeface="Calibri" panose="020F0502020204030204" pitchFamily="34" charset="0"/>
                  <a:ea typeface="宋体" panose="02010600030101010101" pitchFamily="2" charset="-122"/>
                  <a:cs typeface="+mn-cs"/>
                </a:defRPr>
              </a:lvl7pPr>
              <a:lvl8pPr algn="l" defTabSz="914400" eaLnBrk="1" hangingPunct="1" latinLnBrk="0" marL="3200400" rtl="0">
                <a:defRPr kern="1200">
                  <a:solidFill>
                    <a:schemeClr val="tx1"/>
                  </a:solidFill>
                  <a:latin typeface="Calibri" panose="020F0502020204030204" pitchFamily="34" charset="0"/>
                  <a:ea typeface="宋体" panose="02010600030101010101" pitchFamily="2" charset="-122"/>
                  <a:cs typeface="+mn-cs"/>
                </a:defRPr>
              </a:lvl8pPr>
              <a:lvl9pPr algn="l" defTabSz="914400" eaLnBrk="1" hangingPunct="1" latinLnBrk="0" marL="3657600" rtl="0">
                <a:defRPr kern="1200">
                  <a:solidFill>
                    <a:schemeClr val="tx1"/>
                  </a:solidFill>
                  <a:latin typeface="Calibri" panose="020F0502020204030204" pitchFamily="34" charset="0"/>
                  <a:ea typeface="宋体" panose="02010600030101010101" pitchFamily="2" charset="-122"/>
                  <a:cs typeface="+mn-cs"/>
                </a:defRPr>
              </a:lvl9pPr>
            </a:lstStyle>
            <a:p>
              <a:pPr algn="ctr"/>
              <a:endParaRPr altLang="en-US" dirty="0" sz="1799" lang="zh-CN">
                <a:solidFill>
                  <a:srgbClr val="FFFFFF"/>
                </a:solidFill>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advTm="2000" p14:dur="1600">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 presetSubtype="4">
                                  <p:stCondLst>
                                    <p:cond delay="0"/>
                                  </p:stCondLst>
                                  <p:childTnLst>
                                    <p:set>
                                      <p:cBhvr>
                                        <p:cTn dur="1" fill="hold" id="6">
                                          <p:stCondLst>
                                            <p:cond delay="0"/>
                                          </p:stCondLst>
                                        </p:cTn>
                                        <p:tgtEl>
                                          <p:spTgt spid="134"/>
                                        </p:tgtEl>
                                        <p:attrNameLst>
                                          <p:attrName>style.visibility</p:attrName>
                                        </p:attrNameLst>
                                      </p:cBhvr>
                                      <p:to>
                                        <p:strVal val="visible"/>
                                      </p:to>
                                    </p:set>
                                    <p:anim calcmode="lin" valueType="num">
                                      <p:cBhvr additive="base">
                                        <p:cTn dur="500" fill="hold" id="7"/>
                                        <p:tgtEl>
                                          <p:spTgt spid="134"/>
                                        </p:tgtEl>
                                        <p:attrNameLst>
                                          <p:attrName>ppt_x</p:attrName>
                                        </p:attrNameLst>
                                      </p:cBhvr>
                                      <p:tavLst>
                                        <p:tav tm="0">
                                          <p:val>
                                            <p:strVal val="#ppt_x"/>
                                          </p:val>
                                        </p:tav>
                                        <p:tav tm="100000">
                                          <p:val>
                                            <p:strVal val="#ppt_x"/>
                                          </p:val>
                                        </p:tav>
                                      </p:tavLst>
                                    </p:anim>
                                    <p:anim calcmode="lin" valueType="num">
                                      <p:cBhvr additive="base">
                                        <p:cTn dur="500" fill="hold" id="8"/>
                                        <p:tgtEl>
                                          <p:spTgt spid="134"/>
                                        </p:tgtEl>
                                        <p:attrNameLst>
                                          <p:attrName>ppt_y</p:attrName>
                                        </p:attrNameLst>
                                      </p:cBhvr>
                                      <p:tavLst>
                                        <p:tav tm="0">
                                          <p:val>
                                            <p:strVal val="1+#ppt_h/2"/>
                                          </p:val>
                                        </p:tav>
                                        <p:tav tm="100000">
                                          <p:val>
                                            <p:strVal val="#ppt_y"/>
                                          </p:val>
                                        </p:tav>
                                      </p:tavLst>
                                    </p:anim>
                                  </p:childTnLst>
                                </p:cTn>
                              </p:par>
                            </p:childTnLst>
                          </p:cTn>
                        </p:par>
                        <p:par>
                          <p:cTn fill="hold" id="9">
                            <p:stCondLst>
                              <p:cond delay="500"/>
                            </p:stCondLst>
                            <p:childTnLst>
                              <p:par>
                                <p:cTn decel="100000" fill="hold" grpId="0" id="10" nodeType="afterEffect" presetClass="entr" presetID="50" presetSubtype="0">
                                  <p:stCondLst>
                                    <p:cond delay="0"/>
                                  </p:stCondLst>
                                  <p:childTnLst>
                                    <p:set>
                                      <p:cBhvr>
                                        <p:cTn dur="1" fill="hold" id="11">
                                          <p:stCondLst>
                                            <p:cond delay="0"/>
                                          </p:stCondLst>
                                        </p:cTn>
                                        <p:tgtEl>
                                          <p:spTgt spid="1049018"/>
                                        </p:tgtEl>
                                        <p:attrNameLst>
                                          <p:attrName>style.visibility</p:attrName>
                                        </p:attrNameLst>
                                      </p:cBhvr>
                                      <p:to>
                                        <p:strVal val="visible"/>
                                      </p:to>
                                    </p:set>
                                    <p:anim calcmode="lin" valueType="num">
                                      <p:cBhvr>
                                        <p:cTn dur="500" fill="hold" id="12"/>
                                        <p:tgtEl>
                                          <p:spTgt spid="1049018"/>
                                        </p:tgtEl>
                                        <p:attrNameLst>
                                          <p:attrName>ppt_w</p:attrName>
                                        </p:attrNameLst>
                                      </p:cBhvr>
                                      <p:tavLst>
                                        <p:tav tm="0">
                                          <p:val>
                                            <p:strVal val="#ppt_w+.3"/>
                                          </p:val>
                                        </p:tav>
                                        <p:tav tm="100000">
                                          <p:val>
                                            <p:strVal val="#ppt_w"/>
                                          </p:val>
                                        </p:tav>
                                      </p:tavLst>
                                    </p:anim>
                                    <p:anim calcmode="lin" valueType="num">
                                      <p:cBhvr>
                                        <p:cTn dur="500" fill="hold" id="13"/>
                                        <p:tgtEl>
                                          <p:spTgt spid="1049018"/>
                                        </p:tgtEl>
                                        <p:attrNameLst>
                                          <p:attrName>ppt_h</p:attrName>
                                        </p:attrNameLst>
                                      </p:cBhvr>
                                      <p:tavLst>
                                        <p:tav tm="0">
                                          <p:val>
                                            <p:strVal val="#ppt_h"/>
                                          </p:val>
                                        </p:tav>
                                        <p:tav tm="100000">
                                          <p:val>
                                            <p:strVal val="#ppt_h"/>
                                          </p:val>
                                        </p:tav>
                                      </p:tavLst>
                                    </p:anim>
                                    <p:animEffect transition="in" filter="fade">
                                      <p:cBhvr>
                                        <p:cTn dur="500" id="14"/>
                                        <p:tgtEl>
                                          <p:spTgt spid="1049018"/>
                                        </p:tgtEl>
                                      </p:cBhvr>
                                    </p:animEffect>
                                  </p:childTnLst>
                                </p:cTn>
                              </p:par>
                              <p:par>
                                <p:cTn decel="100000" fill="hold" grpId="0" id="15" nodeType="withEffect" presetClass="entr" presetID="50" presetSubtype="0">
                                  <p:stCondLst>
                                    <p:cond delay="0"/>
                                  </p:stCondLst>
                                  <p:childTnLst>
                                    <p:set>
                                      <p:cBhvr>
                                        <p:cTn dur="1" fill="hold" id="16">
                                          <p:stCondLst>
                                            <p:cond delay="0"/>
                                          </p:stCondLst>
                                        </p:cTn>
                                        <p:tgtEl>
                                          <p:spTgt spid="1049019"/>
                                        </p:tgtEl>
                                        <p:attrNameLst>
                                          <p:attrName>style.visibility</p:attrName>
                                        </p:attrNameLst>
                                      </p:cBhvr>
                                      <p:to>
                                        <p:strVal val="visible"/>
                                      </p:to>
                                    </p:set>
                                    <p:anim calcmode="lin" valueType="num">
                                      <p:cBhvr>
                                        <p:cTn dur="500" fill="hold" id="17"/>
                                        <p:tgtEl>
                                          <p:spTgt spid="1049019"/>
                                        </p:tgtEl>
                                        <p:attrNameLst>
                                          <p:attrName>ppt_w</p:attrName>
                                        </p:attrNameLst>
                                      </p:cBhvr>
                                      <p:tavLst>
                                        <p:tav tm="0">
                                          <p:val>
                                            <p:strVal val="#ppt_w+.3"/>
                                          </p:val>
                                        </p:tav>
                                        <p:tav tm="100000">
                                          <p:val>
                                            <p:strVal val="#ppt_w"/>
                                          </p:val>
                                        </p:tav>
                                      </p:tavLst>
                                    </p:anim>
                                    <p:anim calcmode="lin" valueType="num">
                                      <p:cBhvr>
                                        <p:cTn dur="500" fill="hold" id="18"/>
                                        <p:tgtEl>
                                          <p:spTgt spid="1049019"/>
                                        </p:tgtEl>
                                        <p:attrNameLst>
                                          <p:attrName>ppt_h</p:attrName>
                                        </p:attrNameLst>
                                      </p:cBhvr>
                                      <p:tavLst>
                                        <p:tav tm="0">
                                          <p:val>
                                            <p:strVal val="#ppt_h"/>
                                          </p:val>
                                        </p:tav>
                                        <p:tav tm="100000">
                                          <p:val>
                                            <p:strVal val="#ppt_h"/>
                                          </p:val>
                                        </p:tav>
                                      </p:tavLst>
                                    </p:anim>
                                    <p:animEffect transition="in" filter="fade">
                                      <p:cBhvr>
                                        <p:cTn dur="500" id="19"/>
                                        <p:tgtEl>
                                          <p:spTgt spid="1049019"/>
                                        </p:tgtEl>
                                      </p:cBhvr>
                                    </p:animEffect>
                                  </p:childTnLst>
                                </p:cTn>
                              </p:par>
                              <p:par>
                                <p:cTn decel="100000" fill="hold" grpId="0" id="20" nodeType="withEffect" presetClass="entr" presetID="50" presetSubtype="0">
                                  <p:stCondLst>
                                    <p:cond delay="0"/>
                                  </p:stCondLst>
                                  <p:childTnLst>
                                    <p:set>
                                      <p:cBhvr>
                                        <p:cTn dur="1" fill="hold" id="21">
                                          <p:stCondLst>
                                            <p:cond delay="0"/>
                                          </p:stCondLst>
                                        </p:cTn>
                                        <p:tgtEl>
                                          <p:spTgt spid="1049020"/>
                                        </p:tgtEl>
                                        <p:attrNameLst>
                                          <p:attrName>style.visibility</p:attrName>
                                        </p:attrNameLst>
                                      </p:cBhvr>
                                      <p:to>
                                        <p:strVal val="visible"/>
                                      </p:to>
                                    </p:set>
                                    <p:anim calcmode="lin" valueType="num">
                                      <p:cBhvr>
                                        <p:cTn dur="500" fill="hold" id="22"/>
                                        <p:tgtEl>
                                          <p:spTgt spid="1049020"/>
                                        </p:tgtEl>
                                        <p:attrNameLst>
                                          <p:attrName>ppt_w</p:attrName>
                                        </p:attrNameLst>
                                      </p:cBhvr>
                                      <p:tavLst>
                                        <p:tav tm="0">
                                          <p:val>
                                            <p:strVal val="#ppt_w+.3"/>
                                          </p:val>
                                        </p:tav>
                                        <p:tav tm="100000">
                                          <p:val>
                                            <p:strVal val="#ppt_w"/>
                                          </p:val>
                                        </p:tav>
                                      </p:tavLst>
                                    </p:anim>
                                    <p:anim calcmode="lin" valueType="num">
                                      <p:cBhvr>
                                        <p:cTn dur="500" fill="hold" id="23"/>
                                        <p:tgtEl>
                                          <p:spTgt spid="1049020"/>
                                        </p:tgtEl>
                                        <p:attrNameLst>
                                          <p:attrName>ppt_h</p:attrName>
                                        </p:attrNameLst>
                                      </p:cBhvr>
                                      <p:tavLst>
                                        <p:tav tm="0">
                                          <p:val>
                                            <p:strVal val="#ppt_h"/>
                                          </p:val>
                                        </p:tav>
                                        <p:tav tm="100000">
                                          <p:val>
                                            <p:strVal val="#ppt_h"/>
                                          </p:val>
                                        </p:tav>
                                      </p:tavLst>
                                    </p:anim>
                                    <p:animEffect transition="in" filter="fade">
                                      <p:cBhvr>
                                        <p:cTn dur="500" id="24"/>
                                        <p:tgtEl>
                                          <p:spTgt spid="1049020"/>
                                        </p:tgtEl>
                                      </p:cBhvr>
                                    </p:animEffect>
                                  </p:childTnLst>
                                </p:cTn>
                              </p:par>
                              <p:par>
                                <p:cTn decel="100000" fill="hold" grpId="0" id="25" nodeType="withEffect" presetClass="entr" presetID="50" presetSubtype="0">
                                  <p:stCondLst>
                                    <p:cond delay="0"/>
                                  </p:stCondLst>
                                  <p:childTnLst>
                                    <p:set>
                                      <p:cBhvr>
                                        <p:cTn dur="1" fill="hold" id="26">
                                          <p:stCondLst>
                                            <p:cond delay="0"/>
                                          </p:stCondLst>
                                        </p:cTn>
                                        <p:tgtEl>
                                          <p:spTgt spid="1049021"/>
                                        </p:tgtEl>
                                        <p:attrNameLst>
                                          <p:attrName>style.visibility</p:attrName>
                                        </p:attrNameLst>
                                      </p:cBhvr>
                                      <p:to>
                                        <p:strVal val="visible"/>
                                      </p:to>
                                    </p:set>
                                    <p:anim calcmode="lin" valueType="num">
                                      <p:cBhvr>
                                        <p:cTn dur="500" fill="hold" id="27"/>
                                        <p:tgtEl>
                                          <p:spTgt spid="1049021"/>
                                        </p:tgtEl>
                                        <p:attrNameLst>
                                          <p:attrName>ppt_w</p:attrName>
                                        </p:attrNameLst>
                                      </p:cBhvr>
                                      <p:tavLst>
                                        <p:tav tm="0">
                                          <p:val>
                                            <p:strVal val="#ppt_w+.3"/>
                                          </p:val>
                                        </p:tav>
                                        <p:tav tm="100000">
                                          <p:val>
                                            <p:strVal val="#ppt_w"/>
                                          </p:val>
                                        </p:tav>
                                      </p:tavLst>
                                    </p:anim>
                                    <p:anim calcmode="lin" valueType="num">
                                      <p:cBhvr>
                                        <p:cTn dur="500" fill="hold" id="28"/>
                                        <p:tgtEl>
                                          <p:spTgt spid="1049021"/>
                                        </p:tgtEl>
                                        <p:attrNameLst>
                                          <p:attrName>ppt_h</p:attrName>
                                        </p:attrNameLst>
                                      </p:cBhvr>
                                      <p:tavLst>
                                        <p:tav tm="0">
                                          <p:val>
                                            <p:strVal val="#ppt_h"/>
                                          </p:val>
                                        </p:tav>
                                        <p:tav tm="100000">
                                          <p:val>
                                            <p:strVal val="#ppt_h"/>
                                          </p:val>
                                        </p:tav>
                                      </p:tavLst>
                                    </p:anim>
                                    <p:animEffect transition="in" filter="fade">
                                      <p:cBhvr>
                                        <p:cTn dur="500" id="29"/>
                                        <p:tgtEl>
                                          <p:spTgt spid="1049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18" grpId="0"/>
      <p:bldP spid="1049019" grpId="0"/>
      <p:bldP spid="1049020" grpId="0"/>
      <p:bldP spid="10490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37" name=""/>
        <p:cNvGrpSpPr/>
        <p:nvPr/>
      </p:nvGrpSpPr>
      <p:grpSpPr>
        <a:xfrm>
          <a:off x="0" y="0"/>
          <a:ext cx="0" cy="0"/>
          <a:chOff x="0" y="0"/>
          <a:chExt cx="0" cy="0"/>
        </a:xfrm>
      </p:grpSpPr>
      <p:grpSp>
        <p:nvGrpSpPr>
          <p:cNvPr id="138" name="组合 21"/>
          <p:cNvGrpSpPr/>
          <p:nvPr/>
        </p:nvGrpSpPr>
        <p:grpSpPr>
          <a:xfrm>
            <a:off x="5562513" y="2286298"/>
            <a:ext cx="5180477" cy="3223970"/>
            <a:chOff x="5945562" y="2193457"/>
            <a:chExt cx="5181826" cy="3224810"/>
          </a:xfrm>
        </p:grpSpPr>
        <p:sp>
          <p:nvSpPr>
            <p:cNvPr id="1049037" name="11"/>
            <p:cNvSpPr/>
            <p:nvPr>
              <p:custDataLst>
                <p:tags r:id="rId1"/>
              </p:custDataLst>
            </p:nvPr>
          </p:nvSpPr>
          <p:spPr>
            <a:xfrm>
              <a:off x="10885695" y="2263875"/>
              <a:ext cx="125351" cy="511047"/>
            </a:xfrm>
            <a:prstGeom prst="rect"/>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sz="2799" lang="zh-CN">
                <a:cs typeface="+mn-ea"/>
                <a:sym typeface="+mn-lt"/>
              </a:endParaRPr>
            </a:p>
          </p:txBody>
        </p:sp>
        <p:sp>
          <p:nvSpPr>
            <p:cNvPr id="1049038" name="12"/>
            <p:cNvSpPr txBox="1"/>
            <p:nvPr>
              <p:custDataLst>
                <p:tags r:id="rId2"/>
              </p:custDataLst>
            </p:nvPr>
          </p:nvSpPr>
          <p:spPr>
            <a:xfrm>
              <a:off x="7636209" y="2193457"/>
              <a:ext cx="3210916" cy="650409"/>
            </a:xfrm>
            <a:prstGeom prst="rect"/>
            <a:noFill/>
          </p:spPr>
          <p:txBody>
            <a:bodyPr rtlCol="0" wrap="square">
              <a:spAutoFit/>
            </a:bodyPr>
            <a:p>
              <a:pPr algn="r">
                <a:lnSpc>
                  <a:spcPct val="120000"/>
                </a:lnSpc>
              </a:pPr>
              <a:r>
                <a:rPr altLang="en-US" dirty="0" sz="3199" lang="zh-CN">
                  <a:solidFill>
                    <a:schemeClr val="tx2"/>
                  </a:solidFill>
                  <a:cs typeface="+mn-ea"/>
                  <a:sym typeface="+mn-lt"/>
                </a:rPr>
                <a:t>防护措施</a:t>
              </a:r>
            </a:p>
          </p:txBody>
        </p:sp>
        <p:sp>
          <p:nvSpPr>
            <p:cNvPr id="1049039" name="22"/>
            <p:cNvSpPr txBox="1"/>
            <p:nvPr>
              <p:custDataLst>
                <p:tags r:id="rId3"/>
              </p:custDataLst>
            </p:nvPr>
          </p:nvSpPr>
          <p:spPr>
            <a:xfrm>
              <a:off x="5945562" y="2896394"/>
              <a:ext cx="5181826" cy="1811461"/>
            </a:xfrm>
            <a:prstGeom prst="rect"/>
          </p:spPr>
          <p:txBody>
            <a:bodyPr bIns="60944" lIns="121888" rIns="121888" rtlCol="0" tIns="60944" vert="horz" wrap="square">
              <a:spAutoFit/>
            </a:bodyPr>
            <a:lstStyle>
              <a:lvl1pPr algn="l" defTabSz="914400" eaLnBrk="1" hangingPunct="1" indent="-342900" latinLnBrk="0" marL="342900" rtl="0">
                <a:spcBef>
                  <a:spcPct val="20000"/>
                </a:spcBef>
                <a:buFont typeface="Arial" pitchFamily="34" charset="0"/>
                <a:buChar char="•"/>
                <a:defRPr sz="1400" kern="1200">
                  <a:solidFill>
                    <a:schemeClr val="bg1">
                      <a:lumMod val="65000"/>
                    </a:schemeClr>
                  </a:solidFill>
                  <a:latin typeface="+mn-lt"/>
                  <a:ea typeface="+mn-ea"/>
                  <a:cs typeface="+mn-cs"/>
                </a:defRPr>
              </a:lvl1pPr>
              <a:lvl2pPr algn="l" defTabSz="914400" eaLnBrk="1" hangingPunct="1" indent="-285750" latinLnBrk="0" marL="742950" rtl="0">
                <a:spcBef>
                  <a:spcPct val="20000"/>
                </a:spcBef>
                <a:buFont typeface="Arial" pitchFamily="34" charset="0"/>
                <a:buChar char="–"/>
                <a:defRPr sz="1200" kern="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typeface="Arial" pitchFamily="34" charset="0"/>
                <a:buChar char="•"/>
                <a:defRPr sz="1100" kern="1200">
                  <a:solidFill>
                    <a:schemeClr val="bg1">
                      <a:lumMod val="65000"/>
                    </a:schemeClr>
                  </a:solidFill>
                  <a:latin typeface="+mn-lt"/>
                  <a:ea typeface="+mn-ea"/>
                  <a:cs typeface="+mn-cs"/>
                </a:defRPr>
              </a:lvl3pPr>
              <a:lvl4pPr algn="l" defTabSz="914400" eaLnBrk="1" hangingPunct="1" indent="-228600" latinLnBrk="0" marL="1600200" rtl="0">
                <a:spcBef>
                  <a:spcPct val="20000"/>
                </a:spcBef>
                <a:buFont typeface="Arial" pitchFamily="34" charset="0"/>
                <a:buChar char="–"/>
                <a:defRPr sz="1050" kern="1200">
                  <a:solidFill>
                    <a:schemeClr val="bg1">
                      <a:lumMod val="65000"/>
                    </a:schemeClr>
                  </a:solidFill>
                  <a:latin typeface="+mn-lt"/>
                  <a:ea typeface="+mn-ea"/>
                  <a:cs typeface="+mn-cs"/>
                </a:defRPr>
              </a:lvl4pPr>
              <a:lvl5pPr algn="l" defTabSz="914400" eaLnBrk="1" hangingPunct="1" indent="-228600" latinLnBrk="0" marL="2057400" rtl="0">
                <a:spcBef>
                  <a:spcPct val="20000"/>
                </a:spcBef>
                <a:buFont typeface="Arial" pitchFamily="34" charset="0"/>
                <a:buChar char="»"/>
                <a:defRPr sz="1050" kern="1200">
                  <a:solidFill>
                    <a:schemeClr val="bg1">
                      <a:lumMod val="65000"/>
                    </a:schemeClr>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a:lstStyle>
            <a:p>
              <a:pPr algn="r" defTabSz="1450505" indent="0" marL="0">
                <a:lnSpc>
                  <a:spcPct val="120000"/>
                </a:lnSpc>
                <a:spcBef>
                  <a:spcPts val="0"/>
                </a:spcBef>
                <a:buNone/>
              </a:pPr>
              <a:r>
                <a:rPr altLang="en-US" dirty="0" lang="zh-CN">
                  <a:solidFill>
                    <a:schemeClr val="tx1">
                      <a:lumMod val="65000"/>
                      <a:lumOff val="35000"/>
                    </a:schemeClr>
                  </a:solidFill>
                  <a:cs typeface="+mn-ea"/>
                  <a:sym typeface="+mn-lt"/>
                </a:rPr>
                <a:t>戴口罩前要洗手，在戴口罩过程中避免手接触到口罩内侧面，减少口罩被污染的可能；正确佩戴口罩，分清上下和内外：有金属条的一端朝上，颜色较浅的一面朝内。</a:t>
              </a:r>
            </a:p>
            <a:p>
              <a:pPr algn="r" defTabSz="1450505" indent="0" marL="0">
                <a:lnSpc>
                  <a:spcPct val="120000"/>
                </a:lnSpc>
                <a:spcBef>
                  <a:spcPts val="0"/>
                </a:spcBef>
                <a:buNone/>
              </a:pPr>
              <a:r>
                <a:rPr altLang="en-US" dirty="0" lang="zh-CN">
                  <a:solidFill>
                    <a:schemeClr val="tx1">
                      <a:lumMod val="65000"/>
                      <a:lumOff val="35000"/>
                    </a:schemeClr>
                  </a:solidFill>
                  <a:cs typeface="+mn-ea"/>
                  <a:sym typeface="+mn-lt"/>
                </a:rPr>
                <a:t>医用外科口罩从外到内为：阻水层（颜色较深）、过滤层、吸湿层（颜色较浅），所起到的作用也不同，要记住颜色较浅的吸湿层朝内，颜色较深的阻水层朝外，不可戴反；口罩要定期更换，一次性使用，一般不超过</a:t>
              </a:r>
              <a:r>
                <a:rPr altLang="zh-CN" dirty="0" lang="en-US">
                  <a:solidFill>
                    <a:schemeClr val="tx1">
                      <a:lumMod val="65000"/>
                      <a:lumOff val="35000"/>
                    </a:schemeClr>
                  </a:solidFill>
                  <a:cs typeface="+mn-ea"/>
                  <a:sym typeface="+mn-lt"/>
                </a:rPr>
                <a:t>4</a:t>
              </a:r>
              <a:r>
                <a:rPr altLang="en-US" dirty="0" lang="zh-CN">
                  <a:solidFill>
                    <a:schemeClr val="tx1">
                      <a:lumMod val="65000"/>
                      <a:lumOff val="35000"/>
                    </a:schemeClr>
                  </a:solidFill>
                  <a:cs typeface="+mn-ea"/>
                  <a:sym typeface="+mn-lt"/>
                </a:rPr>
                <a:t>小时。  </a:t>
              </a:r>
              <a:endParaRPr altLang="zh-CN" dirty="0" lang="en-US">
                <a:solidFill>
                  <a:schemeClr val="tx1">
                    <a:lumMod val="65000"/>
                    <a:lumOff val="35000"/>
                  </a:schemeClr>
                </a:solidFill>
                <a:cs typeface="+mn-ea"/>
                <a:sym typeface="+mn-lt"/>
              </a:endParaRPr>
            </a:p>
          </p:txBody>
        </p:sp>
        <p:sp>
          <p:nvSpPr>
            <p:cNvPr id="1049040" name="27"/>
            <p:cNvSpPr/>
            <p:nvPr>
              <p:custDataLst>
                <p:tags r:id="rId4"/>
              </p:custDataLst>
            </p:nvPr>
          </p:nvSpPr>
          <p:spPr>
            <a:xfrm>
              <a:off x="9072923" y="4940767"/>
              <a:ext cx="1957404" cy="477500"/>
            </a:xfrm>
            <a:prstGeom prst="roundRect">
              <a:avLst>
                <a:gd name="adj" fmla="val 27969"/>
              </a:avLst>
            </a:prstGeom>
            <a:solidFill>
              <a:schemeClr val="accent6"/>
            </a:solidFill>
            <a:ln w="12700">
              <a:noFill/>
            </a:ln>
          </p:spPr>
          <p:txBody>
            <a:bodyPr wrap="square">
              <a:spAutoFit/>
            </a:bodyPr>
            <a:p>
              <a:pPr algn="ctr"/>
              <a:r>
                <a:rPr altLang="zh-CN" dirty="0" sz="1999" lang="en-US">
                  <a:solidFill>
                    <a:schemeClr val="bg1"/>
                  </a:solidFill>
                  <a:cs typeface="+mn-ea"/>
                  <a:sym typeface="+mn-lt"/>
                </a:rPr>
                <a:t>THE TITLE</a:t>
              </a:r>
            </a:p>
          </p:txBody>
        </p:sp>
      </p:grpSp>
      <p:pic>
        <p:nvPicPr>
          <p:cNvPr id="2097160" name="图片 29"/>
          <p:cNvPicPr>
            <a:picLocks noChangeAspect="1"/>
          </p:cNvPicPr>
          <p:nvPr/>
        </p:nvPicPr>
        <p:blipFill>
          <a:blip xmlns:r="http://schemas.openxmlformats.org/officeDocument/2006/relationships" r:embed="rId5" cstate="print"/>
          <a:stretch>
            <a:fillRect/>
          </a:stretch>
        </p:blipFill>
        <p:spPr>
          <a:xfrm>
            <a:off x="230127" y="1600676"/>
            <a:ext cx="5038688" cy="5038688"/>
          </a:xfrm>
          <a:prstGeom prst="rect"/>
        </p:spPr>
      </p:pic>
      <p:sp>
        <p:nvSpPr>
          <p:cNvPr id="1049041" name="文本框 2"/>
          <p:cNvSpPr txBox="1"/>
          <p:nvPr/>
        </p:nvSpPr>
        <p:spPr>
          <a:xfrm>
            <a:off x="4606801" y="647930"/>
            <a:ext cx="3230444" cy="519373"/>
          </a:xfrm>
          <a:prstGeom prst="rect"/>
          <a:noFill/>
        </p:spPr>
        <p:txBody>
          <a:bodyPr bIns="43871" lIns="87741" rIns="87741" rtlCol="0" tIns="43871" wrap="square">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a:r>
              <a:rPr altLang="en-US" dirty="0" sz="2799" lang="zh-CN" spc="1200">
                <a:solidFill>
                  <a:schemeClr val="bg1"/>
                </a:solidFill>
                <a:latin typeface="+mn-lt"/>
                <a:ea typeface="+mn-ea"/>
                <a:cs typeface="+mn-ea"/>
                <a:sym typeface="+mn-lt"/>
              </a:rPr>
              <a:t>新型冠状病毒</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advTm="2000" p14:dur="1600">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2" presetSubtype="2">
                                  <p:stCondLst>
                                    <p:cond delay="0"/>
                                  </p:stCondLst>
                                  <p:childTnLst>
                                    <p:set>
                                      <p:cBhvr>
                                        <p:cTn dur="1" fill="hold" id="6">
                                          <p:stCondLst>
                                            <p:cond delay="0"/>
                                          </p:stCondLst>
                                        </p:cTn>
                                        <p:tgtEl>
                                          <p:spTgt spid="138"/>
                                        </p:tgtEl>
                                        <p:attrNameLst>
                                          <p:attrName>style.visibility</p:attrName>
                                        </p:attrNameLst>
                                      </p:cBhvr>
                                      <p:to>
                                        <p:strVal val="visible"/>
                                      </p:to>
                                    </p:set>
                                    <p:animEffect transition="in" filter="wipe(right)">
                                      <p:cBhvr>
                                        <p:cTn dur="500" id="7"/>
                                        <p:tgtEl>
                                          <p:spTgt spid="138"/>
                                        </p:tgtEl>
                                      </p:cBhvr>
                                    </p:animEffect>
                                  </p:childTnLst>
                                </p:cTn>
                              </p:par>
                            </p:childTnLst>
                          </p:cTn>
                        </p:par>
                        <p:par>
                          <p:cTn fill="hold" id="8">
                            <p:stCondLst>
                              <p:cond delay="500"/>
                            </p:stCondLst>
                            <p:childTnLst>
                              <p:par>
                                <p:cTn fill="hold" id="9" nodeType="afterEffect" presetClass="entr" presetID="14" presetSubtype="10">
                                  <p:stCondLst>
                                    <p:cond delay="0"/>
                                  </p:stCondLst>
                                  <p:childTnLst>
                                    <p:set>
                                      <p:cBhvr>
                                        <p:cTn dur="1" fill="hold" id="10">
                                          <p:stCondLst>
                                            <p:cond delay="0"/>
                                          </p:stCondLst>
                                        </p:cTn>
                                        <p:tgtEl>
                                          <p:spTgt spid="2097160"/>
                                        </p:tgtEl>
                                        <p:attrNameLst>
                                          <p:attrName>style.visibility</p:attrName>
                                        </p:attrNameLst>
                                      </p:cBhvr>
                                      <p:to>
                                        <p:strVal val="visible"/>
                                      </p:to>
                                    </p:set>
                                    <p:animEffect transition="in" filter="randombar(horizontal)">
                                      <p:cBhvr>
                                        <p:cTn dur="500" id="11"/>
                                        <p:tgtEl>
                                          <p:spTgt spid="2097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41" name=""/>
        <p:cNvGrpSpPr/>
        <p:nvPr/>
      </p:nvGrpSpPr>
      <p:grpSpPr>
        <a:xfrm>
          <a:off x="0" y="0"/>
          <a:ext cx="0" cy="0"/>
          <a:chOff x="0" y="0"/>
          <a:chExt cx="0" cy="0"/>
        </a:xfrm>
      </p:grpSpPr>
      <p:sp>
        <p:nvSpPr>
          <p:cNvPr id="1049045" name="文本框 2"/>
          <p:cNvSpPr txBox="1"/>
          <p:nvPr/>
        </p:nvSpPr>
        <p:spPr>
          <a:xfrm>
            <a:off x="4606801" y="647930"/>
            <a:ext cx="3230444" cy="519373"/>
          </a:xfrm>
          <a:prstGeom prst="rect"/>
          <a:noFill/>
        </p:spPr>
        <p:txBody>
          <a:bodyPr bIns="43871" lIns="87741" rIns="87741" rtlCol="0" tIns="43871" wrap="square">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a:r>
              <a:rPr altLang="en-US" dirty="0" sz="2799" lang="zh-CN" spc="1200">
                <a:solidFill>
                  <a:schemeClr val="bg1"/>
                </a:solidFill>
                <a:latin typeface="+mn-lt"/>
                <a:ea typeface="+mn-ea"/>
                <a:cs typeface="+mn-ea"/>
                <a:sym typeface="+mn-lt"/>
              </a:rPr>
              <a:t>新型冠状病毒</a:t>
            </a:r>
          </a:p>
        </p:txBody>
      </p:sp>
      <p:grpSp>
        <p:nvGrpSpPr>
          <p:cNvPr id="142" name="组合 28"/>
          <p:cNvGrpSpPr/>
          <p:nvPr/>
        </p:nvGrpSpPr>
        <p:grpSpPr>
          <a:xfrm>
            <a:off x="1171975" y="2128071"/>
            <a:ext cx="9667482" cy="2347926"/>
            <a:chOff x="1220958" y="2104111"/>
            <a:chExt cx="10071554" cy="2426431"/>
          </a:xfrm>
          <a:solidFill>
            <a:schemeClr val="accent6"/>
          </a:solidFill>
        </p:grpSpPr>
        <p:sp>
          <p:nvSpPr>
            <p:cNvPr id="1049046" name="空心弧 29"/>
            <p:cNvSpPr/>
            <p:nvPr/>
          </p:nvSpPr>
          <p:spPr>
            <a:xfrm>
              <a:off x="3185471" y="2177639"/>
              <a:ext cx="2279375" cy="2352903"/>
            </a:xfrm>
            <a:prstGeom prst="blockArc">
              <a:avLst>
                <a:gd name="adj1" fmla="val 10800000"/>
                <a:gd name="adj2" fmla="val 21443872"/>
                <a:gd name="adj3" fmla="val 144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p>
              <a:pPr algn="ctr"/>
              <a:endParaRPr altLang="en-US" sz="1799" lang="zh-CN">
                <a:solidFill>
                  <a:schemeClr val="tx1">
                    <a:lumMod val="65000"/>
                    <a:lumOff val="35000"/>
                  </a:schemeClr>
                </a:solidFill>
                <a:cs typeface="+mn-ea"/>
                <a:sym typeface="+mn-lt"/>
              </a:endParaRPr>
            </a:p>
          </p:txBody>
        </p:sp>
        <p:sp>
          <p:nvSpPr>
            <p:cNvPr id="1049047" name="空心弧 30"/>
            <p:cNvSpPr/>
            <p:nvPr/>
          </p:nvSpPr>
          <p:spPr>
            <a:xfrm>
              <a:off x="7071187" y="2177639"/>
              <a:ext cx="2279375" cy="2352903"/>
            </a:xfrm>
            <a:prstGeom prst="blockArc">
              <a:avLst>
                <a:gd name="adj1" fmla="val 10800000"/>
                <a:gd name="adj2" fmla="val 21443872"/>
                <a:gd name="adj3" fmla="val 144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p>
              <a:pPr algn="ctr"/>
              <a:endParaRPr altLang="en-US" sz="1799" lang="zh-CN">
                <a:solidFill>
                  <a:schemeClr val="tx1">
                    <a:lumMod val="65000"/>
                    <a:lumOff val="35000"/>
                  </a:schemeClr>
                </a:solidFill>
                <a:cs typeface="+mn-ea"/>
                <a:sym typeface="+mn-lt"/>
              </a:endParaRPr>
            </a:p>
          </p:txBody>
        </p:sp>
        <p:sp>
          <p:nvSpPr>
            <p:cNvPr id="1049048" name="空心弧 31"/>
            <p:cNvSpPr/>
            <p:nvPr/>
          </p:nvSpPr>
          <p:spPr>
            <a:xfrm flipV="1">
              <a:off x="1220958" y="2136141"/>
              <a:ext cx="2279375" cy="2352903"/>
            </a:xfrm>
            <a:prstGeom prst="blockArc">
              <a:avLst>
                <a:gd name="adj1" fmla="val 10800000"/>
                <a:gd name="adj2" fmla="val 21443872"/>
                <a:gd name="adj3" fmla="val 144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p>
              <a:pPr algn="ctr"/>
              <a:endParaRPr altLang="en-US" sz="1799" lang="zh-CN">
                <a:solidFill>
                  <a:schemeClr val="tx1">
                    <a:lumMod val="65000"/>
                    <a:lumOff val="35000"/>
                  </a:schemeClr>
                </a:solidFill>
                <a:cs typeface="+mn-ea"/>
                <a:sym typeface="+mn-lt"/>
              </a:endParaRPr>
            </a:p>
          </p:txBody>
        </p:sp>
        <p:sp>
          <p:nvSpPr>
            <p:cNvPr id="1049049" name="空心弧 32"/>
            <p:cNvSpPr/>
            <p:nvPr/>
          </p:nvSpPr>
          <p:spPr>
            <a:xfrm flipV="1">
              <a:off x="5122688" y="2104111"/>
              <a:ext cx="2279375" cy="2352903"/>
            </a:xfrm>
            <a:prstGeom prst="blockArc">
              <a:avLst>
                <a:gd name="adj1" fmla="val 10800000"/>
                <a:gd name="adj2" fmla="val 21443872"/>
                <a:gd name="adj3" fmla="val 144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p>
              <a:pPr algn="ctr"/>
              <a:endParaRPr altLang="en-US" sz="1799" lang="zh-CN">
                <a:solidFill>
                  <a:schemeClr val="tx1">
                    <a:lumMod val="65000"/>
                    <a:lumOff val="35000"/>
                  </a:schemeClr>
                </a:solidFill>
                <a:cs typeface="+mn-ea"/>
                <a:sym typeface="+mn-lt"/>
              </a:endParaRPr>
            </a:p>
          </p:txBody>
        </p:sp>
        <p:sp>
          <p:nvSpPr>
            <p:cNvPr id="1049050" name="空心弧 33"/>
            <p:cNvSpPr/>
            <p:nvPr/>
          </p:nvSpPr>
          <p:spPr>
            <a:xfrm flipV="1">
              <a:off x="9013137" y="2104111"/>
              <a:ext cx="2279375" cy="2352903"/>
            </a:xfrm>
            <a:prstGeom prst="blockArc">
              <a:avLst>
                <a:gd name="adj1" fmla="val 10800000"/>
                <a:gd name="adj2" fmla="val 21443872"/>
                <a:gd name="adj3" fmla="val 144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p>
              <a:pPr algn="ctr"/>
              <a:endParaRPr altLang="en-US" sz="1799" lang="zh-CN">
                <a:solidFill>
                  <a:schemeClr val="tx1">
                    <a:lumMod val="65000"/>
                    <a:lumOff val="35000"/>
                  </a:schemeClr>
                </a:solidFill>
                <a:cs typeface="+mn-ea"/>
                <a:sym typeface="+mn-lt"/>
              </a:endParaRPr>
            </a:p>
          </p:txBody>
        </p:sp>
      </p:grpSp>
      <p:grpSp>
        <p:nvGrpSpPr>
          <p:cNvPr id="143" name="组合 34"/>
          <p:cNvGrpSpPr/>
          <p:nvPr/>
        </p:nvGrpSpPr>
        <p:grpSpPr>
          <a:xfrm>
            <a:off x="1171975" y="2159450"/>
            <a:ext cx="9667393" cy="2349389"/>
            <a:chOff x="1220958" y="2124860"/>
            <a:chExt cx="10071461" cy="2449527"/>
          </a:xfrm>
          <a:solidFill>
            <a:schemeClr val="accent6"/>
          </a:solidFill>
        </p:grpSpPr>
        <p:sp>
          <p:nvSpPr>
            <p:cNvPr id="1049051" name="空心弧 35"/>
            <p:cNvSpPr/>
            <p:nvPr/>
          </p:nvSpPr>
          <p:spPr>
            <a:xfrm>
              <a:off x="1220958" y="2177639"/>
              <a:ext cx="2279375" cy="2352903"/>
            </a:xfrm>
            <a:prstGeom prst="blockArc">
              <a:avLst>
                <a:gd name="adj1" fmla="val 10800000"/>
                <a:gd name="adj2" fmla="val 21443872"/>
                <a:gd name="adj3" fmla="val 144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p>
              <a:pPr algn="ctr"/>
              <a:endParaRPr altLang="en-US" sz="1799" lang="zh-CN">
                <a:solidFill>
                  <a:schemeClr val="tx1">
                    <a:lumMod val="65000"/>
                    <a:lumOff val="35000"/>
                  </a:schemeClr>
                </a:solidFill>
                <a:cs typeface="+mn-ea"/>
                <a:sym typeface="+mn-lt"/>
              </a:endParaRPr>
            </a:p>
          </p:txBody>
        </p:sp>
        <p:sp>
          <p:nvSpPr>
            <p:cNvPr id="1049052" name="空心弧 36"/>
            <p:cNvSpPr/>
            <p:nvPr/>
          </p:nvSpPr>
          <p:spPr>
            <a:xfrm>
              <a:off x="5122688" y="2177639"/>
              <a:ext cx="2279375" cy="2352903"/>
            </a:xfrm>
            <a:prstGeom prst="blockArc">
              <a:avLst>
                <a:gd name="adj1" fmla="val 10800000"/>
                <a:gd name="adj2" fmla="val 21443872"/>
                <a:gd name="adj3" fmla="val 144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p>
              <a:pPr algn="ctr"/>
              <a:endParaRPr altLang="en-US" sz="1799" lang="zh-CN">
                <a:solidFill>
                  <a:schemeClr val="tx1">
                    <a:lumMod val="65000"/>
                    <a:lumOff val="35000"/>
                  </a:schemeClr>
                </a:solidFill>
                <a:cs typeface="+mn-ea"/>
                <a:sym typeface="+mn-lt"/>
              </a:endParaRPr>
            </a:p>
          </p:txBody>
        </p:sp>
        <p:sp>
          <p:nvSpPr>
            <p:cNvPr id="1049053" name="空心弧 37"/>
            <p:cNvSpPr/>
            <p:nvPr/>
          </p:nvSpPr>
          <p:spPr>
            <a:xfrm>
              <a:off x="9024419" y="2198387"/>
              <a:ext cx="2268000" cy="2376000"/>
            </a:xfrm>
            <a:prstGeom prst="blockArc">
              <a:avLst>
                <a:gd name="adj1" fmla="val 10800000"/>
                <a:gd name="adj2" fmla="val 21443872"/>
                <a:gd name="adj3" fmla="val 144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p>
              <a:pPr algn="ctr"/>
              <a:endParaRPr altLang="en-US" sz="1799" lang="zh-CN">
                <a:solidFill>
                  <a:schemeClr val="tx1">
                    <a:lumMod val="65000"/>
                    <a:lumOff val="35000"/>
                  </a:schemeClr>
                </a:solidFill>
                <a:cs typeface="+mn-ea"/>
                <a:sym typeface="+mn-lt"/>
              </a:endParaRPr>
            </a:p>
          </p:txBody>
        </p:sp>
        <p:sp>
          <p:nvSpPr>
            <p:cNvPr id="1049054" name="空心弧 38"/>
            <p:cNvSpPr/>
            <p:nvPr/>
          </p:nvSpPr>
          <p:spPr>
            <a:xfrm flipV="1">
              <a:off x="7071187" y="2124860"/>
              <a:ext cx="2279375" cy="2352903"/>
            </a:xfrm>
            <a:prstGeom prst="blockArc">
              <a:avLst>
                <a:gd name="adj1" fmla="val 10800000"/>
                <a:gd name="adj2" fmla="val 21443872"/>
                <a:gd name="adj3" fmla="val 144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p>
              <a:pPr algn="ctr"/>
              <a:endParaRPr altLang="en-US" sz="1799" lang="zh-CN">
                <a:solidFill>
                  <a:schemeClr val="tx1">
                    <a:lumMod val="65000"/>
                    <a:lumOff val="35000"/>
                  </a:schemeClr>
                </a:solidFill>
                <a:cs typeface="+mn-ea"/>
                <a:sym typeface="+mn-lt"/>
              </a:endParaRPr>
            </a:p>
          </p:txBody>
        </p:sp>
        <p:sp>
          <p:nvSpPr>
            <p:cNvPr id="1049055" name="空心弧 39"/>
            <p:cNvSpPr/>
            <p:nvPr/>
          </p:nvSpPr>
          <p:spPr>
            <a:xfrm flipV="1">
              <a:off x="3174189" y="2124860"/>
              <a:ext cx="2279375" cy="2352903"/>
            </a:xfrm>
            <a:prstGeom prst="blockArc">
              <a:avLst>
                <a:gd name="adj1" fmla="val 10800000"/>
                <a:gd name="adj2" fmla="val 21443872"/>
                <a:gd name="adj3" fmla="val 144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p>
              <a:pPr algn="ctr"/>
              <a:endParaRPr altLang="en-US" sz="1799" lang="zh-CN">
                <a:solidFill>
                  <a:schemeClr val="tx1">
                    <a:lumMod val="65000"/>
                    <a:lumOff val="35000"/>
                  </a:schemeClr>
                </a:solidFill>
                <a:cs typeface="+mn-ea"/>
                <a:sym typeface="+mn-lt"/>
              </a:endParaRPr>
            </a:p>
          </p:txBody>
        </p:sp>
      </p:grpSp>
      <p:sp>
        <p:nvSpPr>
          <p:cNvPr id="1049056" name="文本框 28"/>
          <p:cNvSpPr txBox="1"/>
          <p:nvPr/>
        </p:nvSpPr>
        <p:spPr>
          <a:xfrm>
            <a:off x="1507314" y="3073541"/>
            <a:ext cx="1517247" cy="386473"/>
          </a:xfrm>
          <a:prstGeom prst="rect"/>
          <a:noFill/>
        </p:spPr>
        <p:txBody>
          <a:bodyPr bIns="32903" lIns="65805" rIns="65805" rtlCol="0" tIns="32903" wrap="square">
            <a:spAutoFit/>
          </a:bodyPr>
          <a:p>
            <a:pPr algn="ctr">
              <a:lnSpc>
                <a:spcPct val="130000"/>
              </a:lnSpc>
            </a:pPr>
            <a:r>
              <a:rPr altLang="en-US" dirty="0" sz="1799" lang="zh-CN">
                <a:solidFill>
                  <a:schemeClr val="tx1">
                    <a:lumMod val="65000"/>
                    <a:lumOff val="35000"/>
                  </a:schemeClr>
                </a:solidFill>
                <a:cs typeface="+mn-ea"/>
                <a:sym typeface="+mn-lt"/>
              </a:rPr>
              <a:t>佩戴口罩</a:t>
            </a:r>
          </a:p>
        </p:txBody>
      </p:sp>
      <p:sp>
        <p:nvSpPr>
          <p:cNvPr id="1049057" name="文本框 29"/>
          <p:cNvSpPr txBox="1"/>
          <p:nvPr/>
        </p:nvSpPr>
        <p:spPr>
          <a:xfrm>
            <a:off x="3388780" y="3073541"/>
            <a:ext cx="1517247" cy="386473"/>
          </a:xfrm>
          <a:prstGeom prst="rect"/>
          <a:noFill/>
        </p:spPr>
        <p:txBody>
          <a:bodyPr bIns="32903" lIns="65805" rIns="65805" rtlCol="0" tIns="32903" wrap="square">
            <a:spAutoFit/>
          </a:bodyPr>
          <a:p>
            <a:pPr algn="ctr">
              <a:lnSpc>
                <a:spcPct val="130000"/>
              </a:lnSpc>
            </a:pPr>
            <a:r>
              <a:rPr altLang="en-US" dirty="0" sz="1799" lang="zh-CN">
                <a:solidFill>
                  <a:schemeClr val="tx1">
                    <a:lumMod val="65000"/>
                    <a:lumOff val="35000"/>
                  </a:schemeClr>
                </a:solidFill>
                <a:cs typeface="+mn-ea"/>
                <a:sym typeface="+mn-lt"/>
              </a:rPr>
              <a:t>勤洗手</a:t>
            </a:r>
          </a:p>
        </p:txBody>
      </p:sp>
      <p:sp>
        <p:nvSpPr>
          <p:cNvPr id="1049058" name="文本框 30"/>
          <p:cNvSpPr txBox="1"/>
          <p:nvPr/>
        </p:nvSpPr>
        <p:spPr>
          <a:xfrm>
            <a:off x="5270245" y="3073541"/>
            <a:ext cx="1517247" cy="386473"/>
          </a:xfrm>
          <a:prstGeom prst="rect"/>
          <a:noFill/>
        </p:spPr>
        <p:txBody>
          <a:bodyPr bIns="32903" lIns="65805" rIns="65805" rtlCol="0" tIns="32903" wrap="square">
            <a:spAutoFit/>
          </a:bodyPr>
          <a:p>
            <a:pPr algn="ctr">
              <a:lnSpc>
                <a:spcPct val="130000"/>
              </a:lnSpc>
            </a:pPr>
            <a:r>
              <a:rPr altLang="en-US" dirty="0" sz="1799" lang="zh-CN">
                <a:solidFill>
                  <a:schemeClr val="tx1">
                    <a:lumMod val="65000"/>
                    <a:lumOff val="35000"/>
                  </a:schemeClr>
                </a:solidFill>
                <a:cs typeface="+mn-ea"/>
                <a:sym typeface="+mn-lt"/>
              </a:rPr>
              <a:t>不随地吐痰</a:t>
            </a:r>
          </a:p>
        </p:txBody>
      </p:sp>
      <p:sp>
        <p:nvSpPr>
          <p:cNvPr id="1049059" name="文本框 31"/>
          <p:cNvSpPr txBox="1"/>
          <p:nvPr/>
        </p:nvSpPr>
        <p:spPr>
          <a:xfrm>
            <a:off x="7105093" y="3073541"/>
            <a:ext cx="1517247" cy="386473"/>
          </a:xfrm>
          <a:prstGeom prst="rect"/>
          <a:noFill/>
        </p:spPr>
        <p:txBody>
          <a:bodyPr bIns="32903" lIns="65805" rIns="65805" rtlCol="0" tIns="32903" wrap="square">
            <a:spAutoFit/>
          </a:bodyPr>
          <a:p>
            <a:pPr algn="ctr">
              <a:lnSpc>
                <a:spcPct val="130000"/>
              </a:lnSpc>
            </a:pPr>
            <a:r>
              <a:rPr altLang="en-US" dirty="0" sz="1799" lang="zh-CN">
                <a:solidFill>
                  <a:schemeClr val="tx1">
                    <a:lumMod val="65000"/>
                    <a:lumOff val="35000"/>
                  </a:schemeClr>
                </a:solidFill>
                <a:cs typeface="+mn-ea"/>
                <a:sym typeface="+mn-lt"/>
              </a:rPr>
              <a:t>加强锻炼</a:t>
            </a:r>
          </a:p>
        </p:txBody>
      </p:sp>
      <p:sp>
        <p:nvSpPr>
          <p:cNvPr id="1049060" name="文本框 32"/>
          <p:cNvSpPr txBox="1"/>
          <p:nvPr/>
        </p:nvSpPr>
        <p:spPr>
          <a:xfrm>
            <a:off x="8986870" y="3073541"/>
            <a:ext cx="1517247" cy="386473"/>
          </a:xfrm>
          <a:prstGeom prst="rect"/>
          <a:noFill/>
        </p:spPr>
        <p:txBody>
          <a:bodyPr bIns="32903" lIns="65805" rIns="65805" rtlCol="0" tIns="32903" wrap="square">
            <a:spAutoFit/>
          </a:bodyPr>
          <a:p>
            <a:pPr algn="ctr">
              <a:lnSpc>
                <a:spcPct val="130000"/>
              </a:lnSpc>
            </a:pPr>
            <a:r>
              <a:rPr altLang="en-US" dirty="0" sz="1799" lang="zh-CN">
                <a:solidFill>
                  <a:schemeClr val="tx1">
                    <a:lumMod val="65000"/>
                    <a:lumOff val="35000"/>
                  </a:schemeClr>
                </a:solidFill>
                <a:cs typeface="+mn-ea"/>
                <a:sym typeface="+mn-lt"/>
              </a:rPr>
              <a:t>远离野生禽畜</a:t>
            </a:r>
          </a:p>
        </p:txBody>
      </p:sp>
      <p:sp>
        <p:nvSpPr>
          <p:cNvPr id="1049061" name="TextBox 45"/>
          <p:cNvSpPr txBox="1"/>
          <p:nvPr/>
        </p:nvSpPr>
        <p:spPr>
          <a:xfrm>
            <a:off x="912649" y="4800244"/>
            <a:ext cx="10366704" cy="1484442"/>
          </a:xfrm>
          <a:prstGeom prst="rect"/>
          <a:noFill/>
        </p:spPr>
        <p:txBody>
          <a:bodyPr anchor="t" anchorCtr="0" bIns="34543" lIns="172718" rIns="172718" rtlCol="0" tIns="34543" wrap="square">
            <a:noAutofit/>
          </a:bodyPr>
          <a:p>
            <a:pPr algn="ctr">
              <a:lnSpc>
                <a:spcPct val="150000"/>
              </a:lnSpc>
            </a:pPr>
            <a:r>
              <a:rPr altLang="en-US" dirty="0" sz="1400" lang="zh-CN">
                <a:solidFill>
                  <a:schemeClr val="tx1">
                    <a:lumMod val="65000"/>
                    <a:lumOff val="35000"/>
                  </a:schemeClr>
                </a:solidFill>
                <a:cs typeface="+mn-ea"/>
                <a:sym typeface="+mn-lt"/>
              </a:rPr>
              <a:t>到底应该如何预防感染冠状病毒，北京市疾控中心建议要加强个人防护，避免接触野生禽畜，杜绝带病上班、聚会。从武汉等地外出旅行归来，如出现发热咳嗽等呼吸道感染症状，应根据病情就近选择医院发热门诊就医，并戴上口罩就诊，同时告知医生类似病人或动物接触史、旅行史等。</a:t>
            </a:r>
            <a:endParaRPr altLang="zh-CN" b="1" dirty="0" sz="1400" lang="en-US">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advTm="2000" p14:dur="1600">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2" presetSubtype="8">
                                  <p:stCondLst>
                                    <p:cond delay="0"/>
                                  </p:stCondLst>
                                  <p:childTnLst>
                                    <p:set>
                                      <p:cBhvr>
                                        <p:cTn dur="1" fill="hold" id="6">
                                          <p:stCondLst>
                                            <p:cond delay="0"/>
                                          </p:stCondLst>
                                        </p:cTn>
                                        <p:tgtEl>
                                          <p:spTgt spid="143"/>
                                        </p:tgtEl>
                                        <p:attrNameLst>
                                          <p:attrName>style.visibility</p:attrName>
                                        </p:attrNameLst>
                                      </p:cBhvr>
                                      <p:to>
                                        <p:strVal val="visible"/>
                                      </p:to>
                                    </p:set>
                                    <p:animEffect transition="in" filter="wipe(left)">
                                      <p:cBhvr>
                                        <p:cTn dur="1000" id="7"/>
                                        <p:tgtEl>
                                          <p:spTgt spid="143"/>
                                        </p:tgtEl>
                                      </p:cBhvr>
                                    </p:animEffect>
                                  </p:childTnLst>
                                </p:cTn>
                              </p:par>
                              <p:par>
                                <p:cTn fill="hold" id="8" nodeType="withEffect" presetClass="entr" presetID="22" presetSubtype="2">
                                  <p:stCondLst>
                                    <p:cond delay="0"/>
                                  </p:stCondLst>
                                  <p:childTnLst>
                                    <p:set>
                                      <p:cBhvr>
                                        <p:cTn dur="1" fill="hold" id="9">
                                          <p:stCondLst>
                                            <p:cond delay="0"/>
                                          </p:stCondLst>
                                        </p:cTn>
                                        <p:tgtEl>
                                          <p:spTgt spid="142"/>
                                        </p:tgtEl>
                                        <p:attrNameLst>
                                          <p:attrName>style.visibility</p:attrName>
                                        </p:attrNameLst>
                                      </p:cBhvr>
                                      <p:to>
                                        <p:strVal val="visible"/>
                                      </p:to>
                                    </p:set>
                                    <p:animEffect transition="in" filter="wipe(right)">
                                      <p:cBhvr>
                                        <p:cTn dur="1000" id="10"/>
                                        <p:tgtEl>
                                          <p:spTgt spid="142"/>
                                        </p:tgtEl>
                                      </p:cBhvr>
                                    </p:animEffect>
                                  </p:childTnLst>
                                </p:cTn>
                              </p:par>
                              <p:par>
                                <p:cTn fill="hold" grpId="0" id="11" nodeType="withEffect" presetClass="entr" presetID="53" presetSubtype="16">
                                  <p:stCondLst>
                                    <p:cond delay="0"/>
                                  </p:stCondLst>
                                  <p:childTnLst>
                                    <p:set>
                                      <p:cBhvr>
                                        <p:cTn dur="1" fill="hold" id="12">
                                          <p:stCondLst>
                                            <p:cond delay="0"/>
                                          </p:stCondLst>
                                        </p:cTn>
                                        <p:tgtEl>
                                          <p:spTgt spid="1049056"/>
                                        </p:tgtEl>
                                        <p:attrNameLst>
                                          <p:attrName>style.visibility</p:attrName>
                                        </p:attrNameLst>
                                      </p:cBhvr>
                                      <p:to>
                                        <p:strVal val="visible"/>
                                      </p:to>
                                    </p:set>
                                    <p:anim calcmode="lin" valueType="num">
                                      <p:cBhvr>
                                        <p:cTn dur="500" fill="hold" id="13"/>
                                        <p:tgtEl>
                                          <p:spTgt spid="1049056"/>
                                        </p:tgtEl>
                                        <p:attrNameLst>
                                          <p:attrName>ppt_w</p:attrName>
                                        </p:attrNameLst>
                                      </p:cBhvr>
                                      <p:tavLst>
                                        <p:tav tm="0">
                                          <p:val>
                                            <p:fltVal val="0.0"/>
                                          </p:val>
                                        </p:tav>
                                        <p:tav tm="100000">
                                          <p:val>
                                            <p:strVal val="#ppt_w"/>
                                          </p:val>
                                        </p:tav>
                                      </p:tavLst>
                                    </p:anim>
                                    <p:anim calcmode="lin" valueType="num">
                                      <p:cBhvr>
                                        <p:cTn dur="500" fill="hold" id="14"/>
                                        <p:tgtEl>
                                          <p:spTgt spid="1049056"/>
                                        </p:tgtEl>
                                        <p:attrNameLst>
                                          <p:attrName>ppt_h</p:attrName>
                                        </p:attrNameLst>
                                      </p:cBhvr>
                                      <p:tavLst>
                                        <p:tav tm="0">
                                          <p:val>
                                            <p:fltVal val="0.0"/>
                                          </p:val>
                                        </p:tav>
                                        <p:tav tm="100000">
                                          <p:val>
                                            <p:strVal val="#ppt_h"/>
                                          </p:val>
                                        </p:tav>
                                      </p:tavLst>
                                    </p:anim>
                                    <p:animEffect transition="in" filter="fade">
                                      <p:cBhvr>
                                        <p:cTn dur="500" id="15"/>
                                        <p:tgtEl>
                                          <p:spTgt spid="1049056"/>
                                        </p:tgtEl>
                                      </p:cBhvr>
                                    </p:animEffect>
                                  </p:childTnLst>
                                </p:cTn>
                              </p:par>
                              <p:par>
                                <p:cTn fill="hold" grpId="0" id="16" nodeType="withEffect" presetClass="entr" presetID="53" presetSubtype="16">
                                  <p:stCondLst>
                                    <p:cond delay="250"/>
                                  </p:stCondLst>
                                  <p:childTnLst>
                                    <p:set>
                                      <p:cBhvr>
                                        <p:cTn dur="1" fill="hold" id="17">
                                          <p:stCondLst>
                                            <p:cond delay="0"/>
                                          </p:stCondLst>
                                        </p:cTn>
                                        <p:tgtEl>
                                          <p:spTgt spid="1049057"/>
                                        </p:tgtEl>
                                        <p:attrNameLst>
                                          <p:attrName>style.visibility</p:attrName>
                                        </p:attrNameLst>
                                      </p:cBhvr>
                                      <p:to>
                                        <p:strVal val="visible"/>
                                      </p:to>
                                    </p:set>
                                    <p:anim calcmode="lin" valueType="num">
                                      <p:cBhvr>
                                        <p:cTn dur="500" fill="hold" id="18"/>
                                        <p:tgtEl>
                                          <p:spTgt spid="1049057"/>
                                        </p:tgtEl>
                                        <p:attrNameLst>
                                          <p:attrName>ppt_w</p:attrName>
                                        </p:attrNameLst>
                                      </p:cBhvr>
                                      <p:tavLst>
                                        <p:tav tm="0">
                                          <p:val>
                                            <p:fltVal val="0.0"/>
                                          </p:val>
                                        </p:tav>
                                        <p:tav tm="100000">
                                          <p:val>
                                            <p:strVal val="#ppt_w"/>
                                          </p:val>
                                        </p:tav>
                                      </p:tavLst>
                                    </p:anim>
                                    <p:anim calcmode="lin" valueType="num">
                                      <p:cBhvr>
                                        <p:cTn dur="500" fill="hold" id="19"/>
                                        <p:tgtEl>
                                          <p:spTgt spid="1049057"/>
                                        </p:tgtEl>
                                        <p:attrNameLst>
                                          <p:attrName>ppt_h</p:attrName>
                                        </p:attrNameLst>
                                      </p:cBhvr>
                                      <p:tavLst>
                                        <p:tav tm="0">
                                          <p:val>
                                            <p:fltVal val="0.0"/>
                                          </p:val>
                                        </p:tav>
                                        <p:tav tm="100000">
                                          <p:val>
                                            <p:strVal val="#ppt_h"/>
                                          </p:val>
                                        </p:tav>
                                      </p:tavLst>
                                    </p:anim>
                                    <p:animEffect transition="in" filter="fade">
                                      <p:cBhvr>
                                        <p:cTn dur="500" id="20"/>
                                        <p:tgtEl>
                                          <p:spTgt spid="1049057"/>
                                        </p:tgtEl>
                                      </p:cBhvr>
                                    </p:animEffect>
                                  </p:childTnLst>
                                </p:cTn>
                              </p:par>
                              <p:par>
                                <p:cTn fill="hold" grpId="0" id="21" nodeType="withEffect" presetClass="entr" presetID="53" presetSubtype="16">
                                  <p:stCondLst>
                                    <p:cond delay="500"/>
                                  </p:stCondLst>
                                  <p:childTnLst>
                                    <p:set>
                                      <p:cBhvr>
                                        <p:cTn dur="1" fill="hold" id="22">
                                          <p:stCondLst>
                                            <p:cond delay="0"/>
                                          </p:stCondLst>
                                        </p:cTn>
                                        <p:tgtEl>
                                          <p:spTgt spid="1049058"/>
                                        </p:tgtEl>
                                        <p:attrNameLst>
                                          <p:attrName>style.visibility</p:attrName>
                                        </p:attrNameLst>
                                      </p:cBhvr>
                                      <p:to>
                                        <p:strVal val="visible"/>
                                      </p:to>
                                    </p:set>
                                    <p:anim calcmode="lin" valueType="num">
                                      <p:cBhvr>
                                        <p:cTn dur="500" fill="hold" id="23"/>
                                        <p:tgtEl>
                                          <p:spTgt spid="1049058"/>
                                        </p:tgtEl>
                                        <p:attrNameLst>
                                          <p:attrName>ppt_w</p:attrName>
                                        </p:attrNameLst>
                                      </p:cBhvr>
                                      <p:tavLst>
                                        <p:tav tm="0">
                                          <p:val>
                                            <p:fltVal val="0.0"/>
                                          </p:val>
                                        </p:tav>
                                        <p:tav tm="100000">
                                          <p:val>
                                            <p:strVal val="#ppt_w"/>
                                          </p:val>
                                        </p:tav>
                                      </p:tavLst>
                                    </p:anim>
                                    <p:anim calcmode="lin" valueType="num">
                                      <p:cBhvr>
                                        <p:cTn dur="500" fill="hold" id="24"/>
                                        <p:tgtEl>
                                          <p:spTgt spid="1049058"/>
                                        </p:tgtEl>
                                        <p:attrNameLst>
                                          <p:attrName>ppt_h</p:attrName>
                                        </p:attrNameLst>
                                      </p:cBhvr>
                                      <p:tavLst>
                                        <p:tav tm="0">
                                          <p:val>
                                            <p:fltVal val="0.0"/>
                                          </p:val>
                                        </p:tav>
                                        <p:tav tm="100000">
                                          <p:val>
                                            <p:strVal val="#ppt_h"/>
                                          </p:val>
                                        </p:tav>
                                      </p:tavLst>
                                    </p:anim>
                                    <p:animEffect transition="in" filter="fade">
                                      <p:cBhvr>
                                        <p:cTn dur="500" id="25"/>
                                        <p:tgtEl>
                                          <p:spTgt spid="1049058"/>
                                        </p:tgtEl>
                                      </p:cBhvr>
                                    </p:animEffect>
                                  </p:childTnLst>
                                </p:cTn>
                              </p:par>
                              <p:par>
                                <p:cTn fill="hold" grpId="0" id="26" nodeType="withEffect" presetClass="entr" presetID="53" presetSubtype="16">
                                  <p:stCondLst>
                                    <p:cond delay="250"/>
                                  </p:stCondLst>
                                  <p:childTnLst>
                                    <p:set>
                                      <p:cBhvr>
                                        <p:cTn dur="1" fill="hold" id="27">
                                          <p:stCondLst>
                                            <p:cond delay="0"/>
                                          </p:stCondLst>
                                        </p:cTn>
                                        <p:tgtEl>
                                          <p:spTgt spid="1049059"/>
                                        </p:tgtEl>
                                        <p:attrNameLst>
                                          <p:attrName>style.visibility</p:attrName>
                                        </p:attrNameLst>
                                      </p:cBhvr>
                                      <p:to>
                                        <p:strVal val="visible"/>
                                      </p:to>
                                    </p:set>
                                    <p:anim calcmode="lin" valueType="num">
                                      <p:cBhvr>
                                        <p:cTn dur="500" fill="hold" id="28"/>
                                        <p:tgtEl>
                                          <p:spTgt spid="1049059"/>
                                        </p:tgtEl>
                                        <p:attrNameLst>
                                          <p:attrName>ppt_w</p:attrName>
                                        </p:attrNameLst>
                                      </p:cBhvr>
                                      <p:tavLst>
                                        <p:tav tm="0">
                                          <p:val>
                                            <p:fltVal val="0.0"/>
                                          </p:val>
                                        </p:tav>
                                        <p:tav tm="100000">
                                          <p:val>
                                            <p:strVal val="#ppt_w"/>
                                          </p:val>
                                        </p:tav>
                                      </p:tavLst>
                                    </p:anim>
                                    <p:anim calcmode="lin" valueType="num">
                                      <p:cBhvr>
                                        <p:cTn dur="500" fill="hold" id="29"/>
                                        <p:tgtEl>
                                          <p:spTgt spid="1049059"/>
                                        </p:tgtEl>
                                        <p:attrNameLst>
                                          <p:attrName>ppt_h</p:attrName>
                                        </p:attrNameLst>
                                      </p:cBhvr>
                                      <p:tavLst>
                                        <p:tav tm="0">
                                          <p:val>
                                            <p:fltVal val="0.0"/>
                                          </p:val>
                                        </p:tav>
                                        <p:tav tm="100000">
                                          <p:val>
                                            <p:strVal val="#ppt_h"/>
                                          </p:val>
                                        </p:tav>
                                      </p:tavLst>
                                    </p:anim>
                                    <p:animEffect transition="in" filter="fade">
                                      <p:cBhvr>
                                        <p:cTn dur="500" id="30"/>
                                        <p:tgtEl>
                                          <p:spTgt spid="1049059"/>
                                        </p:tgtEl>
                                      </p:cBhvr>
                                    </p:animEffect>
                                  </p:childTnLst>
                                </p:cTn>
                              </p:par>
                              <p:par>
                                <p:cTn fill="hold" grpId="0" id="31" nodeType="withEffect" presetClass="entr" presetID="53" presetSubtype="16">
                                  <p:stCondLst>
                                    <p:cond delay="0"/>
                                  </p:stCondLst>
                                  <p:childTnLst>
                                    <p:set>
                                      <p:cBhvr>
                                        <p:cTn dur="1" fill="hold" id="32">
                                          <p:stCondLst>
                                            <p:cond delay="0"/>
                                          </p:stCondLst>
                                        </p:cTn>
                                        <p:tgtEl>
                                          <p:spTgt spid="1049060"/>
                                        </p:tgtEl>
                                        <p:attrNameLst>
                                          <p:attrName>style.visibility</p:attrName>
                                        </p:attrNameLst>
                                      </p:cBhvr>
                                      <p:to>
                                        <p:strVal val="visible"/>
                                      </p:to>
                                    </p:set>
                                    <p:anim calcmode="lin" valueType="num">
                                      <p:cBhvr>
                                        <p:cTn dur="500" fill="hold" id="33"/>
                                        <p:tgtEl>
                                          <p:spTgt spid="1049060"/>
                                        </p:tgtEl>
                                        <p:attrNameLst>
                                          <p:attrName>ppt_w</p:attrName>
                                        </p:attrNameLst>
                                      </p:cBhvr>
                                      <p:tavLst>
                                        <p:tav tm="0">
                                          <p:val>
                                            <p:fltVal val="0.0"/>
                                          </p:val>
                                        </p:tav>
                                        <p:tav tm="100000">
                                          <p:val>
                                            <p:strVal val="#ppt_w"/>
                                          </p:val>
                                        </p:tav>
                                      </p:tavLst>
                                    </p:anim>
                                    <p:anim calcmode="lin" valueType="num">
                                      <p:cBhvr>
                                        <p:cTn dur="500" fill="hold" id="34"/>
                                        <p:tgtEl>
                                          <p:spTgt spid="1049060"/>
                                        </p:tgtEl>
                                        <p:attrNameLst>
                                          <p:attrName>ppt_h</p:attrName>
                                        </p:attrNameLst>
                                      </p:cBhvr>
                                      <p:tavLst>
                                        <p:tav tm="0">
                                          <p:val>
                                            <p:fltVal val="0.0"/>
                                          </p:val>
                                        </p:tav>
                                        <p:tav tm="100000">
                                          <p:val>
                                            <p:strVal val="#ppt_h"/>
                                          </p:val>
                                        </p:tav>
                                      </p:tavLst>
                                    </p:anim>
                                    <p:animEffect transition="in" filter="fade">
                                      <p:cBhvr>
                                        <p:cTn dur="500" id="35"/>
                                        <p:tgtEl>
                                          <p:spTgt spid="1049060"/>
                                        </p:tgtEl>
                                      </p:cBhvr>
                                    </p:animEffect>
                                  </p:childTnLst>
                                </p:cTn>
                              </p:par>
                            </p:childTnLst>
                          </p:cTn>
                        </p:par>
                        <p:par>
                          <p:cTn fill="hold" id="36">
                            <p:stCondLst>
                              <p:cond delay="1000"/>
                            </p:stCondLst>
                            <p:childTnLst>
                              <p:par>
                                <p:cTn fill="hold" grpId="0" id="37" nodeType="afterEffect" presetClass="entr" presetID="22" presetSubtype="1">
                                  <p:stCondLst>
                                    <p:cond delay="0"/>
                                  </p:stCondLst>
                                  <p:childTnLst>
                                    <p:set>
                                      <p:cBhvr>
                                        <p:cTn dur="1" fill="hold" id="38">
                                          <p:stCondLst>
                                            <p:cond delay="0"/>
                                          </p:stCondLst>
                                        </p:cTn>
                                        <p:tgtEl>
                                          <p:spTgt spid="1049061"/>
                                        </p:tgtEl>
                                        <p:attrNameLst>
                                          <p:attrName>style.visibility</p:attrName>
                                        </p:attrNameLst>
                                      </p:cBhvr>
                                      <p:to>
                                        <p:strVal val="visible"/>
                                      </p:to>
                                    </p:set>
                                    <p:animEffect transition="in" filter="wipe(up)">
                                      <p:cBhvr>
                                        <p:cTn dur="500" id="39"/>
                                        <p:tgtEl>
                                          <p:spTgt spid="1049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56" grpId="0"/>
      <p:bldP spid="1049057" grpId="0"/>
      <p:bldP spid="1049058" grpId="0"/>
      <p:bldP spid="1049059" grpId="0"/>
      <p:bldP spid="1049060" grpId="0"/>
      <p:bldP spid="10490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46" name=""/>
        <p:cNvGrpSpPr/>
        <p:nvPr/>
      </p:nvGrpSpPr>
      <p:grpSpPr>
        <a:xfrm>
          <a:off x="0" y="0"/>
          <a:ext cx="0" cy="0"/>
          <a:chOff x="0" y="0"/>
          <a:chExt cx="0" cy="0"/>
        </a:xfrm>
      </p:grpSpPr>
      <p:grpSp>
        <p:nvGrpSpPr>
          <p:cNvPr id="147" name="组合 3"/>
          <p:cNvGrpSpPr/>
          <p:nvPr/>
        </p:nvGrpSpPr>
        <p:grpSpPr>
          <a:xfrm>
            <a:off x="7403636" y="2714429"/>
            <a:ext cx="4037549" cy="2454439"/>
            <a:chOff x="1373187" y="2286794"/>
            <a:chExt cx="4038600" cy="2455079"/>
          </a:xfrm>
        </p:grpSpPr>
        <p:sp>
          <p:nvSpPr>
            <p:cNvPr id="1049065" name="文本框 32"/>
            <p:cNvSpPr txBox="1"/>
            <p:nvPr/>
          </p:nvSpPr>
          <p:spPr>
            <a:xfrm>
              <a:off x="1373187" y="2286794"/>
              <a:ext cx="4038600" cy="1662976"/>
            </a:xfrm>
            <a:prstGeom prst="rect"/>
            <a:noFill/>
          </p:spPr>
          <p:txBody>
            <a:bodyPr bIns="43871" lIns="87741" rIns="87741" rtlCol="0" tIns="43871" wrap="square">
              <a:spAutoFit/>
            </a:bodyPr>
            <a:lstStyle>
              <a:defPPr>
                <a:defRPr lang="zh-CN"/>
              </a:defPPr>
              <a:lvl1pPr>
                <a:defRPr sz="3200">
                  <a:solidFill>
                    <a:schemeClr val="bg1"/>
                  </a:solidFill>
                  <a:latin typeface="Agency FB" panose="020B0503020202020204" pitchFamily="34" charset="0"/>
                </a:defRPr>
              </a:lvl1pPr>
            </a:lstStyle>
            <a:p>
              <a:r>
                <a:rPr altLang="en-US" dirty="0" sz="5398" lang="zh-CN" spc="1200">
                  <a:latin typeface="+mn-lt"/>
                  <a:cs typeface="+mn-ea"/>
                  <a:sym typeface="+mn-lt"/>
                </a:rPr>
                <a:t>早发现</a:t>
              </a:r>
              <a:endParaRPr altLang="zh-CN" dirty="0" sz="5398" lang="en-US" spc="1200">
                <a:latin typeface="+mn-lt"/>
                <a:cs typeface="+mn-ea"/>
                <a:sym typeface="+mn-lt"/>
              </a:endParaRPr>
            </a:p>
            <a:p>
              <a:r>
                <a:rPr altLang="en-US" dirty="0" sz="5398" lang="zh-CN" spc="1200">
                  <a:latin typeface="+mn-lt"/>
                  <a:cs typeface="+mn-ea"/>
                  <a:sym typeface="+mn-lt"/>
                </a:rPr>
                <a:t>早治疗</a:t>
              </a:r>
            </a:p>
          </p:txBody>
        </p:sp>
        <p:sp>
          <p:nvSpPr>
            <p:cNvPr id="1049066" name="矩形 5"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373187" y="4383663"/>
              <a:ext cx="3600000" cy="358210"/>
            </a:xfrm>
            <a:prstGeom prst="rect"/>
          </p:spPr>
          <p:txBody>
            <a:bodyPr bIns="45708" lIns="91417" rIns="91417" tIns="45708" wrap="square">
              <a:spAutoFit/>
            </a:bodyPr>
            <a:p>
              <a:pPr algn="just">
                <a:lnSpc>
                  <a:spcPct val="150000"/>
                </a:lnSpc>
              </a:pPr>
              <a:endParaRPr altLang="zh-CN" dirty="0" sz="1200" lang="en-US">
                <a:solidFill>
                  <a:schemeClr val="bg1"/>
                </a:solidFill>
                <a:cs typeface="+mn-ea"/>
                <a:sym typeface="+mn-lt"/>
              </a:endParaRPr>
            </a:p>
          </p:txBody>
        </p:sp>
        <p:sp>
          <p:nvSpPr>
            <p:cNvPr id="1049067" name="圆角矩形 6"/>
            <p:cNvSpPr>
              <a:spLocks noChangeAspect="1"/>
            </p:cNvSpPr>
            <p:nvPr/>
          </p:nvSpPr>
          <p:spPr>
            <a:xfrm>
              <a:off x="1503246" y="4176000"/>
              <a:ext cx="720000" cy="5233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1799" lang="zh-CN">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advTm="2000" p14:dur="1200">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2" presetSubtype="8">
                                  <p:stCondLst>
                                    <p:cond delay="0"/>
                                  </p:stCondLst>
                                  <p:childTnLst>
                                    <p:set>
                                      <p:cBhvr>
                                        <p:cTn dur="1" fill="hold" id="6">
                                          <p:stCondLst>
                                            <p:cond delay="0"/>
                                          </p:stCondLst>
                                        </p:cTn>
                                        <p:tgtEl>
                                          <p:spTgt spid="147"/>
                                        </p:tgtEl>
                                        <p:attrNameLst>
                                          <p:attrName>style.visibility</p:attrName>
                                        </p:attrNameLst>
                                      </p:cBhvr>
                                      <p:to>
                                        <p:strVal val="visible"/>
                                      </p:to>
                                    </p:set>
                                    <p:animEffect transition="in" filter="wipe(left)">
                                      <p:cBhvr>
                                        <p:cTn dur="500" id="7"/>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50" name=""/>
        <p:cNvGrpSpPr/>
        <p:nvPr/>
      </p:nvGrpSpPr>
      <p:grpSpPr>
        <a:xfrm>
          <a:off x="0" y="0"/>
          <a:ext cx="0" cy="0"/>
          <a:chOff x="0" y="0"/>
          <a:chExt cx="0" cy="0"/>
        </a:xfrm>
      </p:grpSpPr>
      <p:sp>
        <p:nvSpPr>
          <p:cNvPr id="1049071" name="TextBox 45"/>
          <p:cNvSpPr txBox="1"/>
          <p:nvPr/>
        </p:nvSpPr>
        <p:spPr>
          <a:xfrm>
            <a:off x="912649" y="5039176"/>
            <a:ext cx="10366704" cy="1208490"/>
          </a:xfrm>
          <a:prstGeom prst="rect"/>
          <a:noFill/>
        </p:spPr>
        <p:txBody>
          <a:bodyPr anchor="t" anchorCtr="0" bIns="34543" lIns="172718" rIns="172718" rtlCol="0" tIns="34543" wrap="square">
            <a:noAutofit/>
          </a:bodyPr>
          <a:p>
            <a:pPr algn="ctr">
              <a:lnSpc>
                <a:spcPct val="130000"/>
              </a:lnSpc>
            </a:pPr>
            <a:r>
              <a:rPr altLang="en-US" dirty="0" sz="1200" lang="zh-CN">
                <a:solidFill>
                  <a:schemeClr val="tx1">
                    <a:lumMod val="65000"/>
                    <a:lumOff val="35000"/>
                  </a:schemeClr>
                </a:solidFill>
                <a:cs typeface="+mn-ea"/>
                <a:sym typeface="+mn-lt"/>
              </a:rPr>
              <a:t>疾控中心介绍，首先，适当开窗通风，居家每天都应该开窗通风一段时间，加强空气流通，能有效预防呼吸道传染病；其次，佩戴口罩可以有效降低感染风险，避免到人群密集的场所，必要时外出佩戴口罩。避免到封闭、空气不流通的公共场所和人多聚集的地方，特别是小孩、老年人、孕妇及基础病患者。再者，注意个人卫生，勤洗手，用肥皂和清水搓洗</a:t>
            </a:r>
            <a:r>
              <a:rPr altLang="zh-CN" dirty="0" sz="1200" lang="en-US">
                <a:solidFill>
                  <a:schemeClr val="tx1">
                    <a:lumMod val="65000"/>
                    <a:lumOff val="35000"/>
                  </a:schemeClr>
                </a:solidFill>
                <a:cs typeface="+mn-ea"/>
                <a:sym typeface="+mn-lt"/>
              </a:rPr>
              <a:t>20</a:t>
            </a:r>
            <a:r>
              <a:rPr altLang="en-US" dirty="0" sz="1200" lang="zh-CN">
                <a:solidFill>
                  <a:schemeClr val="tx1">
                    <a:lumMod val="65000"/>
                    <a:lumOff val="35000"/>
                  </a:schemeClr>
                </a:solidFill>
                <a:cs typeface="+mn-ea"/>
                <a:sym typeface="+mn-lt"/>
              </a:rPr>
              <a:t>秒以上，没有条件时可使用免洗洗手液清洁双手。此外，如果出现咳嗽、胸闷、发热、咳嗽气促等呼吸道感染症状，应佩戴口罩及时就医。</a:t>
            </a:r>
          </a:p>
          <a:p>
            <a:pPr algn="ctr">
              <a:lnSpc>
                <a:spcPct val="130000"/>
              </a:lnSpc>
            </a:pPr>
            <a:endParaRPr altLang="zh-CN" b="1" dirty="0" sz="1200" lang="en-US">
              <a:solidFill>
                <a:schemeClr val="tx1">
                  <a:lumMod val="65000"/>
                  <a:lumOff val="35000"/>
                </a:schemeClr>
              </a:solidFill>
              <a:cs typeface="+mn-ea"/>
              <a:sym typeface="+mn-lt"/>
            </a:endParaRPr>
          </a:p>
        </p:txBody>
      </p:sp>
      <p:sp>
        <p:nvSpPr>
          <p:cNvPr id="1049072" name="文本框 2"/>
          <p:cNvSpPr txBox="1"/>
          <p:nvPr/>
        </p:nvSpPr>
        <p:spPr>
          <a:xfrm>
            <a:off x="4606801" y="647930"/>
            <a:ext cx="3230444" cy="519373"/>
          </a:xfrm>
          <a:prstGeom prst="rect"/>
          <a:noFill/>
        </p:spPr>
        <p:txBody>
          <a:bodyPr bIns="43871" lIns="87741" rIns="87741" rtlCol="0" tIns="43871" wrap="square">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a:r>
              <a:rPr altLang="en-US" dirty="0" sz="2799" lang="zh-CN" spc="1200">
                <a:solidFill>
                  <a:schemeClr val="bg1"/>
                </a:solidFill>
                <a:latin typeface="+mn-lt"/>
                <a:ea typeface="+mn-ea"/>
                <a:cs typeface="+mn-ea"/>
                <a:sym typeface="+mn-lt"/>
              </a:rPr>
              <a:t>新型冠状病毒</a:t>
            </a:r>
          </a:p>
        </p:txBody>
      </p:sp>
      <p:pic>
        <p:nvPicPr>
          <p:cNvPr id="2097161" name="图片 35"/>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3680174" y="1323766"/>
            <a:ext cx="5083697" cy="3558947"/>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advTm="2000" p14:dur="1600">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1049071"/>
                                        </p:tgtEl>
                                        <p:attrNameLst>
                                          <p:attrName>style.visibility</p:attrName>
                                        </p:attrNameLst>
                                      </p:cBhvr>
                                      <p:to>
                                        <p:strVal val="visible"/>
                                      </p:to>
                                    </p:set>
                                    <p:animEffect transition="in" filter="wipe(up)">
                                      <p:cBhvr>
                                        <p:cTn dur="500" id="7"/>
                                        <p:tgtEl>
                                          <p:spTgt spid="1049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7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53" name=""/>
        <p:cNvGrpSpPr/>
        <p:nvPr/>
      </p:nvGrpSpPr>
      <p:grpSpPr>
        <a:xfrm>
          <a:off x="0" y="0"/>
          <a:ext cx="0" cy="0"/>
          <a:chOff x="0" y="0"/>
          <a:chExt cx="0" cy="0"/>
        </a:xfrm>
      </p:grpSpPr>
      <p:grpSp>
        <p:nvGrpSpPr>
          <p:cNvPr id="154" name="组合 1"/>
          <p:cNvGrpSpPr/>
          <p:nvPr/>
        </p:nvGrpSpPr>
        <p:grpSpPr>
          <a:xfrm>
            <a:off x="5875947" y="2423687"/>
            <a:ext cx="5252822" cy="3123438"/>
            <a:chOff x="1144290" y="2286298"/>
            <a:chExt cx="5252822" cy="3123438"/>
          </a:xfrm>
        </p:grpSpPr>
        <p:grpSp>
          <p:nvGrpSpPr>
            <p:cNvPr id="155" name="3"/>
            <p:cNvGrpSpPr/>
            <p:nvPr/>
          </p:nvGrpSpPr>
          <p:grpSpPr>
            <a:xfrm>
              <a:off x="1986430" y="2286298"/>
              <a:ext cx="4318875" cy="1217507"/>
              <a:chOff x="7219382" y="2709000"/>
              <a:chExt cx="3088561" cy="1214999"/>
            </a:xfrm>
          </p:grpSpPr>
          <p:sp>
            <p:nvSpPr>
              <p:cNvPr id="1049076" name="32"/>
              <p:cNvSpPr/>
              <p:nvPr/>
            </p:nvSpPr>
            <p:spPr bwMode="auto">
              <a:xfrm>
                <a:off x="7219382" y="3128234"/>
                <a:ext cx="3088561" cy="795765"/>
              </a:xfrm>
              <a:prstGeom prst="rect"/>
              <a:noFill/>
              <a:ln>
                <a:noFill/>
              </a:ln>
            </p:spPr>
            <p:txBody>
              <a:bodyPr anchor="t" anchorCtr="0" bIns="46788" lIns="89977" rIns="89977" tIns="46788" wrap="square">
                <a:noAutofit/>
              </a:bodyPr>
              <a:lstStyle>
                <a:defPPr>
                  <a:defRPr lang="zh-CN"/>
                </a:defPPr>
                <a:lvl1pPr algn="l" defTabSz="914377" eaLnBrk="1" hangingPunct="1" latinLnBrk="0" marL="0" rtl="0">
                  <a:defRPr sz="1800" kern="1200">
                    <a:solidFill>
                      <a:schemeClr val="tx1"/>
                    </a:solidFill>
                  </a:defRPr>
                </a:lvl1pPr>
                <a:lvl2pPr algn="l" defTabSz="914377" eaLnBrk="1" hangingPunct="1" latinLnBrk="0" marL="457189" rtl="0">
                  <a:defRPr sz="1800" kern="1200">
                    <a:solidFill>
                      <a:schemeClr val="tx1"/>
                    </a:solidFill>
                  </a:defRPr>
                </a:lvl2pPr>
                <a:lvl3pPr algn="l" defTabSz="914377" eaLnBrk="1" hangingPunct="1" latinLnBrk="0" marL="914377" rtl="0">
                  <a:defRPr sz="1800" kern="1200">
                    <a:solidFill>
                      <a:schemeClr val="tx1"/>
                    </a:solidFill>
                  </a:defRPr>
                </a:lvl3pPr>
                <a:lvl4pPr algn="l" defTabSz="914377" eaLnBrk="1" hangingPunct="1" latinLnBrk="0" marL="1371566" rtl="0">
                  <a:defRPr sz="1800" kern="1200">
                    <a:solidFill>
                      <a:schemeClr val="tx1"/>
                    </a:solidFill>
                  </a:defRPr>
                </a:lvl4pPr>
                <a:lvl5pPr algn="l" defTabSz="914377" eaLnBrk="1" hangingPunct="1" latinLnBrk="0" marL="1828754" rtl="0">
                  <a:defRPr sz="1800" kern="1200">
                    <a:solidFill>
                      <a:schemeClr val="tx1"/>
                    </a:solidFill>
                  </a:defRPr>
                </a:lvl5pPr>
                <a:lvl6pPr algn="l" defTabSz="914377" eaLnBrk="1" hangingPunct="1" latinLnBrk="0" marL="2285943" rtl="0">
                  <a:defRPr sz="1800" kern="1200">
                    <a:solidFill>
                      <a:schemeClr val="tx1"/>
                    </a:solidFill>
                  </a:defRPr>
                </a:lvl6pPr>
                <a:lvl7pPr algn="l" defTabSz="914377" eaLnBrk="1" hangingPunct="1" latinLnBrk="0" marL="2743131" rtl="0">
                  <a:defRPr sz="1800" kern="1200">
                    <a:solidFill>
                      <a:schemeClr val="tx1"/>
                    </a:solidFill>
                  </a:defRPr>
                </a:lvl7pPr>
                <a:lvl8pPr algn="l" defTabSz="914377" eaLnBrk="1" hangingPunct="1" latinLnBrk="0" marL="3200320" rtl="0">
                  <a:defRPr sz="1800" kern="1200">
                    <a:solidFill>
                      <a:schemeClr val="tx1"/>
                    </a:solidFill>
                  </a:defRPr>
                </a:lvl8pPr>
                <a:lvl9pPr algn="l" defTabSz="914377" eaLnBrk="1" hangingPunct="1" latinLnBrk="0" marL="3657509" rtl="0">
                  <a:defRPr sz="1800" kern="1200">
                    <a:solidFill>
                      <a:schemeClr val="tx1"/>
                    </a:solidFill>
                  </a:defRPr>
                </a:lvl9pPr>
              </a:lstStyle>
              <a:p>
                <a:pPr algn="just" indent="-171399" marL="171399">
                  <a:lnSpc>
                    <a:spcPct val="150000"/>
                  </a:lnSpc>
                  <a:buFont typeface="Arial" panose="020B0604020202020204" pitchFamily="34" charset="0"/>
                  <a:buChar char="•"/>
                  <a:tabLst>
                    <a:tab algn="l" pos="228525"/>
                  </a:tabLst>
                </a:pPr>
                <a:r>
                  <a:rPr altLang="en-US" dirty="0" sz="1200" lang="zh-CN">
                    <a:solidFill>
                      <a:schemeClr val="tx1">
                        <a:lumMod val="65000"/>
                        <a:lumOff val="35000"/>
                      </a:schemeClr>
                    </a:solidFill>
                    <a:cs typeface="+mn-ea"/>
                    <a:sym typeface="+mn-lt"/>
                  </a:rPr>
                  <a:t>从武汉等地外出旅行归来，如出现发热咳嗽等呼吸道感染症状，应根据病情就近选择医院发热门诊就医，并戴上口罩就诊，同时告知医生类似病人或动物接触史、旅行史等。</a:t>
                </a:r>
                <a:endParaRPr altLang="zh-CN" dirty="0" sz="1200" lang="en-US">
                  <a:solidFill>
                    <a:schemeClr val="tx1">
                      <a:lumMod val="65000"/>
                      <a:lumOff val="35000"/>
                    </a:schemeClr>
                  </a:solidFill>
                  <a:cs typeface="+mn-ea"/>
                  <a:sym typeface="+mn-lt"/>
                </a:endParaRPr>
              </a:p>
            </p:txBody>
          </p:sp>
          <p:sp>
            <p:nvSpPr>
              <p:cNvPr id="1049077" name="31"/>
              <p:cNvSpPr txBox="1"/>
              <p:nvPr/>
            </p:nvSpPr>
            <p:spPr bwMode="auto">
              <a:xfrm>
                <a:off x="7219382" y="2709000"/>
                <a:ext cx="3082200" cy="419234"/>
              </a:xfrm>
              <a:prstGeom prst="rect"/>
              <a:noFill/>
              <a:ln>
                <a:noFill/>
              </a:ln>
            </p:spPr>
            <p:txBody>
              <a:bodyPr bIns="46788" lIns="89977" rIns="89977" tIns="46788" wrap="none">
                <a:normAutofit/>
              </a:bodyPr>
              <a:lstStyle>
                <a:defPPr>
                  <a:defRPr lang="zh-CN"/>
                </a:defPPr>
                <a:lvl1pPr algn="l" defTabSz="914377" eaLnBrk="1" hangingPunct="1" latinLnBrk="0" marL="0" rtl="0">
                  <a:defRPr sz="1800" kern="1200">
                    <a:solidFill>
                      <a:schemeClr val="tx1"/>
                    </a:solidFill>
                  </a:defRPr>
                </a:lvl1pPr>
                <a:lvl2pPr algn="l" defTabSz="914377" eaLnBrk="1" hangingPunct="1" latinLnBrk="0" marL="457189" rtl="0">
                  <a:defRPr sz="1800" kern="1200">
                    <a:solidFill>
                      <a:schemeClr val="tx1"/>
                    </a:solidFill>
                  </a:defRPr>
                </a:lvl2pPr>
                <a:lvl3pPr algn="l" defTabSz="914377" eaLnBrk="1" hangingPunct="1" latinLnBrk="0" marL="914377" rtl="0">
                  <a:defRPr sz="1800" kern="1200">
                    <a:solidFill>
                      <a:schemeClr val="tx1"/>
                    </a:solidFill>
                  </a:defRPr>
                </a:lvl3pPr>
                <a:lvl4pPr algn="l" defTabSz="914377" eaLnBrk="1" hangingPunct="1" latinLnBrk="0" marL="1371566" rtl="0">
                  <a:defRPr sz="1800" kern="1200">
                    <a:solidFill>
                      <a:schemeClr val="tx1"/>
                    </a:solidFill>
                  </a:defRPr>
                </a:lvl4pPr>
                <a:lvl5pPr algn="l" defTabSz="914377" eaLnBrk="1" hangingPunct="1" latinLnBrk="0" marL="1828754" rtl="0">
                  <a:defRPr sz="1800" kern="1200">
                    <a:solidFill>
                      <a:schemeClr val="tx1"/>
                    </a:solidFill>
                  </a:defRPr>
                </a:lvl5pPr>
                <a:lvl6pPr algn="l" defTabSz="914377" eaLnBrk="1" hangingPunct="1" latinLnBrk="0" marL="2285943" rtl="0">
                  <a:defRPr sz="1800" kern="1200">
                    <a:solidFill>
                      <a:schemeClr val="tx1"/>
                    </a:solidFill>
                  </a:defRPr>
                </a:lvl6pPr>
                <a:lvl7pPr algn="l" defTabSz="914377" eaLnBrk="1" hangingPunct="1" latinLnBrk="0" marL="2743131" rtl="0">
                  <a:defRPr sz="1800" kern="1200">
                    <a:solidFill>
                      <a:schemeClr val="tx1"/>
                    </a:solidFill>
                  </a:defRPr>
                </a:lvl7pPr>
                <a:lvl8pPr algn="l" defTabSz="914377" eaLnBrk="1" hangingPunct="1" latinLnBrk="0" marL="3200320" rtl="0">
                  <a:defRPr sz="1800" kern="1200">
                    <a:solidFill>
                      <a:schemeClr val="tx1"/>
                    </a:solidFill>
                  </a:defRPr>
                </a:lvl8pPr>
                <a:lvl9pPr algn="l" defTabSz="914377" eaLnBrk="1" hangingPunct="1" latinLnBrk="0" marL="3657509" rtl="0">
                  <a:defRPr sz="1800" kern="1200">
                    <a:solidFill>
                      <a:schemeClr val="tx1"/>
                    </a:solidFill>
                  </a:defRPr>
                </a:lvl9pPr>
              </a:lstStyle>
              <a:p>
                <a:pPr eaLnBrk="1" hangingPunct="1">
                  <a:lnSpc>
                    <a:spcPct val="100000"/>
                  </a:lnSpc>
                  <a:spcBef>
                    <a:spcPct val="0"/>
                  </a:spcBef>
                  <a:buFontTx/>
                  <a:buNone/>
                </a:pPr>
                <a:r>
                  <a:rPr altLang="en-US" b="1" dirty="0" sz="1999" lang="zh-CN">
                    <a:solidFill>
                      <a:schemeClr val="tx1">
                        <a:lumMod val="65000"/>
                        <a:lumOff val="35000"/>
                      </a:schemeClr>
                    </a:solidFill>
                    <a:cs typeface="+mn-ea"/>
                    <a:sym typeface="+mn-lt"/>
                  </a:rPr>
                  <a:t>及时就诊</a:t>
                </a:r>
                <a:endParaRPr altLang="zh-CN" b="1" dirty="0" sz="1999" lang="en-US">
                  <a:solidFill>
                    <a:schemeClr val="tx1">
                      <a:lumMod val="65000"/>
                      <a:lumOff val="35000"/>
                    </a:schemeClr>
                  </a:solidFill>
                  <a:cs typeface="+mn-ea"/>
                  <a:sym typeface="+mn-lt"/>
                </a:endParaRPr>
              </a:p>
            </p:txBody>
          </p:sp>
        </p:grpSp>
        <p:grpSp>
          <p:nvGrpSpPr>
            <p:cNvPr id="156" name="1"/>
            <p:cNvGrpSpPr/>
            <p:nvPr/>
          </p:nvGrpSpPr>
          <p:grpSpPr>
            <a:xfrm>
              <a:off x="1986430" y="4192229"/>
              <a:ext cx="4318875" cy="1217507"/>
              <a:chOff x="7219382" y="2709000"/>
              <a:chExt cx="3088561" cy="1214999"/>
            </a:xfrm>
          </p:grpSpPr>
          <p:sp>
            <p:nvSpPr>
              <p:cNvPr id="1049078" name="12"/>
              <p:cNvSpPr/>
              <p:nvPr/>
            </p:nvSpPr>
            <p:spPr bwMode="auto">
              <a:xfrm>
                <a:off x="7219382" y="3128234"/>
                <a:ext cx="3088561" cy="795765"/>
              </a:xfrm>
              <a:prstGeom prst="rect"/>
              <a:noFill/>
              <a:ln>
                <a:noFill/>
              </a:ln>
            </p:spPr>
            <p:txBody>
              <a:bodyPr anchor="t" anchorCtr="0" bIns="46788" lIns="89977" rIns="89977" tIns="46788" wrap="square">
                <a:noAutofit/>
              </a:bodyPr>
              <a:lstStyle>
                <a:defPPr>
                  <a:defRPr lang="zh-CN"/>
                </a:defPPr>
                <a:lvl1pPr algn="l" defTabSz="914377" eaLnBrk="1" hangingPunct="1" latinLnBrk="0" marL="0" rtl="0">
                  <a:defRPr sz="1800" kern="1200">
                    <a:solidFill>
                      <a:schemeClr val="tx1"/>
                    </a:solidFill>
                  </a:defRPr>
                </a:lvl1pPr>
                <a:lvl2pPr algn="l" defTabSz="914377" eaLnBrk="1" hangingPunct="1" latinLnBrk="0" marL="457189" rtl="0">
                  <a:defRPr sz="1800" kern="1200">
                    <a:solidFill>
                      <a:schemeClr val="tx1"/>
                    </a:solidFill>
                  </a:defRPr>
                </a:lvl2pPr>
                <a:lvl3pPr algn="l" defTabSz="914377" eaLnBrk="1" hangingPunct="1" latinLnBrk="0" marL="914377" rtl="0">
                  <a:defRPr sz="1800" kern="1200">
                    <a:solidFill>
                      <a:schemeClr val="tx1"/>
                    </a:solidFill>
                  </a:defRPr>
                </a:lvl3pPr>
                <a:lvl4pPr algn="l" defTabSz="914377" eaLnBrk="1" hangingPunct="1" latinLnBrk="0" marL="1371566" rtl="0">
                  <a:defRPr sz="1800" kern="1200">
                    <a:solidFill>
                      <a:schemeClr val="tx1"/>
                    </a:solidFill>
                  </a:defRPr>
                </a:lvl4pPr>
                <a:lvl5pPr algn="l" defTabSz="914377" eaLnBrk="1" hangingPunct="1" latinLnBrk="0" marL="1828754" rtl="0">
                  <a:defRPr sz="1800" kern="1200">
                    <a:solidFill>
                      <a:schemeClr val="tx1"/>
                    </a:solidFill>
                  </a:defRPr>
                </a:lvl5pPr>
                <a:lvl6pPr algn="l" defTabSz="914377" eaLnBrk="1" hangingPunct="1" latinLnBrk="0" marL="2285943" rtl="0">
                  <a:defRPr sz="1800" kern="1200">
                    <a:solidFill>
                      <a:schemeClr val="tx1"/>
                    </a:solidFill>
                  </a:defRPr>
                </a:lvl6pPr>
                <a:lvl7pPr algn="l" defTabSz="914377" eaLnBrk="1" hangingPunct="1" latinLnBrk="0" marL="2743131" rtl="0">
                  <a:defRPr sz="1800" kern="1200">
                    <a:solidFill>
                      <a:schemeClr val="tx1"/>
                    </a:solidFill>
                  </a:defRPr>
                </a:lvl7pPr>
                <a:lvl8pPr algn="l" defTabSz="914377" eaLnBrk="1" hangingPunct="1" latinLnBrk="0" marL="3200320" rtl="0">
                  <a:defRPr sz="1800" kern="1200">
                    <a:solidFill>
                      <a:schemeClr val="tx1"/>
                    </a:solidFill>
                  </a:defRPr>
                </a:lvl8pPr>
                <a:lvl9pPr algn="l" defTabSz="914377" eaLnBrk="1" hangingPunct="1" latinLnBrk="0" marL="3657509" rtl="0">
                  <a:defRPr sz="1800" kern="1200">
                    <a:solidFill>
                      <a:schemeClr val="tx1"/>
                    </a:solidFill>
                  </a:defRPr>
                </a:lvl9pPr>
              </a:lstStyle>
              <a:p>
                <a:pPr algn="just" indent="-171399" marL="171399">
                  <a:lnSpc>
                    <a:spcPct val="150000"/>
                  </a:lnSpc>
                  <a:buFont typeface="Arial" panose="020B0604020202020204" pitchFamily="34" charset="0"/>
                  <a:buChar char="•"/>
                  <a:tabLst>
                    <a:tab algn="l" pos="228525"/>
                  </a:tabLst>
                </a:pPr>
                <a:r>
                  <a:rPr altLang="en-US" dirty="0" sz="1200" lang="zh-CN">
                    <a:solidFill>
                      <a:schemeClr val="tx1">
                        <a:lumMod val="65000"/>
                        <a:lumOff val="35000"/>
                      </a:schemeClr>
                    </a:solidFill>
                    <a:cs typeface="+mn-ea"/>
                    <a:sym typeface="+mn-lt"/>
                  </a:rPr>
                  <a:t>该病可防可控，临床以对症治疗为主，需卧床休息。如有上述症状，特别是持续发热不退，要及时到医疗机构就诊。</a:t>
                </a:r>
              </a:p>
            </p:txBody>
          </p:sp>
          <p:sp>
            <p:nvSpPr>
              <p:cNvPr id="1049079" name="11"/>
              <p:cNvSpPr txBox="1"/>
              <p:nvPr/>
            </p:nvSpPr>
            <p:spPr bwMode="auto">
              <a:xfrm>
                <a:off x="7219382" y="2709000"/>
                <a:ext cx="3082200" cy="419234"/>
              </a:xfrm>
              <a:prstGeom prst="rect"/>
              <a:noFill/>
              <a:ln>
                <a:noFill/>
              </a:ln>
            </p:spPr>
            <p:txBody>
              <a:bodyPr bIns="46788" lIns="89977" rIns="89977" tIns="46788" wrap="none">
                <a:normAutofit/>
              </a:bodyPr>
              <a:lstStyle>
                <a:defPPr>
                  <a:defRPr lang="zh-CN"/>
                </a:defPPr>
                <a:lvl1pPr algn="l" defTabSz="914377" eaLnBrk="1" hangingPunct="1" latinLnBrk="0" marL="0" rtl="0">
                  <a:defRPr sz="1800" kern="1200">
                    <a:solidFill>
                      <a:schemeClr val="tx1"/>
                    </a:solidFill>
                  </a:defRPr>
                </a:lvl1pPr>
                <a:lvl2pPr algn="l" defTabSz="914377" eaLnBrk="1" hangingPunct="1" latinLnBrk="0" marL="457189" rtl="0">
                  <a:defRPr sz="1800" kern="1200">
                    <a:solidFill>
                      <a:schemeClr val="tx1"/>
                    </a:solidFill>
                  </a:defRPr>
                </a:lvl2pPr>
                <a:lvl3pPr algn="l" defTabSz="914377" eaLnBrk="1" hangingPunct="1" latinLnBrk="0" marL="914377" rtl="0">
                  <a:defRPr sz="1800" kern="1200">
                    <a:solidFill>
                      <a:schemeClr val="tx1"/>
                    </a:solidFill>
                  </a:defRPr>
                </a:lvl3pPr>
                <a:lvl4pPr algn="l" defTabSz="914377" eaLnBrk="1" hangingPunct="1" latinLnBrk="0" marL="1371566" rtl="0">
                  <a:defRPr sz="1800" kern="1200">
                    <a:solidFill>
                      <a:schemeClr val="tx1"/>
                    </a:solidFill>
                  </a:defRPr>
                </a:lvl4pPr>
                <a:lvl5pPr algn="l" defTabSz="914377" eaLnBrk="1" hangingPunct="1" latinLnBrk="0" marL="1828754" rtl="0">
                  <a:defRPr sz="1800" kern="1200">
                    <a:solidFill>
                      <a:schemeClr val="tx1"/>
                    </a:solidFill>
                  </a:defRPr>
                </a:lvl5pPr>
                <a:lvl6pPr algn="l" defTabSz="914377" eaLnBrk="1" hangingPunct="1" latinLnBrk="0" marL="2285943" rtl="0">
                  <a:defRPr sz="1800" kern="1200">
                    <a:solidFill>
                      <a:schemeClr val="tx1"/>
                    </a:solidFill>
                  </a:defRPr>
                </a:lvl6pPr>
                <a:lvl7pPr algn="l" defTabSz="914377" eaLnBrk="1" hangingPunct="1" latinLnBrk="0" marL="2743131" rtl="0">
                  <a:defRPr sz="1800" kern="1200">
                    <a:solidFill>
                      <a:schemeClr val="tx1"/>
                    </a:solidFill>
                  </a:defRPr>
                </a:lvl7pPr>
                <a:lvl8pPr algn="l" defTabSz="914377" eaLnBrk="1" hangingPunct="1" latinLnBrk="0" marL="3200320" rtl="0">
                  <a:defRPr sz="1800" kern="1200">
                    <a:solidFill>
                      <a:schemeClr val="tx1"/>
                    </a:solidFill>
                  </a:defRPr>
                </a:lvl8pPr>
                <a:lvl9pPr algn="l" defTabSz="914377" eaLnBrk="1" hangingPunct="1" latinLnBrk="0" marL="3657509" rtl="0">
                  <a:defRPr sz="1800" kern="1200">
                    <a:solidFill>
                      <a:schemeClr val="tx1"/>
                    </a:solidFill>
                  </a:defRPr>
                </a:lvl9pPr>
              </a:lstStyle>
              <a:p>
                <a:pPr eaLnBrk="1" hangingPunct="1">
                  <a:lnSpc>
                    <a:spcPct val="100000"/>
                  </a:lnSpc>
                  <a:spcBef>
                    <a:spcPct val="0"/>
                  </a:spcBef>
                  <a:buFontTx/>
                  <a:buNone/>
                </a:pPr>
                <a:r>
                  <a:rPr altLang="en-US" b="1" dirty="0" sz="1999" lang="zh-CN">
                    <a:solidFill>
                      <a:schemeClr val="tx1">
                        <a:lumMod val="65000"/>
                        <a:lumOff val="35000"/>
                      </a:schemeClr>
                    </a:solidFill>
                    <a:cs typeface="+mn-ea"/>
                    <a:sym typeface="+mn-lt"/>
                  </a:rPr>
                  <a:t>及时就诊</a:t>
                </a:r>
                <a:endParaRPr altLang="zh-CN" b="1" dirty="0" sz="1999" lang="en-US">
                  <a:solidFill>
                    <a:schemeClr val="tx1">
                      <a:lumMod val="65000"/>
                      <a:lumOff val="35000"/>
                    </a:schemeClr>
                  </a:solidFill>
                  <a:cs typeface="+mn-ea"/>
                  <a:sym typeface="+mn-lt"/>
                </a:endParaRPr>
              </a:p>
            </p:txBody>
          </p:sp>
        </p:grpSp>
        <p:cxnSp>
          <p:nvCxnSpPr>
            <p:cNvPr id="3145747" name="直接连接符 44"/>
            <p:cNvCxnSpPr>
              <a:cxnSpLocks/>
            </p:cNvCxnSpPr>
            <p:nvPr/>
          </p:nvCxnSpPr>
          <p:spPr>
            <a:xfrm>
              <a:off x="2078237" y="3819455"/>
              <a:ext cx="4318875" cy="0"/>
            </a:xfrm>
            <a:prstGeom prst="line"/>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57" name="组合 45"/>
            <p:cNvGrpSpPr>
              <a:grpSpLocks noChangeAspect="1"/>
            </p:cNvGrpSpPr>
            <p:nvPr/>
          </p:nvGrpSpPr>
          <p:grpSpPr>
            <a:xfrm>
              <a:off x="1144290" y="2286349"/>
              <a:ext cx="719808" cy="719813"/>
              <a:chOff x="6295426" y="2536225"/>
              <a:chExt cx="676569" cy="676574"/>
            </a:xfrm>
            <a:solidFill>
              <a:schemeClr val="bg1"/>
            </a:solidFill>
          </p:grpSpPr>
          <p:sp>
            <p:nvSpPr>
              <p:cNvPr id="1049080" name="42"/>
              <p:cNvSpPr/>
              <p:nvPr/>
            </p:nvSpPr>
            <p:spPr>
              <a:xfrm>
                <a:off x="6295426" y="2536225"/>
                <a:ext cx="676569" cy="676574"/>
              </a:xfrm>
              <a:prstGeom prst="ellipse"/>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377" eaLnBrk="1" hangingPunct="1" latinLnBrk="0" marL="0" rtl="0">
                  <a:defRPr sz="1800" kern="1200">
                    <a:solidFill>
                      <a:schemeClr val="lt1"/>
                    </a:solidFill>
                  </a:defRPr>
                </a:lvl1pPr>
                <a:lvl2pPr algn="l" defTabSz="914377" eaLnBrk="1" hangingPunct="1" latinLnBrk="0" marL="457189" rtl="0">
                  <a:defRPr sz="1800" kern="1200">
                    <a:solidFill>
                      <a:schemeClr val="lt1"/>
                    </a:solidFill>
                  </a:defRPr>
                </a:lvl2pPr>
                <a:lvl3pPr algn="l" defTabSz="914377" eaLnBrk="1" hangingPunct="1" latinLnBrk="0" marL="914377" rtl="0">
                  <a:defRPr sz="1800" kern="1200">
                    <a:solidFill>
                      <a:schemeClr val="lt1"/>
                    </a:solidFill>
                  </a:defRPr>
                </a:lvl3pPr>
                <a:lvl4pPr algn="l" defTabSz="914377" eaLnBrk="1" hangingPunct="1" latinLnBrk="0" marL="1371566" rtl="0">
                  <a:defRPr sz="1800" kern="1200">
                    <a:solidFill>
                      <a:schemeClr val="lt1"/>
                    </a:solidFill>
                  </a:defRPr>
                </a:lvl4pPr>
                <a:lvl5pPr algn="l" defTabSz="914377" eaLnBrk="1" hangingPunct="1" latinLnBrk="0" marL="1828754" rtl="0">
                  <a:defRPr sz="1800" kern="1200">
                    <a:solidFill>
                      <a:schemeClr val="lt1"/>
                    </a:solidFill>
                  </a:defRPr>
                </a:lvl5pPr>
                <a:lvl6pPr algn="l" defTabSz="914377" eaLnBrk="1" hangingPunct="1" latinLnBrk="0" marL="2285943" rtl="0">
                  <a:defRPr sz="1800" kern="1200">
                    <a:solidFill>
                      <a:schemeClr val="lt1"/>
                    </a:solidFill>
                  </a:defRPr>
                </a:lvl6pPr>
                <a:lvl7pPr algn="l" defTabSz="914377" eaLnBrk="1" hangingPunct="1" latinLnBrk="0" marL="2743131" rtl="0">
                  <a:defRPr sz="1800" kern="1200">
                    <a:solidFill>
                      <a:schemeClr val="lt1"/>
                    </a:solidFill>
                  </a:defRPr>
                </a:lvl7pPr>
                <a:lvl8pPr algn="l" defTabSz="914377" eaLnBrk="1" hangingPunct="1" latinLnBrk="0" marL="3200320" rtl="0">
                  <a:defRPr sz="1800" kern="1200">
                    <a:solidFill>
                      <a:schemeClr val="lt1"/>
                    </a:solidFill>
                  </a:defRPr>
                </a:lvl8pPr>
                <a:lvl9pPr algn="l" defTabSz="914377" eaLnBrk="1" hangingPunct="1" latinLnBrk="0" marL="3657509" rtl="0">
                  <a:defRPr sz="1800" kern="1200">
                    <a:solidFill>
                      <a:schemeClr val="lt1"/>
                    </a:solidFill>
                  </a:defRPr>
                </a:lvl9pPr>
              </a:lstStyle>
              <a:p>
                <a:pPr algn="ctr"/>
                <a:endParaRPr altLang="en-US" dirty="0" sz="1799" lang="zh-CN">
                  <a:cs typeface="+mn-ea"/>
                  <a:sym typeface="+mn-lt"/>
                </a:endParaRPr>
              </a:p>
            </p:txBody>
          </p:sp>
          <p:sp>
            <p:nvSpPr>
              <p:cNvPr id="1049081" name="1"/>
              <p:cNvSpPr>
                <a:spLocks noChangeAspect="1"/>
              </p:cNvSpPr>
              <p:nvPr/>
            </p:nvSpPr>
            <p:spPr bwMode="auto">
              <a:xfrm>
                <a:off x="6516000" y="2730512"/>
                <a:ext cx="303692" cy="288000"/>
              </a:xfrm>
              <a:custGeom>
                <a:avLst/>
                <a:ahLst/>
                <a:rect l="0" t="0" r="r" b="b"/>
                <a:pathLst>
                  <a:path w="1917701" h="1819275">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grp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algn="l" eaLnBrk="0" fontAlgn="base" hangingPunct="0" marL="457200" rtl="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algn="l" eaLnBrk="0" fontAlgn="base" hangingPunct="0" marL="914400" rtl="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algn="l" eaLnBrk="0" fontAlgn="base" hangingPunct="0" marL="1371600" rtl="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algn="l" eaLnBrk="0" fontAlgn="base" hangingPunct="0" marL="1828800" rtl="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algn="l" defTabSz="914400" eaLnBrk="1" hangingPunct="1" latinLnBrk="0" marL="2286000" rtl="0">
                  <a:defRPr kern="1200">
                    <a:solidFill>
                      <a:schemeClr val="tx1"/>
                    </a:solidFill>
                    <a:latin typeface="Calibri" panose="020F0502020204030204" pitchFamily="34" charset="0"/>
                    <a:ea typeface="宋体" panose="02010600030101010101" pitchFamily="2" charset="-122"/>
                    <a:cs typeface="+mn-cs"/>
                  </a:defRPr>
                </a:lvl6pPr>
                <a:lvl7pPr algn="l" defTabSz="914400" eaLnBrk="1" hangingPunct="1" latinLnBrk="0" marL="2743200" rtl="0">
                  <a:defRPr kern="1200">
                    <a:solidFill>
                      <a:schemeClr val="tx1"/>
                    </a:solidFill>
                    <a:latin typeface="Calibri" panose="020F0502020204030204" pitchFamily="34" charset="0"/>
                    <a:ea typeface="宋体" panose="02010600030101010101" pitchFamily="2" charset="-122"/>
                    <a:cs typeface="+mn-cs"/>
                  </a:defRPr>
                </a:lvl7pPr>
                <a:lvl8pPr algn="l" defTabSz="914400" eaLnBrk="1" hangingPunct="1" latinLnBrk="0" marL="3200400" rtl="0">
                  <a:defRPr kern="1200">
                    <a:solidFill>
                      <a:schemeClr val="tx1"/>
                    </a:solidFill>
                    <a:latin typeface="Calibri" panose="020F0502020204030204" pitchFamily="34" charset="0"/>
                    <a:ea typeface="宋体" panose="02010600030101010101" pitchFamily="2" charset="-122"/>
                    <a:cs typeface="+mn-cs"/>
                  </a:defRPr>
                </a:lvl8pPr>
                <a:lvl9pPr algn="l" defTabSz="914400" eaLnBrk="1" hangingPunct="1" latinLnBrk="0" marL="3657600" rtl="0">
                  <a:defRPr kern="1200">
                    <a:solidFill>
                      <a:schemeClr val="tx1"/>
                    </a:solidFill>
                    <a:latin typeface="Calibri" panose="020F0502020204030204" pitchFamily="34" charset="0"/>
                    <a:ea typeface="宋体" panose="02010600030101010101" pitchFamily="2" charset="-122"/>
                    <a:cs typeface="+mn-cs"/>
                  </a:defRPr>
                </a:lvl9pPr>
              </a:lstStyle>
              <a:p>
                <a:pPr algn="ctr"/>
                <a:endParaRPr altLang="en-US" sz="1799" lang="zh-CN">
                  <a:solidFill>
                    <a:srgbClr val="FFFFFF"/>
                  </a:solidFill>
                  <a:latin typeface="+mn-lt"/>
                  <a:ea typeface="+mn-ea"/>
                  <a:cs typeface="+mn-ea"/>
                  <a:sym typeface="+mn-lt"/>
                </a:endParaRPr>
              </a:p>
            </p:txBody>
          </p:sp>
        </p:grpSp>
        <p:grpSp>
          <p:nvGrpSpPr>
            <p:cNvPr id="158" name="组合 48"/>
            <p:cNvGrpSpPr>
              <a:grpSpLocks noChangeAspect="1"/>
            </p:cNvGrpSpPr>
            <p:nvPr/>
          </p:nvGrpSpPr>
          <p:grpSpPr>
            <a:xfrm>
              <a:off x="1144290" y="4192280"/>
              <a:ext cx="719808" cy="719813"/>
              <a:chOff x="6295426" y="4475723"/>
              <a:chExt cx="676569" cy="676574"/>
            </a:xfrm>
            <a:solidFill>
              <a:schemeClr val="bg1"/>
            </a:solidFill>
          </p:grpSpPr>
          <p:sp>
            <p:nvSpPr>
              <p:cNvPr id="1049082" name="22"/>
              <p:cNvSpPr/>
              <p:nvPr/>
            </p:nvSpPr>
            <p:spPr>
              <a:xfrm>
                <a:off x="6295426" y="4475723"/>
                <a:ext cx="676569" cy="676574"/>
              </a:xfrm>
              <a:prstGeom prst="ellipse"/>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377" eaLnBrk="1" hangingPunct="1" latinLnBrk="0" marL="0" rtl="0">
                  <a:defRPr sz="1800" kern="1200">
                    <a:solidFill>
                      <a:schemeClr val="lt1"/>
                    </a:solidFill>
                  </a:defRPr>
                </a:lvl1pPr>
                <a:lvl2pPr algn="l" defTabSz="914377" eaLnBrk="1" hangingPunct="1" latinLnBrk="0" marL="457189" rtl="0">
                  <a:defRPr sz="1800" kern="1200">
                    <a:solidFill>
                      <a:schemeClr val="lt1"/>
                    </a:solidFill>
                  </a:defRPr>
                </a:lvl2pPr>
                <a:lvl3pPr algn="l" defTabSz="914377" eaLnBrk="1" hangingPunct="1" latinLnBrk="0" marL="914377" rtl="0">
                  <a:defRPr sz="1800" kern="1200">
                    <a:solidFill>
                      <a:schemeClr val="lt1"/>
                    </a:solidFill>
                  </a:defRPr>
                </a:lvl3pPr>
                <a:lvl4pPr algn="l" defTabSz="914377" eaLnBrk="1" hangingPunct="1" latinLnBrk="0" marL="1371566" rtl="0">
                  <a:defRPr sz="1800" kern="1200">
                    <a:solidFill>
                      <a:schemeClr val="lt1"/>
                    </a:solidFill>
                  </a:defRPr>
                </a:lvl4pPr>
                <a:lvl5pPr algn="l" defTabSz="914377" eaLnBrk="1" hangingPunct="1" latinLnBrk="0" marL="1828754" rtl="0">
                  <a:defRPr sz="1800" kern="1200">
                    <a:solidFill>
                      <a:schemeClr val="lt1"/>
                    </a:solidFill>
                  </a:defRPr>
                </a:lvl5pPr>
                <a:lvl6pPr algn="l" defTabSz="914377" eaLnBrk="1" hangingPunct="1" latinLnBrk="0" marL="2285943" rtl="0">
                  <a:defRPr sz="1800" kern="1200">
                    <a:solidFill>
                      <a:schemeClr val="lt1"/>
                    </a:solidFill>
                  </a:defRPr>
                </a:lvl6pPr>
                <a:lvl7pPr algn="l" defTabSz="914377" eaLnBrk="1" hangingPunct="1" latinLnBrk="0" marL="2743131" rtl="0">
                  <a:defRPr sz="1800" kern="1200">
                    <a:solidFill>
                      <a:schemeClr val="lt1"/>
                    </a:solidFill>
                  </a:defRPr>
                </a:lvl7pPr>
                <a:lvl8pPr algn="l" defTabSz="914377" eaLnBrk="1" hangingPunct="1" latinLnBrk="0" marL="3200320" rtl="0">
                  <a:defRPr sz="1800" kern="1200">
                    <a:solidFill>
                      <a:schemeClr val="lt1"/>
                    </a:solidFill>
                  </a:defRPr>
                </a:lvl8pPr>
                <a:lvl9pPr algn="l" defTabSz="914377" eaLnBrk="1" hangingPunct="1" latinLnBrk="0" marL="3657509" rtl="0">
                  <a:defRPr sz="1800" kern="1200">
                    <a:solidFill>
                      <a:schemeClr val="lt1"/>
                    </a:solidFill>
                  </a:defRPr>
                </a:lvl9pPr>
              </a:lstStyle>
              <a:p>
                <a:pPr algn="ctr"/>
                <a:endParaRPr altLang="en-US" dirty="0" sz="1799" lang="zh-CN">
                  <a:cs typeface="+mn-ea"/>
                  <a:sym typeface="+mn-lt"/>
                </a:endParaRPr>
              </a:p>
            </p:txBody>
          </p:sp>
          <p:sp>
            <p:nvSpPr>
              <p:cNvPr id="1049083" name="33"/>
              <p:cNvSpPr>
                <a:spLocks noChangeAspect="1"/>
              </p:cNvSpPr>
              <p:nvPr/>
            </p:nvSpPr>
            <p:spPr bwMode="auto">
              <a:xfrm>
                <a:off x="6516000" y="4680000"/>
                <a:ext cx="325598" cy="324000"/>
              </a:xfrm>
              <a:custGeom>
                <a:avLst/>
                <a:gdLst>
                  <a:gd name="T0" fmla="*/ 607 w 622"/>
                  <a:gd name="T1" fmla="*/ 446 h 620"/>
                  <a:gd name="T2" fmla="*/ 588 w 622"/>
                  <a:gd name="T3" fmla="*/ 428 h 620"/>
                  <a:gd name="T4" fmla="*/ 498 w 622"/>
                  <a:gd name="T5" fmla="*/ 398 h 620"/>
                  <a:gd name="T6" fmla="*/ 533 w 622"/>
                  <a:gd name="T7" fmla="*/ 266 h 620"/>
                  <a:gd name="T8" fmla="*/ 266 w 622"/>
                  <a:gd name="T9" fmla="*/ 0 h 620"/>
                  <a:gd name="T10" fmla="*/ 0 w 622"/>
                  <a:gd name="T11" fmla="*/ 266 h 620"/>
                  <a:gd name="T12" fmla="*/ 266 w 622"/>
                  <a:gd name="T13" fmla="*/ 533 h 620"/>
                  <a:gd name="T14" fmla="*/ 399 w 622"/>
                  <a:gd name="T15" fmla="*/ 497 h 620"/>
                  <a:gd name="T16" fmla="*/ 348 w 622"/>
                  <a:gd name="T17" fmla="*/ 446 h 620"/>
                  <a:gd name="T18" fmla="*/ 266 w 622"/>
                  <a:gd name="T19" fmla="*/ 464 h 620"/>
                  <a:gd name="T20" fmla="*/ 69 w 622"/>
                  <a:gd name="T21" fmla="*/ 266 h 620"/>
                  <a:gd name="T22" fmla="*/ 266 w 622"/>
                  <a:gd name="T23" fmla="*/ 68 h 620"/>
                  <a:gd name="T24" fmla="*/ 464 w 622"/>
                  <a:gd name="T25" fmla="*/ 266 h 620"/>
                  <a:gd name="T26" fmla="*/ 436 w 622"/>
                  <a:gd name="T27" fmla="*/ 368 h 620"/>
                  <a:gd name="T28" fmla="*/ 402 w 622"/>
                  <a:gd name="T29" fmla="*/ 335 h 620"/>
                  <a:gd name="T30" fmla="*/ 418 w 622"/>
                  <a:gd name="T31" fmla="*/ 266 h 620"/>
                  <a:gd name="T32" fmla="*/ 267 w 622"/>
                  <a:gd name="T33" fmla="*/ 114 h 620"/>
                  <a:gd name="T34" fmla="*/ 115 w 622"/>
                  <a:gd name="T35" fmla="*/ 266 h 620"/>
                  <a:gd name="T36" fmla="*/ 266 w 622"/>
                  <a:gd name="T37" fmla="*/ 418 h 620"/>
                  <a:gd name="T38" fmla="*/ 314 w 622"/>
                  <a:gd name="T39" fmla="*/ 410 h 620"/>
                  <a:gd name="T40" fmla="*/ 243 w 622"/>
                  <a:gd name="T41" fmla="*/ 338 h 620"/>
                  <a:gd name="T42" fmla="*/ 190 w 622"/>
                  <a:gd name="T43" fmla="*/ 266 h 620"/>
                  <a:gd name="T44" fmla="*/ 267 w 622"/>
                  <a:gd name="T45" fmla="*/ 190 h 620"/>
                  <a:gd name="T46" fmla="*/ 343 w 622"/>
                  <a:gd name="T47" fmla="*/ 266 h 620"/>
                  <a:gd name="T48" fmla="*/ 342 w 622"/>
                  <a:gd name="T49" fmla="*/ 276 h 620"/>
                  <a:gd name="T50" fmla="*/ 302 w 622"/>
                  <a:gd name="T51" fmla="*/ 237 h 620"/>
                  <a:gd name="T52" fmla="*/ 234 w 622"/>
                  <a:gd name="T53" fmla="*/ 244 h 620"/>
                  <a:gd name="T54" fmla="*/ 234 w 622"/>
                  <a:gd name="T55" fmla="*/ 245 h 620"/>
                  <a:gd name="T56" fmla="*/ 240 w 622"/>
                  <a:gd name="T57" fmla="*/ 301 h 620"/>
                  <a:gd name="T58" fmla="*/ 406 w 622"/>
                  <a:gd name="T59" fmla="*/ 463 h 620"/>
                  <a:gd name="T60" fmla="*/ 402 w 622"/>
                  <a:gd name="T61" fmla="*/ 489 h 620"/>
                  <a:gd name="T62" fmla="*/ 433 w 622"/>
                  <a:gd name="T63" fmla="*/ 588 h 620"/>
                  <a:gd name="T64" fmla="*/ 451 w 622"/>
                  <a:gd name="T65" fmla="*/ 605 h 620"/>
                  <a:gd name="T66" fmla="*/ 495 w 622"/>
                  <a:gd name="T67" fmla="*/ 592 h 620"/>
                  <a:gd name="T68" fmla="*/ 503 w 622"/>
                  <a:gd name="T69" fmla="*/ 549 h 620"/>
                  <a:gd name="T70" fmla="*/ 551 w 622"/>
                  <a:gd name="T71" fmla="*/ 530 h 620"/>
                  <a:gd name="T72" fmla="*/ 557 w 622"/>
                  <a:gd name="T73" fmla="*/ 499 h 620"/>
                  <a:gd name="T74" fmla="*/ 594 w 622"/>
                  <a:gd name="T75" fmla="*/ 491 h 620"/>
                  <a:gd name="T76" fmla="*/ 607 w 622"/>
                  <a:gd name="T77" fmla="*/ 446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2" h="620">
                    <a:moveTo>
                      <a:pt x="607" y="446"/>
                    </a:moveTo>
                    <a:lnTo>
                      <a:pt x="588" y="428"/>
                    </a:lnTo>
                    <a:cubicBezTo>
                      <a:pt x="564" y="405"/>
                      <a:pt x="531" y="394"/>
                      <a:pt x="498" y="398"/>
                    </a:cubicBezTo>
                    <a:cubicBezTo>
                      <a:pt x="520" y="359"/>
                      <a:pt x="533" y="314"/>
                      <a:pt x="533" y="266"/>
                    </a:cubicBezTo>
                    <a:cubicBezTo>
                      <a:pt x="533" y="119"/>
                      <a:pt x="413" y="0"/>
                      <a:pt x="266" y="0"/>
                    </a:cubicBezTo>
                    <a:cubicBezTo>
                      <a:pt x="120" y="0"/>
                      <a:pt x="0" y="119"/>
                      <a:pt x="0" y="266"/>
                    </a:cubicBezTo>
                    <a:cubicBezTo>
                      <a:pt x="0" y="413"/>
                      <a:pt x="120" y="533"/>
                      <a:pt x="266" y="533"/>
                    </a:cubicBezTo>
                    <a:cubicBezTo>
                      <a:pt x="315" y="533"/>
                      <a:pt x="360" y="520"/>
                      <a:pt x="399" y="497"/>
                    </a:cubicBezTo>
                    <a:cubicBezTo>
                      <a:pt x="385" y="483"/>
                      <a:pt x="368" y="465"/>
                      <a:pt x="348" y="446"/>
                    </a:cubicBezTo>
                    <a:cubicBezTo>
                      <a:pt x="323" y="457"/>
                      <a:pt x="296" y="464"/>
                      <a:pt x="266" y="464"/>
                    </a:cubicBezTo>
                    <a:cubicBezTo>
                      <a:pt x="158" y="464"/>
                      <a:pt x="69" y="375"/>
                      <a:pt x="69" y="266"/>
                    </a:cubicBezTo>
                    <a:cubicBezTo>
                      <a:pt x="69" y="157"/>
                      <a:pt x="158" y="68"/>
                      <a:pt x="266" y="68"/>
                    </a:cubicBezTo>
                    <a:cubicBezTo>
                      <a:pt x="375" y="68"/>
                      <a:pt x="464" y="157"/>
                      <a:pt x="464" y="266"/>
                    </a:cubicBezTo>
                    <a:cubicBezTo>
                      <a:pt x="464" y="303"/>
                      <a:pt x="454" y="338"/>
                      <a:pt x="436" y="368"/>
                    </a:cubicBezTo>
                    <a:lnTo>
                      <a:pt x="402" y="335"/>
                    </a:lnTo>
                    <a:cubicBezTo>
                      <a:pt x="412" y="314"/>
                      <a:pt x="418" y="291"/>
                      <a:pt x="418" y="266"/>
                    </a:cubicBezTo>
                    <a:cubicBezTo>
                      <a:pt x="418" y="182"/>
                      <a:pt x="350" y="114"/>
                      <a:pt x="267" y="114"/>
                    </a:cubicBezTo>
                    <a:cubicBezTo>
                      <a:pt x="183" y="114"/>
                      <a:pt x="115" y="182"/>
                      <a:pt x="115" y="266"/>
                    </a:cubicBezTo>
                    <a:cubicBezTo>
                      <a:pt x="115" y="350"/>
                      <a:pt x="183" y="418"/>
                      <a:pt x="266" y="418"/>
                    </a:cubicBezTo>
                    <a:cubicBezTo>
                      <a:pt x="283" y="418"/>
                      <a:pt x="299" y="415"/>
                      <a:pt x="314" y="410"/>
                    </a:cubicBezTo>
                    <a:cubicBezTo>
                      <a:pt x="289" y="385"/>
                      <a:pt x="263" y="360"/>
                      <a:pt x="243" y="338"/>
                    </a:cubicBezTo>
                    <a:cubicBezTo>
                      <a:pt x="212" y="328"/>
                      <a:pt x="190" y="300"/>
                      <a:pt x="190" y="266"/>
                    </a:cubicBezTo>
                    <a:cubicBezTo>
                      <a:pt x="190" y="224"/>
                      <a:pt x="224" y="190"/>
                      <a:pt x="267" y="190"/>
                    </a:cubicBezTo>
                    <a:cubicBezTo>
                      <a:pt x="309" y="190"/>
                      <a:pt x="343" y="224"/>
                      <a:pt x="343" y="266"/>
                    </a:cubicBezTo>
                    <a:cubicBezTo>
                      <a:pt x="343" y="269"/>
                      <a:pt x="342" y="273"/>
                      <a:pt x="342" y="276"/>
                    </a:cubicBezTo>
                    <a:lnTo>
                      <a:pt x="302" y="237"/>
                    </a:lnTo>
                    <a:cubicBezTo>
                      <a:pt x="282" y="217"/>
                      <a:pt x="249" y="221"/>
                      <a:pt x="234" y="244"/>
                    </a:cubicBezTo>
                    <a:cubicBezTo>
                      <a:pt x="234" y="245"/>
                      <a:pt x="234" y="245"/>
                      <a:pt x="234" y="245"/>
                    </a:cubicBezTo>
                    <a:cubicBezTo>
                      <a:pt x="222" y="263"/>
                      <a:pt x="225" y="286"/>
                      <a:pt x="240" y="301"/>
                    </a:cubicBezTo>
                    <a:lnTo>
                      <a:pt x="406" y="463"/>
                    </a:lnTo>
                    <a:lnTo>
                      <a:pt x="402" y="489"/>
                    </a:lnTo>
                    <a:cubicBezTo>
                      <a:pt x="395" y="525"/>
                      <a:pt x="406" y="562"/>
                      <a:pt x="433" y="588"/>
                    </a:cubicBezTo>
                    <a:lnTo>
                      <a:pt x="451" y="605"/>
                    </a:lnTo>
                    <a:cubicBezTo>
                      <a:pt x="466" y="620"/>
                      <a:pt x="491" y="612"/>
                      <a:pt x="495" y="592"/>
                    </a:cubicBezTo>
                    <a:lnTo>
                      <a:pt x="503" y="549"/>
                    </a:lnTo>
                    <a:cubicBezTo>
                      <a:pt x="520" y="553"/>
                      <a:pt x="540" y="547"/>
                      <a:pt x="551" y="530"/>
                    </a:cubicBezTo>
                    <a:cubicBezTo>
                      <a:pt x="557" y="521"/>
                      <a:pt x="559" y="509"/>
                      <a:pt x="557" y="499"/>
                    </a:cubicBezTo>
                    <a:lnTo>
                      <a:pt x="594" y="491"/>
                    </a:lnTo>
                    <a:cubicBezTo>
                      <a:pt x="614" y="486"/>
                      <a:pt x="622" y="461"/>
                      <a:pt x="607" y="446"/>
                    </a:cubicBezTo>
                    <a:close/>
                  </a:path>
                </a:pathLst>
              </a:custGeom>
              <a:grpFill/>
              <a:ln>
                <a:noFill/>
              </a:ln>
            </p:spPr>
            <p:txBody>
              <a:bodyPr/>
              <a:p>
                <a:endParaRPr altLang="en-US" lang="zh-CN">
                  <a:cs typeface="+mn-ea"/>
                  <a:sym typeface="+mn-lt"/>
                </a:endParaRPr>
              </a:p>
            </p:txBody>
          </p:sp>
        </p:grpSp>
      </p:grpSp>
      <p:sp>
        <p:nvSpPr>
          <p:cNvPr id="1049084" name="文本框 2"/>
          <p:cNvSpPr txBox="1"/>
          <p:nvPr/>
        </p:nvSpPr>
        <p:spPr>
          <a:xfrm>
            <a:off x="4606801" y="647930"/>
            <a:ext cx="3230444" cy="519373"/>
          </a:xfrm>
          <a:prstGeom prst="rect"/>
          <a:noFill/>
        </p:spPr>
        <p:txBody>
          <a:bodyPr bIns="43871" lIns="87741" rIns="87741" rtlCol="0" tIns="43871" wrap="square">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a:r>
              <a:rPr altLang="en-US" dirty="0" sz="2799" lang="zh-CN" spc="1200">
                <a:solidFill>
                  <a:schemeClr val="bg1"/>
                </a:solidFill>
                <a:latin typeface="+mn-lt"/>
                <a:ea typeface="+mn-ea"/>
                <a:cs typeface="+mn-ea"/>
                <a:sym typeface="+mn-lt"/>
              </a:rPr>
              <a:t>新型冠状病毒</a:t>
            </a:r>
          </a:p>
        </p:txBody>
      </p:sp>
      <p:pic>
        <p:nvPicPr>
          <p:cNvPr id="2097162" name="图片 17"/>
          <p:cNvPicPr>
            <a:picLocks noChangeAspect="1"/>
          </p:cNvPicPr>
          <p:nvPr/>
        </p:nvPicPr>
        <p:blipFill>
          <a:blip xmlns:r="http://schemas.openxmlformats.org/officeDocument/2006/relationships" r:embed="rId1" cstate="print"/>
          <a:stretch>
            <a:fillRect/>
          </a:stretch>
        </p:blipFill>
        <p:spPr>
          <a:xfrm>
            <a:off x="909894" y="1586162"/>
            <a:ext cx="5038688" cy="5038688"/>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advTm="2000" p14:dur="1600">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14" presetSubtype="10">
                                  <p:stCondLst>
                                    <p:cond delay="0"/>
                                  </p:stCondLst>
                                  <p:childTnLst>
                                    <p:set>
                                      <p:cBhvr>
                                        <p:cTn dur="1" fill="hold" id="6">
                                          <p:stCondLst>
                                            <p:cond delay="0"/>
                                          </p:stCondLst>
                                        </p:cTn>
                                        <p:tgtEl>
                                          <p:spTgt spid="2097162"/>
                                        </p:tgtEl>
                                        <p:attrNameLst>
                                          <p:attrName>style.visibility</p:attrName>
                                        </p:attrNameLst>
                                      </p:cBhvr>
                                      <p:to>
                                        <p:strVal val="visible"/>
                                      </p:to>
                                    </p:set>
                                    <p:animEffect transition="in" filter="randombar(horizontal)">
                                      <p:cBhvr>
                                        <p:cTn dur="500" id="7"/>
                                        <p:tgtEl>
                                          <p:spTgt spid="2097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67" name=""/>
        <p:cNvGrpSpPr/>
        <p:nvPr/>
      </p:nvGrpSpPr>
      <p:grpSpPr>
        <a:xfrm>
          <a:off x="0" y="0"/>
          <a:ext cx="0" cy="0"/>
          <a:chOff x="0" y="0"/>
          <a:chExt cx="0" cy="0"/>
        </a:xfrm>
      </p:grpSpPr>
      <p:sp>
        <p:nvSpPr>
          <p:cNvPr id="1049118" name="TextBox 28"/>
          <p:cNvSpPr txBox="1"/>
          <p:nvPr/>
        </p:nvSpPr>
        <p:spPr>
          <a:xfrm>
            <a:off x="1372830" y="2133937"/>
            <a:ext cx="4966707" cy="523240"/>
          </a:xfrm>
          <a:prstGeom prst="rect"/>
          <a:noFill/>
        </p:spPr>
        <p:txBody>
          <a:bodyPr rtlCol="0" wrap="square">
            <a:spAutoFit/>
          </a:bodyPr>
          <a:p>
            <a:r>
              <a:rPr altLang="en-US" dirty="0" sz="2999" lang="zh-CN" spc="600">
                <a:solidFill>
                  <a:schemeClr val="tx2"/>
                </a:solidFill>
                <a:cs typeface="+mn-ea"/>
                <a:sym typeface="+mn-lt"/>
              </a:rPr>
              <a:t>及时就诊</a:t>
            </a:r>
            <a:endParaRPr dirty="0" sz="2999" lang="id-ID" spc="600">
              <a:solidFill>
                <a:schemeClr val="tx2"/>
              </a:solidFill>
              <a:cs typeface="+mn-ea"/>
              <a:sym typeface="+mn-lt"/>
            </a:endParaRPr>
          </a:p>
        </p:txBody>
      </p:sp>
      <p:sp>
        <p:nvSpPr>
          <p:cNvPr id="1049119" name="TextBox 29"/>
          <p:cNvSpPr txBox="1"/>
          <p:nvPr/>
        </p:nvSpPr>
        <p:spPr>
          <a:xfrm>
            <a:off x="1372830" y="3032476"/>
            <a:ext cx="5104071" cy="2676959"/>
          </a:xfrm>
          <a:prstGeom prst="rect"/>
          <a:noFill/>
        </p:spPr>
        <p:txBody>
          <a:bodyPr rtlCol="0" wrap="square">
            <a:spAutoFit/>
          </a:bodyPr>
          <a:p>
            <a:pPr algn="just">
              <a:lnSpc>
                <a:spcPct val="150000"/>
              </a:lnSpc>
            </a:pPr>
            <a:r>
              <a:rPr altLang="en-US" dirty="0" sz="1600" lang="zh-CN">
                <a:solidFill>
                  <a:schemeClr val="tx1">
                    <a:lumMod val="65000"/>
                    <a:lumOff val="35000"/>
                  </a:schemeClr>
                </a:solidFill>
                <a:cs typeface="+mn-ea"/>
                <a:sym typeface="+mn-lt"/>
              </a:rPr>
              <a:t>国家卫健委高级别专家组组长、中国工程院院士、国家呼吸系统疾病临床研究专家钟南山表示：根据目前的资料，新型冠状病毒肺炎是肯定的人传人。钟南山院士指出，早发现、早诊断，还有治疗和隔离，这是最有效的、最原始的防控办法。对已经确诊的病人进行有效隔离、减少接触是极为重要的，从公共卫生的角度来说是最重要的。</a:t>
            </a:r>
          </a:p>
        </p:txBody>
      </p:sp>
      <p:sp>
        <p:nvSpPr>
          <p:cNvPr id="1049120" name="文本框 2"/>
          <p:cNvSpPr txBox="1"/>
          <p:nvPr/>
        </p:nvSpPr>
        <p:spPr>
          <a:xfrm>
            <a:off x="4606801" y="647930"/>
            <a:ext cx="3230444" cy="519373"/>
          </a:xfrm>
          <a:prstGeom prst="rect"/>
          <a:noFill/>
        </p:spPr>
        <p:txBody>
          <a:bodyPr bIns="43871" lIns="87741" rIns="87741" rtlCol="0" tIns="43871" wrap="square">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a:r>
              <a:rPr altLang="en-US" dirty="0" sz="2799" lang="zh-CN" spc="1200">
                <a:solidFill>
                  <a:schemeClr val="bg1"/>
                </a:solidFill>
                <a:latin typeface="+mn-lt"/>
                <a:ea typeface="+mn-ea"/>
                <a:cs typeface="+mn-ea"/>
                <a:sym typeface="+mn-lt"/>
              </a:rPr>
              <a:t>新型冠状病毒</a:t>
            </a:r>
          </a:p>
        </p:txBody>
      </p:sp>
      <p:pic>
        <p:nvPicPr>
          <p:cNvPr id="2097163" name="图片 6"/>
          <p:cNvPicPr>
            <a:picLocks noChangeAspect="1"/>
          </p:cNvPicPr>
          <p:nvPr/>
        </p:nvPicPr>
        <p:blipFill rotWithShape="1">
          <a:blip xmlns:r="http://schemas.openxmlformats.org/officeDocument/2006/relationships" r:embed="rId1" cstate="print"/>
          <a:srcRect l="7966" t="8795" r="5546" b="11585"/>
          <a:stretch>
            <a:fillRect/>
          </a:stretch>
        </p:blipFill>
        <p:spPr>
          <a:xfrm>
            <a:off x="6676571" y="1669143"/>
            <a:ext cx="4934858" cy="4542971"/>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advTm="2000" p14:dur="1600">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1049118"/>
                                        </p:tgtEl>
                                        <p:attrNameLst>
                                          <p:attrName>style.visibility</p:attrName>
                                        </p:attrNameLst>
                                      </p:cBhvr>
                                      <p:to>
                                        <p:strVal val="visible"/>
                                      </p:to>
                                    </p:set>
                                    <p:animEffect transition="in" filter="randombar(horizontal)">
                                      <p:cBhvr>
                                        <p:cTn dur="500" id="7"/>
                                        <p:tgtEl>
                                          <p:spTgt spid="1049118"/>
                                        </p:tgtEl>
                                      </p:cBhvr>
                                    </p:animEffect>
                                  </p:childTnLst>
                                </p:cTn>
                              </p:par>
                              <p:par>
                                <p:cTn fill="hold" grpId="0" id="8" nodeType="withEffect" presetClass="entr" presetID="14" presetSubtype="10">
                                  <p:stCondLst>
                                    <p:cond delay="0"/>
                                  </p:stCondLst>
                                  <p:childTnLst>
                                    <p:set>
                                      <p:cBhvr>
                                        <p:cTn dur="1" fill="hold" id="9">
                                          <p:stCondLst>
                                            <p:cond delay="0"/>
                                          </p:stCondLst>
                                        </p:cTn>
                                        <p:tgtEl>
                                          <p:spTgt spid="1049119"/>
                                        </p:tgtEl>
                                        <p:attrNameLst>
                                          <p:attrName>style.visibility</p:attrName>
                                        </p:attrNameLst>
                                      </p:cBhvr>
                                      <p:to>
                                        <p:strVal val="visible"/>
                                      </p:to>
                                    </p:set>
                                    <p:animEffect transition="in" filter="randombar(horizontal)">
                                      <p:cBhvr>
                                        <p:cTn dur="500" id="10"/>
                                        <p:tgtEl>
                                          <p:spTgt spid="1049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18" grpId="0"/>
      <p:bldP spid="10491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grpSp>
        <p:nvGrpSpPr>
          <p:cNvPr id="47" name="组合 17"/>
          <p:cNvGrpSpPr/>
          <p:nvPr/>
        </p:nvGrpSpPr>
        <p:grpSpPr>
          <a:xfrm>
            <a:off x="1539258" y="2120947"/>
            <a:ext cx="5202982" cy="4002851"/>
            <a:chOff x="2897187" y="1348522"/>
            <a:chExt cx="5204337" cy="4003893"/>
          </a:xfrm>
        </p:grpSpPr>
        <p:sp>
          <p:nvSpPr>
            <p:cNvPr id="1048606" name="12"/>
            <p:cNvSpPr>
              <a:spLocks noChangeArrowheads="1"/>
            </p:cNvSpPr>
            <p:nvPr>
              <p:custDataLst>
                <p:tags r:id="rId1"/>
              </p:custDataLst>
            </p:nvPr>
          </p:nvSpPr>
          <p:spPr bwMode="auto">
            <a:xfrm>
              <a:off x="4141524" y="1348522"/>
              <a:ext cx="3960000" cy="767744"/>
            </a:xfrm>
            <a:prstGeom prst="rect"/>
            <a:noFill/>
            <a:ln>
              <a:noFill/>
            </a:ln>
          </p:spPr>
          <p:txBody>
            <a:bodyPr anchor="ctr" anchorCtr="0" bIns="0" lIns="35998" rIns="0" tIns="0" wrap="square">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indent="-285750" marL="7429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indent="-228600" marL="11430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indent="-228600" marL="16002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indent="-228600" marL="20574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eaLnBrk="0" fontAlgn="base" hangingPunct="0" indent="-228600" marL="251460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eaLnBrk="0" fontAlgn="base" hangingPunct="0" indent="-228600" marL="297180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eaLnBrk="0" fontAlgn="base" hangingPunct="0" indent="-228600" marL="342900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eaLnBrk="0" fontAlgn="base" hangingPunct="0" indent="-228600" marL="388620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altLang="en-US" dirty="0" sz="2799" lang="zh-CN" spc="1200">
                  <a:solidFill>
                    <a:schemeClr val="tx2"/>
                  </a:solidFill>
                  <a:latin typeface="+mn-lt"/>
                  <a:ea typeface="+mn-ea"/>
                  <a:cs typeface="+mn-ea"/>
                  <a:sym typeface="+mn-lt"/>
                </a:rPr>
                <a:t>新型冠状病毒</a:t>
              </a:r>
            </a:p>
          </p:txBody>
        </p:sp>
        <p:sp>
          <p:nvSpPr>
            <p:cNvPr id="1048607" name="22"/>
            <p:cNvSpPr>
              <a:spLocks noChangeArrowheads="1"/>
            </p:cNvSpPr>
            <p:nvPr>
              <p:custDataLst>
                <p:tags r:id="rId2"/>
              </p:custDataLst>
            </p:nvPr>
          </p:nvSpPr>
          <p:spPr bwMode="auto">
            <a:xfrm>
              <a:off x="4141524" y="2427930"/>
              <a:ext cx="3960000" cy="767744"/>
            </a:xfrm>
            <a:prstGeom prst="rect"/>
            <a:noFill/>
            <a:ln>
              <a:noFill/>
            </a:ln>
          </p:spPr>
          <p:txBody>
            <a:bodyPr anchor="ctr" anchorCtr="0" bIns="0" lIns="35998" rIns="0" tIns="0" wrap="square">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indent="-285750" marL="7429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indent="-228600" marL="11430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indent="-228600" marL="16002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indent="-228600" marL="20574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eaLnBrk="0" fontAlgn="base" hangingPunct="0" indent="-228600" marL="251460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eaLnBrk="0" fontAlgn="base" hangingPunct="0" indent="-228600" marL="297180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eaLnBrk="0" fontAlgn="base" hangingPunct="0" indent="-228600" marL="342900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eaLnBrk="0" fontAlgn="base" hangingPunct="0" indent="-228600" marL="388620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altLang="en-US" dirty="0" sz="2799" lang="zh-CN" spc="1200">
                  <a:solidFill>
                    <a:schemeClr val="tx2"/>
                  </a:solidFill>
                  <a:latin typeface="+mn-lt"/>
                  <a:ea typeface="+mn-ea"/>
                  <a:cs typeface="+mn-ea"/>
                  <a:sym typeface="+mn-lt"/>
                </a:rPr>
                <a:t>常见传播途径</a:t>
              </a:r>
            </a:p>
          </p:txBody>
        </p:sp>
        <p:sp>
          <p:nvSpPr>
            <p:cNvPr id="1048608" name="32"/>
            <p:cNvSpPr>
              <a:spLocks noChangeArrowheads="1"/>
            </p:cNvSpPr>
            <p:nvPr>
              <p:custDataLst>
                <p:tags r:id="rId3"/>
              </p:custDataLst>
            </p:nvPr>
          </p:nvSpPr>
          <p:spPr bwMode="auto">
            <a:xfrm>
              <a:off x="4141524" y="3506300"/>
              <a:ext cx="3960000" cy="767744"/>
            </a:xfrm>
            <a:prstGeom prst="rect"/>
            <a:noFill/>
            <a:ln>
              <a:noFill/>
            </a:ln>
          </p:spPr>
          <p:txBody>
            <a:bodyPr anchor="ctr" anchorCtr="0" bIns="0" lIns="35998" rIns="0" tIns="0" wrap="square">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indent="-285750" marL="7429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indent="-228600" marL="11430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indent="-228600" marL="16002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indent="-228600" marL="20574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eaLnBrk="0" fontAlgn="base" hangingPunct="0" indent="-228600" marL="251460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eaLnBrk="0" fontAlgn="base" hangingPunct="0" indent="-228600" marL="297180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eaLnBrk="0" fontAlgn="base" hangingPunct="0" indent="-228600" marL="342900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eaLnBrk="0" fontAlgn="base" hangingPunct="0" indent="-228600" marL="388620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altLang="en-US" dirty="0" sz="2799" lang="zh-CN" spc="1200">
                  <a:solidFill>
                    <a:schemeClr val="tx2"/>
                  </a:solidFill>
                  <a:latin typeface="+mn-lt"/>
                  <a:ea typeface="+mn-ea"/>
                  <a:cs typeface="+mn-ea"/>
                  <a:sym typeface="+mn-lt"/>
                </a:rPr>
                <a:t>如何有效预防</a:t>
              </a:r>
            </a:p>
          </p:txBody>
        </p:sp>
        <p:sp>
          <p:nvSpPr>
            <p:cNvPr id="1048609" name="42"/>
            <p:cNvSpPr>
              <a:spLocks noChangeArrowheads="1"/>
            </p:cNvSpPr>
            <p:nvPr>
              <p:custDataLst>
                <p:tags r:id="rId4"/>
              </p:custDataLst>
            </p:nvPr>
          </p:nvSpPr>
          <p:spPr bwMode="auto">
            <a:xfrm>
              <a:off x="4141523" y="4584671"/>
              <a:ext cx="3960000" cy="767744"/>
            </a:xfrm>
            <a:prstGeom prst="rect"/>
            <a:noFill/>
            <a:ln>
              <a:noFill/>
            </a:ln>
          </p:spPr>
          <p:txBody>
            <a:bodyPr anchor="ctr" anchorCtr="0" bIns="0" lIns="35998" rIns="0" tIns="0" wrap="square">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indent="-285750" marL="7429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indent="-228600" marL="11430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indent="-228600" marL="16002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indent="-228600" marL="20574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eaLnBrk="0" fontAlgn="base" hangingPunct="0" indent="-228600" marL="251460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eaLnBrk="0" fontAlgn="base" hangingPunct="0" indent="-228600" marL="297180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eaLnBrk="0" fontAlgn="base" hangingPunct="0" indent="-228600" marL="342900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eaLnBrk="0" fontAlgn="base" hangingPunct="0" indent="-228600" marL="388620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altLang="en-US" dirty="0" sz="2799" lang="zh-CN" spc="1200">
                  <a:solidFill>
                    <a:schemeClr val="tx2"/>
                  </a:solidFill>
                  <a:latin typeface="+mn-lt"/>
                  <a:ea typeface="+mn-ea"/>
                  <a:cs typeface="+mn-ea"/>
                  <a:sym typeface="+mn-lt"/>
                </a:rPr>
                <a:t>早发现早治疗</a:t>
              </a:r>
            </a:p>
          </p:txBody>
        </p:sp>
        <p:sp>
          <p:nvSpPr>
            <p:cNvPr id="1048610" name="1"/>
            <p:cNvSpPr>
              <a:spLocks noChangeAspect="1"/>
            </p:cNvSpPr>
            <p:nvPr>
              <p:custDataLst>
                <p:tags r:id="rId5"/>
              </p:custDataLst>
            </p:nvPr>
          </p:nvSpPr>
          <p:spPr>
            <a:xfrm>
              <a:off x="2897187" y="1372394"/>
              <a:ext cx="720021" cy="720000"/>
            </a:xfrm>
            <a:prstGeom prst="diamond"/>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7" lIns="91434" rIns="91434" rtlCol="0" tIns="45717" wrap="square">
              <a:noAutofit/>
            </a:bodyPr>
            <a:p>
              <a:pPr algn="ctr"/>
              <a:r>
                <a:rPr altLang="zh-CN" dirty="0" sz="2799" lang="en-US">
                  <a:solidFill>
                    <a:schemeClr val="bg1"/>
                  </a:solidFill>
                  <a:cs typeface="+mn-ea"/>
                  <a:sym typeface="+mn-lt"/>
                </a:rPr>
                <a:t>1</a:t>
              </a:r>
              <a:endParaRPr altLang="en-US" dirty="0" sz="2799" lang="zh-CN">
                <a:solidFill>
                  <a:schemeClr val="bg1"/>
                </a:solidFill>
                <a:cs typeface="+mn-ea"/>
                <a:sym typeface="+mn-lt"/>
              </a:endParaRPr>
            </a:p>
          </p:txBody>
        </p:sp>
        <p:sp>
          <p:nvSpPr>
            <p:cNvPr id="1048611" name="2"/>
            <p:cNvSpPr>
              <a:spLocks noChangeAspect="1"/>
            </p:cNvSpPr>
            <p:nvPr>
              <p:custDataLst>
                <p:tags r:id="rId6"/>
              </p:custDataLst>
            </p:nvPr>
          </p:nvSpPr>
          <p:spPr>
            <a:xfrm>
              <a:off x="2897187" y="2451803"/>
              <a:ext cx="720021" cy="720000"/>
            </a:xfrm>
            <a:prstGeom prst="diamond"/>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7" lIns="91434" rIns="91434" rtlCol="0" tIns="45717" wrap="square">
              <a:noAutofit/>
            </a:bodyPr>
            <a:p>
              <a:pPr algn="ctr"/>
              <a:r>
                <a:rPr altLang="zh-CN" dirty="0" sz="2799" lang="en-US">
                  <a:solidFill>
                    <a:schemeClr val="bg1"/>
                  </a:solidFill>
                  <a:cs typeface="+mn-ea"/>
                  <a:sym typeface="+mn-lt"/>
                </a:rPr>
                <a:t>2</a:t>
              </a:r>
              <a:endParaRPr altLang="en-US" dirty="0" sz="2799" lang="zh-CN">
                <a:solidFill>
                  <a:schemeClr val="bg1"/>
                </a:solidFill>
                <a:cs typeface="+mn-ea"/>
                <a:sym typeface="+mn-lt"/>
              </a:endParaRPr>
            </a:p>
          </p:txBody>
        </p:sp>
        <p:sp>
          <p:nvSpPr>
            <p:cNvPr id="1048612" name="3"/>
            <p:cNvSpPr>
              <a:spLocks noChangeAspect="1"/>
            </p:cNvSpPr>
            <p:nvPr>
              <p:custDataLst>
                <p:tags r:id="rId7"/>
              </p:custDataLst>
            </p:nvPr>
          </p:nvSpPr>
          <p:spPr>
            <a:xfrm>
              <a:off x="2897187" y="3531212"/>
              <a:ext cx="720021" cy="720000"/>
            </a:xfrm>
            <a:prstGeom prst="diamond"/>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7" lIns="91434" rIns="91434" rtlCol="0" tIns="45717" wrap="square">
              <a:noAutofit/>
            </a:bodyPr>
            <a:p>
              <a:pPr algn="ctr"/>
              <a:r>
                <a:rPr altLang="zh-CN" sz="2799" lang="en-US">
                  <a:solidFill>
                    <a:schemeClr val="bg1"/>
                  </a:solidFill>
                  <a:cs typeface="+mn-ea"/>
                  <a:sym typeface="+mn-lt"/>
                </a:rPr>
                <a:t>3</a:t>
              </a:r>
              <a:endParaRPr altLang="en-US" dirty="0" sz="2799" lang="zh-CN">
                <a:solidFill>
                  <a:schemeClr val="bg1"/>
                </a:solidFill>
                <a:cs typeface="+mn-ea"/>
                <a:sym typeface="+mn-lt"/>
              </a:endParaRPr>
            </a:p>
          </p:txBody>
        </p:sp>
        <p:sp>
          <p:nvSpPr>
            <p:cNvPr id="1048613" name="4"/>
            <p:cNvSpPr>
              <a:spLocks noChangeAspect="1"/>
            </p:cNvSpPr>
            <p:nvPr>
              <p:custDataLst>
                <p:tags r:id="rId8"/>
              </p:custDataLst>
            </p:nvPr>
          </p:nvSpPr>
          <p:spPr>
            <a:xfrm>
              <a:off x="2897187" y="4610620"/>
              <a:ext cx="720021" cy="720000"/>
            </a:xfrm>
            <a:prstGeom prst="diamond"/>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7" lIns="91434" rIns="91434" rtlCol="0" tIns="45717" wrap="square">
              <a:noAutofit/>
            </a:bodyPr>
            <a:p>
              <a:pPr algn="ctr"/>
              <a:r>
                <a:rPr altLang="zh-CN" dirty="0" sz="2799" lang="en-US">
                  <a:solidFill>
                    <a:schemeClr val="bg1"/>
                  </a:solidFill>
                  <a:cs typeface="+mn-ea"/>
                  <a:sym typeface="+mn-lt"/>
                </a:rPr>
                <a:t>4</a:t>
              </a:r>
              <a:endParaRPr altLang="en-US" dirty="0" sz="2799" lang="zh-CN">
                <a:solidFill>
                  <a:schemeClr val="bg1"/>
                </a:solidFill>
                <a:cs typeface="+mn-ea"/>
                <a:sym typeface="+mn-lt"/>
              </a:endParaRPr>
            </a:p>
          </p:txBody>
        </p:sp>
      </p:grpSp>
      <p:grpSp>
        <p:nvGrpSpPr>
          <p:cNvPr id="48" name="组合 10"/>
          <p:cNvGrpSpPr/>
          <p:nvPr/>
        </p:nvGrpSpPr>
        <p:grpSpPr>
          <a:xfrm>
            <a:off x="7117518" y="2120947"/>
            <a:ext cx="3523637" cy="3991717"/>
            <a:chOff x="1519032" y="1375410"/>
            <a:chExt cx="3553236" cy="4025248"/>
          </a:xfrm>
          <a:effectLst>
            <a:outerShdw algn="ctr" blurRad="63500" rotWithShape="0" sx="102000" sy="102000">
              <a:prstClr val="black">
                <a:alpha val="40000"/>
              </a:prstClr>
            </a:outerShdw>
          </a:effectLst>
        </p:grpSpPr>
        <p:sp>
          <p:nvSpPr>
            <p:cNvPr id="1048614" name="íŝlïḍê"/>
            <p:cNvSpPr/>
            <p:nvPr/>
          </p:nvSpPr>
          <p:spPr bwMode="auto">
            <a:xfrm>
              <a:off x="1555876" y="1430469"/>
              <a:ext cx="3481314" cy="3928536"/>
            </a:xfrm>
            <a:custGeom>
              <a:avLst/>
              <a:gdLst>
                <a:gd name="connsiteX0" fmla="*/ 1504395 w 3062442"/>
                <a:gd name="connsiteY0" fmla="*/ 2999499 h 3455855"/>
                <a:gd name="connsiteX1" fmla="*/ 1510800 w 3062442"/>
                <a:gd name="connsiteY1" fmla="*/ 3005874 h 3455855"/>
                <a:gd name="connsiteX2" fmla="*/ 1513814 w 3062442"/>
                <a:gd name="connsiteY2" fmla="*/ 3017873 h 3455855"/>
                <a:gd name="connsiteX3" fmla="*/ 1513814 w 3062442"/>
                <a:gd name="connsiteY3" fmla="*/ 3032873 h 3455855"/>
                <a:gd name="connsiteX4" fmla="*/ 1589166 w 3062442"/>
                <a:gd name="connsiteY4" fmla="*/ 3074871 h 3455855"/>
                <a:gd name="connsiteX5" fmla="*/ 1598208 w 3062442"/>
                <a:gd name="connsiteY5" fmla="*/ 3083871 h 3455855"/>
                <a:gd name="connsiteX6" fmla="*/ 1601222 w 3062442"/>
                <a:gd name="connsiteY6" fmla="*/ 3080871 h 3455855"/>
                <a:gd name="connsiteX7" fmla="*/ 1607250 w 3062442"/>
                <a:gd name="connsiteY7" fmla="*/ 3074871 h 3455855"/>
                <a:gd name="connsiteX8" fmla="*/ 1610264 w 3062442"/>
                <a:gd name="connsiteY8" fmla="*/ 3074871 h 3455855"/>
                <a:gd name="connsiteX9" fmla="*/ 1616292 w 3062442"/>
                <a:gd name="connsiteY9" fmla="*/ 3065871 h 3455855"/>
                <a:gd name="connsiteX10" fmla="*/ 1616292 w 3062442"/>
                <a:gd name="connsiteY10" fmla="*/ 3062872 h 3455855"/>
                <a:gd name="connsiteX11" fmla="*/ 1613278 w 3062442"/>
                <a:gd name="connsiteY11" fmla="*/ 3059872 h 3455855"/>
                <a:gd name="connsiteX12" fmla="*/ 1613278 w 3062442"/>
                <a:gd name="connsiteY12" fmla="*/ 3056872 h 3455855"/>
                <a:gd name="connsiteX13" fmla="*/ 1616292 w 3062442"/>
                <a:gd name="connsiteY13" fmla="*/ 3056872 h 3455855"/>
                <a:gd name="connsiteX14" fmla="*/ 1619306 w 3062442"/>
                <a:gd name="connsiteY14" fmla="*/ 3059872 h 3455855"/>
                <a:gd name="connsiteX15" fmla="*/ 1619306 w 3062442"/>
                <a:gd name="connsiteY15" fmla="*/ 3068871 h 3455855"/>
                <a:gd name="connsiteX16" fmla="*/ 1613278 w 3062442"/>
                <a:gd name="connsiteY16" fmla="*/ 3077871 h 3455855"/>
                <a:gd name="connsiteX17" fmla="*/ 1610264 w 3062442"/>
                <a:gd name="connsiteY17" fmla="*/ 3077871 h 3455855"/>
                <a:gd name="connsiteX18" fmla="*/ 1604236 w 3062442"/>
                <a:gd name="connsiteY18" fmla="*/ 3083871 h 3455855"/>
                <a:gd name="connsiteX19" fmla="*/ 1601222 w 3062442"/>
                <a:gd name="connsiteY19" fmla="*/ 3086871 h 3455855"/>
                <a:gd name="connsiteX20" fmla="*/ 1640405 w 3062442"/>
                <a:gd name="connsiteY20" fmla="*/ 3137868 h 3455855"/>
                <a:gd name="connsiteX21" fmla="*/ 1646433 w 3062442"/>
                <a:gd name="connsiteY21" fmla="*/ 3134869 h 3455855"/>
                <a:gd name="connsiteX22" fmla="*/ 1652461 w 3062442"/>
                <a:gd name="connsiteY22" fmla="*/ 3134869 h 3455855"/>
                <a:gd name="connsiteX23" fmla="*/ 1661503 w 3062442"/>
                <a:gd name="connsiteY23" fmla="*/ 3134869 h 3455855"/>
                <a:gd name="connsiteX24" fmla="*/ 1667531 w 3062442"/>
                <a:gd name="connsiteY24" fmla="*/ 3128869 h 3455855"/>
                <a:gd name="connsiteX25" fmla="*/ 1667531 w 3062442"/>
                <a:gd name="connsiteY25" fmla="*/ 3125869 h 3455855"/>
                <a:gd name="connsiteX26" fmla="*/ 1667531 w 3062442"/>
                <a:gd name="connsiteY26" fmla="*/ 3122869 h 3455855"/>
                <a:gd name="connsiteX27" fmla="*/ 1670545 w 3062442"/>
                <a:gd name="connsiteY27" fmla="*/ 3122869 h 3455855"/>
                <a:gd name="connsiteX28" fmla="*/ 1670545 w 3062442"/>
                <a:gd name="connsiteY28" fmla="*/ 3131869 h 3455855"/>
                <a:gd name="connsiteX29" fmla="*/ 1664517 w 3062442"/>
                <a:gd name="connsiteY29" fmla="*/ 3137868 h 3455855"/>
                <a:gd name="connsiteX30" fmla="*/ 1652461 w 3062442"/>
                <a:gd name="connsiteY30" fmla="*/ 3140868 h 3455855"/>
                <a:gd name="connsiteX31" fmla="*/ 1646433 w 3062442"/>
                <a:gd name="connsiteY31" fmla="*/ 3140868 h 3455855"/>
                <a:gd name="connsiteX32" fmla="*/ 1643419 w 3062442"/>
                <a:gd name="connsiteY32" fmla="*/ 3140868 h 3455855"/>
                <a:gd name="connsiteX33" fmla="*/ 1658489 w 3062442"/>
                <a:gd name="connsiteY33" fmla="*/ 3176867 h 3455855"/>
                <a:gd name="connsiteX34" fmla="*/ 1673560 w 3062442"/>
                <a:gd name="connsiteY34" fmla="*/ 3173867 h 3455855"/>
                <a:gd name="connsiteX35" fmla="*/ 1682602 w 3062442"/>
                <a:gd name="connsiteY35" fmla="*/ 3173867 h 3455855"/>
                <a:gd name="connsiteX36" fmla="*/ 1691644 w 3062442"/>
                <a:gd name="connsiteY36" fmla="*/ 3176867 h 3455855"/>
                <a:gd name="connsiteX37" fmla="*/ 1700686 w 3062442"/>
                <a:gd name="connsiteY37" fmla="*/ 3170867 h 3455855"/>
                <a:gd name="connsiteX38" fmla="*/ 1700686 w 3062442"/>
                <a:gd name="connsiteY38" fmla="*/ 3167867 h 3455855"/>
                <a:gd name="connsiteX39" fmla="*/ 1703700 w 3062442"/>
                <a:gd name="connsiteY39" fmla="*/ 3164867 h 3455855"/>
                <a:gd name="connsiteX40" fmla="*/ 1706714 w 3062442"/>
                <a:gd name="connsiteY40" fmla="*/ 3167867 h 3455855"/>
                <a:gd name="connsiteX41" fmla="*/ 1703700 w 3062442"/>
                <a:gd name="connsiteY41" fmla="*/ 3173867 h 3455855"/>
                <a:gd name="connsiteX42" fmla="*/ 1691644 w 3062442"/>
                <a:gd name="connsiteY42" fmla="*/ 3179867 h 3455855"/>
                <a:gd name="connsiteX43" fmla="*/ 1682602 w 3062442"/>
                <a:gd name="connsiteY43" fmla="*/ 3176867 h 3455855"/>
                <a:gd name="connsiteX44" fmla="*/ 1673560 w 3062442"/>
                <a:gd name="connsiteY44" fmla="*/ 3176867 h 3455855"/>
                <a:gd name="connsiteX45" fmla="*/ 1661503 w 3062442"/>
                <a:gd name="connsiteY45" fmla="*/ 3179867 h 3455855"/>
                <a:gd name="connsiteX46" fmla="*/ 1667531 w 3062442"/>
                <a:gd name="connsiteY46" fmla="*/ 3242864 h 3455855"/>
                <a:gd name="connsiteX47" fmla="*/ 1679588 w 3062442"/>
                <a:gd name="connsiteY47" fmla="*/ 3242864 h 3455855"/>
                <a:gd name="connsiteX48" fmla="*/ 1691644 w 3062442"/>
                <a:gd name="connsiteY48" fmla="*/ 3245864 h 3455855"/>
                <a:gd name="connsiteX49" fmla="*/ 1700686 w 3062442"/>
                <a:gd name="connsiteY49" fmla="*/ 3239864 h 3455855"/>
                <a:gd name="connsiteX50" fmla="*/ 1700686 w 3062442"/>
                <a:gd name="connsiteY50" fmla="*/ 3233864 h 3455855"/>
                <a:gd name="connsiteX51" fmla="*/ 1703700 w 3062442"/>
                <a:gd name="connsiteY51" fmla="*/ 3230865 h 3455855"/>
                <a:gd name="connsiteX52" fmla="*/ 1706714 w 3062442"/>
                <a:gd name="connsiteY52" fmla="*/ 3230865 h 3455855"/>
                <a:gd name="connsiteX53" fmla="*/ 1703700 w 3062442"/>
                <a:gd name="connsiteY53" fmla="*/ 3239864 h 3455855"/>
                <a:gd name="connsiteX54" fmla="*/ 1691644 w 3062442"/>
                <a:gd name="connsiteY54" fmla="*/ 3248864 h 3455855"/>
                <a:gd name="connsiteX55" fmla="*/ 1676574 w 3062442"/>
                <a:gd name="connsiteY55" fmla="*/ 3248864 h 3455855"/>
                <a:gd name="connsiteX56" fmla="*/ 1667531 w 3062442"/>
                <a:gd name="connsiteY56" fmla="*/ 3248864 h 3455855"/>
                <a:gd name="connsiteX57" fmla="*/ 1655475 w 3062442"/>
                <a:gd name="connsiteY57" fmla="*/ 3296862 h 3455855"/>
                <a:gd name="connsiteX58" fmla="*/ 1667531 w 3062442"/>
                <a:gd name="connsiteY58" fmla="*/ 3311861 h 3455855"/>
                <a:gd name="connsiteX59" fmla="*/ 1670545 w 3062442"/>
                <a:gd name="connsiteY59" fmla="*/ 3335860 h 3455855"/>
                <a:gd name="connsiteX60" fmla="*/ 1670545 w 3062442"/>
                <a:gd name="connsiteY60" fmla="*/ 3338860 h 3455855"/>
                <a:gd name="connsiteX61" fmla="*/ 1667531 w 3062442"/>
                <a:gd name="connsiteY61" fmla="*/ 3335860 h 3455855"/>
                <a:gd name="connsiteX62" fmla="*/ 1664517 w 3062442"/>
                <a:gd name="connsiteY62" fmla="*/ 3314861 h 3455855"/>
                <a:gd name="connsiteX63" fmla="*/ 1652461 w 3062442"/>
                <a:gd name="connsiteY63" fmla="*/ 3299862 h 3455855"/>
                <a:gd name="connsiteX64" fmla="*/ 1652461 w 3062442"/>
                <a:gd name="connsiteY64" fmla="*/ 3305861 h 3455855"/>
                <a:gd name="connsiteX65" fmla="*/ 1586152 w 3062442"/>
                <a:gd name="connsiteY65" fmla="*/ 3374859 h 3455855"/>
                <a:gd name="connsiteX66" fmla="*/ 1604236 w 3062442"/>
                <a:gd name="connsiteY66" fmla="*/ 3377858 h 3455855"/>
                <a:gd name="connsiteX67" fmla="*/ 1610264 w 3062442"/>
                <a:gd name="connsiteY67" fmla="*/ 3386858 h 3455855"/>
                <a:gd name="connsiteX68" fmla="*/ 1619306 w 3062442"/>
                <a:gd name="connsiteY68" fmla="*/ 3395858 h 3455855"/>
                <a:gd name="connsiteX69" fmla="*/ 1640405 w 3062442"/>
                <a:gd name="connsiteY69" fmla="*/ 3389858 h 3455855"/>
                <a:gd name="connsiteX70" fmla="*/ 1643419 w 3062442"/>
                <a:gd name="connsiteY70" fmla="*/ 3389858 h 3455855"/>
                <a:gd name="connsiteX71" fmla="*/ 1640405 w 3062442"/>
                <a:gd name="connsiteY71" fmla="*/ 3392858 h 3455855"/>
                <a:gd name="connsiteX72" fmla="*/ 1619306 w 3062442"/>
                <a:gd name="connsiteY72" fmla="*/ 3398858 h 3455855"/>
                <a:gd name="connsiteX73" fmla="*/ 1616292 w 3062442"/>
                <a:gd name="connsiteY73" fmla="*/ 3398858 h 3455855"/>
                <a:gd name="connsiteX74" fmla="*/ 1607250 w 3062442"/>
                <a:gd name="connsiteY74" fmla="*/ 3389858 h 3455855"/>
                <a:gd name="connsiteX75" fmla="*/ 1601222 w 3062442"/>
                <a:gd name="connsiteY75" fmla="*/ 3380858 h 3455855"/>
                <a:gd name="connsiteX76" fmla="*/ 1580123 w 3062442"/>
                <a:gd name="connsiteY76" fmla="*/ 3377858 h 3455855"/>
                <a:gd name="connsiteX77" fmla="*/ 1577109 w 3062442"/>
                <a:gd name="connsiteY77" fmla="*/ 3380858 h 3455855"/>
                <a:gd name="connsiteX78" fmla="*/ 1562039 w 3062442"/>
                <a:gd name="connsiteY78" fmla="*/ 3389858 h 3455855"/>
                <a:gd name="connsiteX79" fmla="*/ 1516828 w 3062442"/>
                <a:gd name="connsiteY79" fmla="*/ 3410857 h 3455855"/>
                <a:gd name="connsiteX80" fmla="*/ 1525870 w 3062442"/>
                <a:gd name="connsiteY80" fmla="*/ 3413857 h 3455855"/>
                <a:gd name="connsiteX81" fmla="*/ 1543955 w 3062442"/>
                <a:gd name="connsiteY81" fmla="*/ 3419857 h 3455855"/>
                <a:gd name="connsiteX82" fmla="*/ 1549983 w 3062442"/>
                <a:gd name="connsiteY82" fmla="*/ 3431856 h 3455855"/>
                <a:gd name="connsiteX83" fmla="*/ 1549983 w 3062442"/>
                <a:gd name="connsiteY83" fmla="*/ 3434856 h 3455855"/>
                <a:gd name="connsiteX84" fmla="*/ 1546969 w 3062442"/>
                <a:gd name="connsiteY84" fmla="*/ 3434856 h 3455855"/>
                <a:gd name="connsiteX85" fmla="*/ 1540941 w 3062442"/>
                <a:gd name="connsiteY85" fmla="*/ 3422857 h 3455855"/>
                <a:gd name="connsiteX86" fmla="*/ 1525870 w 3062442"/>
                <a:gd name="connsiteY86" fmla="*/ 3416857 h 3455855"/>
                <a:gd name="connsiteX87" fmla="*/ 1510800 w 3062442"/>
                <a:gd name="connsiteY87" fmla="*/ 3410857 h 3455855"/>
                <a:gd name="connsiteX88" fmla="*/ 1408322 w 3062442"/>
                <a:gd name="connsiteY88" fmla="*/ 3428856 h 3455855"/>
                <a:gd name="connsiteX89" fmla="*/ 1411336 w 3062442"/>
                <a:gd name="connsiteY89" fmla="*/ 3431856 h 3455855"/>
                <a:gd name="connsiteX90" fmla="*/ 1420378 w 3062442"/>
                <a:gd name="connsiteY90" fmla="*/ 3437856 h 3455855"/>
                <a:gd name="connsiteX91" fmla="*/ 1417364 w 3062442"/>
                <a:gd name="connsiteY91" fmla="*/ 3455855 h 3455855"/>
                <a:gd name="connsiteX92" fmla="*/ 1414350 w 3062442"/>
                <a:gd name="connsiteY92" fmla="*/ 3455855 h 3455855"/>
                <a:gd name="connsiteX93" fmla="*/ 1417364 w 3062442"/>
                <a:gd name="connsiteY93" fmla="*/ 3452855 h 3455855"/>
                <a:gd name="connsiteX94" fmla="*/ 1417364 w 3062442"/>
                <a:gd name="connsiteY94" fmla="*/ 3440856 h 3455855"/>
                <a:gd name="connsiteX95" fmla="*/ 1408322 w 3062442"/>
                <a:gd name="connsiteY95" fmla="*/ 3434856 h 3455855"/>
                <a:gd name="connsiteX96" fmla="*/ 1405308 w 3062442"/>
                <a:gd name="connsiteY96" fmla="*/ 3431856 h 3455855"/>
                <a:gd name="connsiteX97" fmla="*/ 1402294 w 3062442"/>
                <a:gd name="connsiteY97" fmla="*/ 3428856 h 3455855"/>
                <a:gd name="connsiteX98" fmla="*/ 1366125 w 3062442"/>
                <a:gd name="connsiteY98" fmla="*/ 3422857 h 3455855"/>
                <a:gd name="connsiteX99" fmla="*/ 1311872 w 3062442"/>
                <a:gd name="connsiteY99" fmla="*/ 3389858 h 3455855"/>
                <a:gd name="connsiteX100" fmla="*/ 1287759 w 3062442"/>
                <a:gd name="connsiteY100" fmla="*/ 3329860 h 3455855"/>
                <a:gd name="connsiteX101" fmla="*/ 1284745 w 3062442"/>
                <a:gd name="connsiteY101" fmla="*/ 3320861 h 3455855"/>
                <a:gd name="connsiteX102" fmla="*/ 1272689 w 3062442"/>
                <a:gd name="connsiteY102" fmla="*/ 3317861 h 3455855"/>
                <a:gd name="connsiteX103" fmla="*/ 1257618 w 3062442"/>
                <a:gd name="connsiteY103" fmla="*/ 3338860 h 3455855"/>
                <a:gd name="connsiteX104" fmla="*/ 1254604 w 3062442"/>
                <a:gd name="connsiteY104" fmla="*/ 3338860 h 3455855"/>
                <a:gd name="connsiteX105" fmla="*/ 1254604 w 3062442"/>
                <a:gd name="connsiteY105" fmla="*/ 3335860 h 3455855"/>
                <a:gd name="connsiteX106" fmla="*/ 1272689 w 3062442"/>
                <a:gd name="connsiteY106" fmla="*/ 3314861 h 3455855"/>
                <a:gd name="connsiteX107" fmla="*/ 1284745 w 3062442"/>
                <a:gd name="connsiteY107" fmla="*/ 3314861 h 3455855"/>
                <a:gd name="connsiteX108" fmla="*/ 1275703 w 3062442"/>
                <a:gd name="connsiteY108" fmla="*/ 3236864 h 3455855"/>
                <a:gd name="connsiteX109" fmla="*/ 1278717 w 3062442"/>
                <a:gd name="connsiteY109" fmla="*/ 3212865 h 3455855"/>
                <a:gd name="connsiteX110" fmla="*/ 1272689 w 3062442"/>
                <a:gd name="connsiteY110" fmla="*/ 3212865 h 3455855"/>
                <a:gd name="connsiteX111" fmla="*/ 1254604 w 3062442"/>
                <a:gd name="connsiteY111" fmla="*/ 3227865 h 3455855"/>
                <a:gd name="connsiteX112" fmla="*/ 1251590 w 3062442"/>
                <a:gd name="connsiteY112" fmla="*/ 3227865 h 3455855"/>
                <a:gd name="connsiteX113" fmla="*/ 1251590 w 3062442"/>
                <a:gd name="connsiteY113" fmla="*/ 3224865 h 3455855"/>
                <a:gd name="connsiteX114" fmla="*/ 1272689 w 3062442"/>
                <a:gd name="connsiteY114" fmla="*/ 3206866 h 3455855"/>
                <a:gd name="connsiteX115" fmla="*/ 1278717 w 3062442"/>
                <a:gd name="connsiteY115" fmla="*/ 3206866 h 3455855"/>
                <a:gd name="connsiteX116" fmla="*/ 1293787 w 3062442"/>
                <a:gd name="connsiteY116" fmla="*/ 3161867 h 3455855"/>
                <a:gd name="connsiteX117" fmla="*/ 1305843 w 3062442"/>
                <a:gd name="connsiteY117" fmla="*/ 3140868 h 3455855"/>
                <a:gd name="connsiteX118" fmla="*/ 1287759 w 3062442"/>
                <a:gd name="connsiteY118" fmla="*/ 3122869 h 3455855"/>
                <a:gd name="connsiteX119" fmla="*/ 1290773 w 3062442"/>
                <a:gd name="connsiteY119" fmla="*/ 3119869 h 3455855"/>
                <a:gd name="connsiteX120" fmla="*/ 1290773 w 3062442"/>
                <a:gd name="connsiteY120" fmla="*/ 3122869 h 3455855"/>
                <a:gd name="connsiteX121" fmla="*/ 1305843 w 3062442"/>
                <a:gd name="connsiteY121" fmla="*/ 3137868 h 3455855"/>
                <a:gd name="connsiteX122" fmla="*/ 1308858 w 3062442"/>
                <a:gd name="connsiteY122" fmla="*/ 3137868 h 3455855"/>
                <a:gd name="connsiteX123" fmla="*/ 1348040 w 3062442"/>
                <a:gd name="connsiteY123" fmla="*/ 3092870 h 3455855"/>
                <a:gd name="connsiteX124" fmla="*/ 1345026 w 3062442"/>
                <a:gd name="connsiteY124" fmla="*/ 3089870 h 3455855"/>
                <a:gd name="connsiteX125" fmla="*/ 1338998 w 3062442"/>
                <a:gd name="connsiteY125" fmla="*/ 3086871 h 3455855"/>
                <a:gd name="connsiteX126" fmla="*/ 1326942 w 3062442"/>
                <a:gd name="connsiteY126" fmla="*/ 3074871 h 3455855"/>
                <a:gd name="connsiteX127" fmla="*/ 1323928 w 3062442"/>
                <a:gd name="connsiteY127" fmla="*/ 3038873 h 3455855"/>
                <a:gd name="connsiteX128" fmla="*/ 1326942 w 3062442"/>
                <a:gd name="connsiteY128" fmla="*/ 3038873 h 3455855"/>
                <a:gd name="connsiteX129" fmla="*/ 1329956 w 3062442"/>
                <a:gd name="connsiteY129" fmla="*/ 3071871 h 3455855"/>
                <a:gd name="connsiteX130" fmla="*/ 1342012 w 3062442"/>
                <a:gd name="connsiteY130" fmla="*/ 3083871 h 3455855"/>
                <a:gd name="connsiteX131" fmla="*/ 1348040 w 3062442"/>
                <a:gd name="connsiteY131" fmla="*/ 3086871 h 3455855"/>
                <a:gd name="connsiteX132" fmla="*/ 1351054 w 3062442"/>
                <a:gd name="connsiteY132" fmla="*/ 3089870 h 3455855"/>
                <a:gd name="connsiteX133" fmla="*/ 1384209 w 3062442"/>
                <a:gd name="connsiteY133" fmla="*/ 3065871 h 3455855"/>
                <a:gd name="connsiteX134" fmla="*/ 1399279 w 3062442"/>
                <a:gd name="connsiteY134" fmla="*/ 3059872 h 3455855"/>
                <a:gd name="connsiteX135" fmla="*/ 1396265 w 3062442"/>
                <a:gd name="connsiteY135" fmla="*/ 3053872 h 3455855"/>
                <a:gd name="connsiteX136" fmla="*/ 1399279 w 3062442"/>
                <a:gd name="connsiteY136" fmla="*/ 3032873 h 3455855"/>
                <a:gd name="connsiteX137" fmla="*/ 1402294 w 3062442"/>
                <a:gd name="connsiteY137" fmla="*/ 3035873 h 3455855"/>
                <a:gd name="connsiteX138" fmla="*/ 1402294 w 3062442"/>
                <a:gd name="connsiteY138" fmla="*/ 3038873 h 3455855"/>
                <a:gd name="connsiteX139" fmla="*/ 1399279 w 3062442"/>
                <a:gd name="connsiteY139" fmla="*/ 3050872 h 3455855"/>
                <a:gd name="connsiteX140" fmla="*/ 1402294 w 3062442"/>
                <a:gd name="connsiteY140" fmla="*/ 3056872 h 3455855"/>
                <a:gd name="connsiteX141" fmla="*/ 1453533 w 3062442"/>
                <a:gd name="connsiteY141" fmla="*/ 3032873 h 3455855"/>
                <a:gd name="connsiteX142" fmla="*/ 1444490 w 3062442"/>
                <a:gd name="connsiteY142" fmla="*/ 3005874 h 3455855"/>
                <a:gd name="connsiteX143" fmla="*/ 1444490 w 3062442"/>
                <a:gd name="connsiteY143" fmla="*/ 3002874 h 3455855"/>
                <a:gd name="connsiteX144" fmla="*/ 1447505 w 3062442"/>
                <a:gd name="connsiteY144" fmla="*/ 3002874 h 3455855"/>
                <a:gd name="connsiteX145" fmla="*/ 1456547 w 3062442"/>
                <a:gd name="connsiteY145" fmla="*/ 3032873 h 3455855"/>
                <a:gd name="connsiteX146" fmla="*/ 1507786 w 3062442"/>
                <a:gd name="connsiteY146" fmla="*/ 3029873 h 3455855"/>
                <a:gd name="connsiteX147" fmla="*/ 1510800 w 3062442"/>
                <a:gd name="connsiteY147" fmla="*/ 3029873 h 3455855"/>
                <a:gd name="connsiteX148" fmla="*/ 1510800 w 3062442"/>
                <a:gd name="connsiteY148" fmla="*/ 3017873 h 3455855"/>
                <a:gd name="connsiteX149" fmla="*/ 1507786 w 3062442"/>
                <a:gd name="connsiteY149" fmla="*/ 3005874 h 3455855"/>
                <a:gd name="connsiteX150" fmla="*/ 1498744 w 3062442"/>
                <a:gd name="connsiteY150" fmla="*/ 3002874 h 3455855"/>
                <a:gd name="connsiteX151" fmla="*/ 1495730 w 3062442"/>
                <a:gd name="connsiteY151" fmla="*/ 3002874 h 3455855"/>
                <a:gd name="connsiteX152" fmla="*/ 1495730 w 3062442"/>
                <a:gd name="connsiteY152" fmla="*/ 2999874 h 3455855"/>
                <a:gd name="connsiteX153" fmla="*/ 1504395 w 3062442"/>
                <a:gd name="connsiteY153" fmla="*/ 2999499 h 3455855"/>
                <a:gd name="connsiteX154" fmla="*/ 2395250 w 3062442"/>
                <a:gd name="connsiteY154" fmla="*/ 2134838 h 3455855"/>
                <a:gd name="connsiteX155" fmla="*/ 2398262 w 3062442"/>
                <a:gd name="connsiteY155" fmla="*/ 2134838 h 3455855"/>
                <a:gd name="connsiteX156" fmla="*/ 2398262 w 3062442"/>
                <a:gd name="connsiteY156" fmla="*/ 2140834 h 3455855"/>
                <a:gd name="connsiteX157" fmla="*/ 2374168 w 3062442"/>
                <a:gd name="connsiteY157" fmla="*/ 2182807 h 3455855"/>
                <a:gd name="connsiteX158" fmla="*/ 2380192 w 3062442"/>
                <a:gd name="connsiteY158" fmla="*/ 2206792 h 3455855"/>
                <a:gd name="connsiteX159" fmla="*/ 2383203 w 3062442"/>
                <a:gd name="connsiteY159" fmla="*/ 2218784 h 3455855"/>
                <a:gd name="connsiteX160" fmla="*/ 2386215 w 3062442"/>
                <a:gd name="connsiteY160" fmla="*/ 2221782 h 3455855"/>
                <a:gd name="connsiteX161" fmla="*/ 2449461 w 3062442"/>
                <a:gd name="connsiteY161" fmla="*/ 2221782 h 3455855"/>
                <a:gd name="connsiteX162" fmla="*/ 2470543 w 3062442"/>
                <a:gd name="connsiteY162" fmla="*/ 2224780 h 3455855"/>
                <a:gd name="connsiteX163" fmla="*/ 2470543 w 3062442"/>
                <a:gd name="connsiteY163" fmla="*/ 2215786 h 3455855"/>
                <a:gd name="connsiteX164" fmla="*/ 2494637 w 3062442"/>
                <a:gd name="connsiteY164" fmla="*/ 2197798 h 3455855"/>
                <a:gd name="connsiteX165" fmla="*/ 2497649 w 3062442"/>
                <a:gd name="connsiteY165" fmla="*/ 2200796 h 3455855"/>
                <a:gd name="connsiteX166" fmla="*/ 2494637 w 3062442"/>
                <a:gd name="connsiteY166" fmla="*/ 2203794 h 3455855"/>
                <a:gd name="connsiteX167" fmla="*/ 2476567 w 3062442"/>
                <a:gd name="connsiteY167" fmla="*/ 2215786 h 3455855"/>
                <a:gd name="connsiteX168" fmla="*/ 2476567 w 3062442"/>
                <a:gd name="connsiteY168" fmla="*/ 2224780 h 3455855"/>
                <a:gd name="connsiteX169" fmla="*/ 2563907 w 3062442"/>
                <a:gd name="connsiteY169" fmla="*/ 2239771 h 3455855"/>
                <a:gd name="connsiteX170" fmla="*/ 2572942 w 3062442"/>
                <a:gd name="connsiteY170" fmla="*/ 2197798 h 3455855"/>
                <a:gd name="connsiteX171" fmla="*/ 2575954 w 3062442"/>
                <a:gd name="connsiteY171" fmla="*/ 2194800 h 3455855"/>
                <a:gd name="connsiteX172" fmla="*/ 2578966 w 3062442"/>
                <a:gd name="connsiteY172" fmla="*/ 2197798 h 3455855"/>
                <a:gd name="connsiteX173" fmla="*/ 2569930 w 3062442"/>
                <a:gd name="connsiteY173" fmla="*/ 2242769 h 3455855"/>
                <a:gd name="connsiteX174" fmla="*/ 2633177 w 3062442"/>
                <a:gd name="connsiteY174" fmla="*/ 2281744 h 3455855"/>
                <a:gd name="connsiteX175" fmla="*/ 2636188 w 3062442"/>
                <a:gd name="connsiteY175" fmla="*/ 2284742 h 3455855"/>
                <a:gd name="connsiteX176" fmla="*/ 2645224 w 3062442"/>
                <a:gd name="connsiteY176" fmla="*/ 2272750 h 3455855"/>
                <a:gd name="connsiteX177" fmla="*/ 2651247 w 3062442"/>
                <a:gd name="connsiteY177" fmla="*/ 2254761 h 3455855"/>
                <a:gd name="connsiteX178" fmla="*/ 2645224 w 3062442"/>
                <a:gd name="connsiteY178" fmla="*/ 2242769 h 3455855"/>
                <a:gd name="connsiteX179" fmla="*/ 2642212 w 3062442"/>
                <a:gd name="connsiteY179" fmla="*/ 2236773 h 3455855"/>
                <a:gd name="connsiteX180" fmla="*/ 2645224 w 3062442"/>
                <a:gd name="connsiteY180" fmla="*/ 2236773 h 3455855"/>
                <a:gd name="connsiteX181" fmla="*/ 2657270 w 3062442"/>
                <a:gd name="connsiteY181" fmla="*/ 2254761 h 3455855"/>
                <a:gd name="connsiteX182" fmla="*/ 2648235 w 3062442"/>
                <a:gd name="connsiteY182" fmla="*/ 2275748 h 3455855"/>
                <a:gd name="connsiteX183" fmla="*/ 2639200 w 3062442"/>
                <a:gd name="connsiteY183" fmla="*/ 2290738 h 3455855"/>
                <a:gd name="connsiteX184" fmla="*/ 2693411 w 3062442"/>
                <a:gd name="connsiteY184" fmla="*/ 2407663 h 3455855"/>
                <a:gd name="connsiteX185" fmla="*/ 2699435 w 3062442"/>
                <a:gd name="connsiteY185" fmla="*/ 2425651 h 3455855"/>
                <a:gd name="connsiteX186" fmla="*/ 2702446 w 3062442"/>
                <a:gd name="connsiteY186" fmla="*/ 2425651 h 3455855"/>
                <a:gd name="connsiteX187" fmla="*/ 2717505 w 3062442"/>
                <a:gd name="connsiteY187" fmla="*/ 2425651 h 3455855"/>
                <a:gd name="connsiteX188" fmla="*/ 2720517 w 3062442"/>
                <a:gd name="connsiteY188" fmla="*/ 2425651 h 3455855"/>
                <a:gd name="connsiteX189" fmla="*/ 2735575 w 3062442"/>
                <a:gd name="connsiteY189" fmla="*/ 2422653 h 3455855"/>
                <a:gd name="connsiteX190" fmla="*/ 2738587 w 3062442"/>
                <a:gd name="connsiteY190" fmla="*/ 2416657 h 3455855"/>
                <a:gd name="connsiteX191" fmla="*/ 2738587 w 3062442"/>
                <a:gd name="connsiteY191" fmla="*/ 2410661 h 3455855"/>
                <a:gd name="connsiteX192" fmla="*/ 2738587 w 3062442"/>
                <a:gd name="connsiteY192" fmla="*/ 2407663 h 3455855"/>
                <a:gd name="connsiteX193" fmla="*/ 2741599 w 3062442"/>
                <a:gd name="connsiteY193" fmla="*/ 2407663 h 3455855"/>
                <a:gd name="connsiteX194" fmla="*/ 2744611 w 3062442"/>
                <a:gd name="connsiteY194" fmla="*/ 2416657 h 3455855"/>
                <a:gd name="connsiteX195" fmla="*/ 2738587 w 3062442"/>
                <a:gd name="connsiteY195" fmla="*/ 2425651 h 3455855"/>
                <a:gd name="connsiteX196" fmla="*/ 2720517 w 3062442"/>
                <a:gd name="connsiteY196" fmla="*/ 2431647 h 3455855"/>
                <a:gd name="connsiteX197" fmla="*/ 2717505 w 3062442"/>
                <a:gd name="connsiteY197" fmla="*/ 2431647 h 3455855"/>
                <a:gd name="connsiteX198" fmla="*/ 2705458 w 3062442"/>
                <a:gd name="connsiteY198" fmla="*/ 2431647 h 3455855"/>
                <a:gd name="connsiteX199" fmla="*/ 2699435 w 3062442"/>
                <a:gd name="connsiteY199" fmla="*/ 2431647 h 3455855"/>
                <a:gd name="connsiteX200" fmla="*/ 2705458 w 3062442"/>
                <a:gd name="connsiteY200" fmla="*/ 2530584 h 3455855"/>
                <a:gd name="connsiteX201" fmla="*/ 2714493 w 3062442"/>
                <a:gd name="connsiteY201" fmla="*/ 2533582 h 3455855"/>
                <a:gd name="connsiteX202" fmla="*/ 2720517 w 3062442"/>
                <a:gd name="connsiteY202" fmla="*/ 2539578 h 3455855"/>
                <a:gd name="connsiteX203" fmla="*/ 2732564 w 3062442"/>
                <a:gd name="connsiteY203" fmla="*/ 2545574 h 3455855"/>
                <a:gd name="connsiteX204" fmla="*/ 2744611 w 3062442"/>
                <a:gd name="connsiteY204" fmla="*/ 2542576 h 3455855"/>
                <a:gd name="connsiteX205" fmla="*/ 2747622 w 3062442"/>
                <a:gd name="connsiteY205" fmla="*/ 2539578 h 3455855"/>
                <a:gd name="connsiteX206" fmla="*/ 2750634 w 3062442"/>
                <a:gd name="connsiteY206" fmla="*/ 2536580 h 3455855"/>
                <a:gd name="connsiteX207" fmla="*/ 2753646 w 3062442"/>
                <a:gd name="connsiteY207" fmla="*/ 2539578 h 3455855"/>
                <a:gd name="connsiteX208" fmla="*/ 2747622 w 3062442"/>
                <a:gd name="connsiteY208" fmla="*/ 2548572 h 3455855"/>
                <a:gd name="connsiteX209" fmla="*/ 2729552 w 3062442"/>
                <a:gd name="connsiteY209" fmla="*/ 2551570 h 3455855"/>
                <a:gd name="connsiteX210" fmla="*/ 2717505 w 3062442"/>
                <a:gd name="connsiteY210" fmla="*/ 2542576 h 3455855"/>
                <a:gd name="connsiteX211" fmla="*/ 2711482 w 3062442"/>
                <a:gd name="connsiteY211" fmla="*/ 2539578 h 3455855"/>
                <a:gd name="connsiteX212" fmla="*/ 2705458 w 3062442"/>
                <a:gd name="connsiteY212" fmla="*/ 2536580 h 3455855"/>
                <a:gd name="connsiteX213" fmla="*/ 2693411 w 3062442"/>
                <a:gd name="connsiteY213" fmla="*/ 2596541 h 3455855"/>
                <a:gd name="connsiteX214" fmla="*/ 2714493 w 3062442"/>
                <a:gd name="connsiteY214" fmla="*/ 2602537 h 3455855"/>
                <a:gd name="connsiteX215" fmla="*/ 2723528 w 3062442"/>
                <a:gd name="connsiteY215" fmla="*/ 2611532 h 3455855"/>
                <a:gd name="connsiteX216" fmla="*/ 2732564 w 3062442"/>
                <a:gd name="connsiteY216" fmla="*/ 2620526 h 3455855"/>
                <a:gd name="connsiteX217" fmla="*/ 2747622 w 3062442"/>
                <a:gd name="connsiteY217" fmla="*/ 2623524 h 3455855"/>
                <a:gd name="connsiteX218" fmla="*/ 2753646 w 3062442"/>
                <a:gd name="connsiteY218" fmla="*/ 2620526 h 3455855"/>
                <a:gd name="connsiteX219" fmla="*/ 2759669 w 3062442"/>
                <a:gd name="connsiteY219" fmla="*/ 2620526 h 3455855"/>
                <a:gd name="connsiteX220" fmla="*/ 2759669 w 3062442"/>
                <a:gd name="connsiteY220" fmla="*/ 2623524 h 3455855"/>
                <a:gd name="connsiteX221" fmla="*/ 2747622 w 3062442"/>
                <a:gd name="connsiteY221" fmla="*/ 2629520 h 3455855"/>
                <a:gd name="connsiteX222" fmla="*/ 2729552 w 3062442"/>
                <a:gd name="connsiteY222" fmla="*/ 2626522 h 3455855"/>
                <a:gd name="connsiteX223" fmla="*/ 2720517 w 3062442"/>
                <a:gd name="connsiteY223" fmla="*/ 2614530 h 3455855"/>
                <a:gd name="connsiteX224" fmla="*/ 2711482 w 3062442"/>
                <a:gd name="connsiteY224" fmla="*/ 2605535 h 3455855"/>
                <a:gd name="connsiteX225" fmla="*/ 2690399 w 3062442"/>
                <a:gd name="connsiteY225" fmla="*/ 2602537 h 3455855"/>
                <a:gd name="connsiteX226" fmla="*/ 2648235 w 3062442"/>
                <a:gd name="connsiteY226" fmla="*/ 2686483 h 3455855"/>
                <a:gd name="connsiteX227" fmla="*/ 2660282 w 3062442"/>
                <a:gd name="connsiteY227" fmla="*/ 2695478 h 3455855"/>
                <a:gd name="connsiteX228" fmla="*/ 2672329 w 3062442"/>
                <a:gd name="connsiteY228" fmla="*/ 2704472 h 3455855"/>
                <a:gd name="connsiteX229" fmla="*/ 2690399 w 3062442"/>
                <a:gd name="connsiteY229" fmla="*/ 2707470 h 3455855"/>
                <a:gd name="connsiteX230" fmla="*/ 2696423 w 3062442"/>
                <a:gd name="connsiteY230" fmla="*/ 2701474 h 3455855"/>
                <a:gd name="connsiteX231" fmla="*/ 2702446 w 3062442"/>
                <a:gd name="connsiteY231" fmla="*/ 2698476 h 3455855"/>
                <a:gd name="connsiteX232" fmla="*/ 2702446 w 3062442"/>
                <a:gd name="connsiteY232" fmla="*/ 2704472 h 3455855"/>
                <a:gd name="connsiteX233" fmla="*/ 2693411 w 3062442"/>
                <a:gd name="connsiteY233" fmla="*/ 2713466 h 3455855"/>
                <a:gd name="connsiteX234" fmla="*/ 2669317 w 3062442"/>
                <a:gd name="connsiteY234" fmla="*/ 2710468 h 3455855"/>
                <a:gd name="connsiteX235" fmla="*/ 2654259 w 3062442"/>
                <a:gd name="connsiteY235" fmla="*/ 2698476 h 3455855"/>
                <a:gd name="connsiteX236" fmla="*/ 2645224 w 3062442"/>
                <a:gd name="connsiteY236" fmla="*/ 2689481 h 3455855"/>
                <a:gd name="connsiteX237" fmla="*/ 2642212 w 3062442"/>
                <a:gd name="connsiteY237" fmla="*/ 2689481 h 3455855"/>
                <a:gd name="connsiteX238" fmla="*/ 2584989 w 3062442"/>
                <a:gd name="connsiteY238" fmla="*/ 2740449 h 3455855"/>
                <a:gd name="connsiteX239" fmla="*/ 2588001 w 3062442"/>
                <a:gd name="connsiteY239" fmla="*/ 2770429 h 3455855"/>
                <a:gd name="connsiteX240" fmla="*/ 2569930 w 3062442"/>
                <a:gd name="connsiteY240" fmla="*/ 2803408 h 3455855"/>
                <a:gd name="connsiteX241" fmla="*/ 2566919 w 3062442"/>
                <a:gd name="connsiteY241" fmla="*/ 2803408 h 3455855"/>
                <a:gd name="connsiteX242" fmla="*/ 2566919 w 3062442"/>
                <a:gd name="connsiteY242" fmla="*/ 2800410 h 3455855"/>
                <a:gd name="connsiteX243" fmla="*/ 2581977 w 3062442"/>
                <a:gd name="connsiteY243" fmla="*/ 2770429 h 3455855"/>
                <a:gd name="connsiteX244" fmla="*/ 2578966 w 3062442"/>
                <a:gd name="connsiteY244" fmla="*/ 2743447 h 3455855"/>
                <a:gd name="connsiteX245" fmla="*/ 2572942 w 3062442"/>
                <a:gd name="connsiteY245" fmla="*/ 2746445 h 3455855"/>
                <a:gd name="connsiteX246" fmla="*/ 2431391 w 3062442"/>
                <a:gd name="connsiteY246" fmla="*/ 2776426 h 3455855"/>
                <a:gd name="connsiteX247" fmla="*/ 2449461 w 3062442"/>
                <a:gd name="connsiteY247" fmla="*/ 2794414 h 3455855"/>
                <a:gd name="connsiteX248" fmla="*/ 2452473 w 3062442"/>
                <a:gd name="connsiteY248" fmla="*/ 2815400 h 3455855"/>
                <a:gd name="connsiteX249" fmla="*/ 2455485 w 3062442"/>
                <a:gd name="connsiteY249" fmla="*/ 2833389 h 3455855"/>
                <a:gd name="connsiteX250" fmla="*/ 2485602 w 3062442"/>
                <a:gd name="connsiteY250" fmla="*/ 2842383 h 3455855"/>
                <a:gd name="connsiteX251" fmla="*/ 2488614 w 3062442"/>
                <a:gd name="connsiteY251" fmla="*/ 2845381 h 3455855"/>
                <a:gd name="connsiteX252" fmla="*/ 2485602 w 3062442"/>
                <a:gd name="connsiteY252" fmla="*/ 2848379 h 3455855"/>
                <a:gd name="connsiteX253" fmla="*/ 2452473 w 3062442"/>
                <a:gd name="connsiteY253" fmla="*/ 2839385 h 3455855"/>
                <a:gd name="connsiteX254" fmla="*/ 2449461 w 3062442"/>
                <a:gd name="connsiteY254" fmla="*/ 2836387 h 3455855"/>
                <a:gd name="connsiteX255" fmla="*/ 2446450 w 3062442"/>
                <a:gd name="connsiteY255" fmla="*/ 2812402 h 3455855"/>
                <a:gd name="connsiteX256" fmla="*/ 2446450 w 3062442"/>
                <a:gd name="connsiteY256" fmla="*/ 2797412 h 3455855"/>
                <a:gd name="connsiteX257" fmla="*/ 2422356 w 3062442"/>
                <a:gd name="connsiteY257" fmla="*/ 2779424 h 3455855"/>
                <a:gd name="connsiteX258" fmla="*/ 2419344 w 3062442"/>
                <a:gd name="connsiteY258" fmla="*/ 2779424 h 3455855"/>
                <a:gd name="connsiteX259" fmla="*/ 2416332 w 3062442"/>
                <a:gd name="connsiteY259" fmla="*/ 2776426 h 3455855"/>
                <a:gd name="connsiteX260" fmla="*/ 2389227 w 3062442"/>
                <a:gd name="connsiteY260" fmla="*/ 2773427 h 3455855"/>
                <a:gd name="connsiteX261" fmla="*/ 2313934 w 3062442"/>
                <a:gd name="connsiteY261" fmla="*/ 2761435 h 3455855"/>
                <a:gd name="connsiteX262" fmla="*/ 2325980 w 3062442"/>
                <a:gd name="connsiteY262" fmla="*/ 2776426 h 3455855"/>
                <a:gd name="connsiteX263" fmla="*/ 2338027 w 3062442"/>
                <a:gd name="connsiteY263" fmla="*/ 2797412 h 3455855"/>
                <a:gd name="connsiteX264" fmla="*/ 2338027 w 3062442"/>
                <a:gd name="connsiteY264" fmla="*/ 2821397 h 3455855"/>
                <a:gd name="connsiteX265" fmla="*/ 2332004 w 3062442"/>
                <a:gd name="connsiteY265" fmla="*/ 2821397 h 3455855"/>
                <a:gd name="connsiteX266" fmla="*/ 2332004 w 3062442"/>
                <a:gd name="connsiteY266" fmla="*/ 2818399 h 3455855"/>
                <a:gd name="connsiteX267" fmla="*/ 2335016 w 3062442"/>
                <a:gd name="connsiteY267" fmla="*/ 2800410 h 3455855"/>
                <a:gd name="connsiteX268" fmla="*/ 2319957 w 3062442"/>
                <a:gd name="connsiteY268" fmla="*/ 2779424 h 3455855"/>
                <a:gd name="connsiteX269" fmla="*/ 2304898 w 3062442"/>
                <a:gd name="connsiteY269" fmla="*/ 2758437 h 3455855"/>
                <a:gd name="connsiteX270" fmla="*/ 2163347 w 3062442"/>
                <a:gd name="connsiteY270" fmla="*/ 2692480 h 3455855"/>
                <a:gd name="connsiteX271" fmla="*/ 2166359 w 3062442"/>
                <a:gd name="connsiteY271" fmla="*/ 2698476 h 3455855"/>
                <a:gd name="connsiteX272" fmla="*/ 2169371 w 3062442"/>
                <a:gd name="connsiteY272" fmla="*/ 2716464 h 3455855"/>
                <a:gd name="connsiteX273" fmla="*/ 2154312 w 3062442"/>
                <a:gd name="connsiteY273" fmla="*/ 2734453 h 3455855"/>
                <a:gd name="connsiteX274" fmla="*/ 2151300 w 3062442"/>
                <a:gd name="connsiteY274" fmla="*/ 2734453 h 3455855"/>
                <a:gd name="connsiteX275" fmla="*/ 2151300 w 3062442"/>
                <a:gd name="connsiteY275" fmla="*/ 2731454 h 3455855"/>
                <a:gd name="connsiteX276" fmla="*/ 2154312 w 3062442"/>
                <a:gd name="connsiteY276" fmla="*/ 2728456 h 3455855"/>
                <a:gd name="connsiteX277" fmla="*/ 2163347 w 3062442"/>
                <a:gd name="connsiteY277" fmla="*/ 2716464 h 3455855"/>
                <a:gd name="connsiteX278" fmla="*/ 2160335 w 3062442"/>
                <a:gd name="connsiteY278" fmla="*/ 2701474 h 3455855"/>
                <a:gd name="connsiteX279" fmla="*/ 2157324 w 3062442"/>
                <a:gd name="connsiteY279" fmla="*/ 2695478 h 3455855"/>
                <a:gd name="connsiteX280" fmla="*/ 2157324 w 3062442"/>
                <a:gd name="connsiteY280" fmla="*/ 2686483 h 3455855"/>
                <a:gd name="connsiteX281" fmla="*/ 2118171 w 3062442"/>
                <a:gd name="connsiteY281" fmla="*/ 2647508 h 3455855"/>
                <a:gd name="connsiteX282" fmla="*/ 2079019 w 3062442"/>
                <a:gd name="connsiteY282" fmla="*/ 2560564 h 3455855"/>
                <a:gd name="connsiteX283" fmla="*/ 2100101 w 3062442"/>
                <a:gd name="connsiteY283" fmla="*/ 2467624 h 3455855"/>
                <a:gd name="connsiteX284" fmla="*/ 2106124 w 3062442"/>
                <a:gd name="connsiteY284" fmla="*/ 2455632 h 3455855"/>
                <a:gd name="connsiteX285" fmla="*/ 2091066 w 3062442"/>
                <a:gd name="connsiteY285" fmla="*/ 2440642 h 3455855"/>
                <a:gd name="connsiteX286" fmla="*/ 2054925 w 3062442"/>
                <a:gd name="connsiteY286" fmla="*/ 2452634 h 3455855"/>
                <a:gd name="connsiteX287" fmla="*/ 2051913 w 3062442"/>
                <a:gd name="connsiteY287" fmla="*/ 2452634 h 3455855"/>
                <a:gd name="connsiteX288" fmla="*/ 2051913 w 3062442"/>
                <a:gd name="connsiteY288" fmla="*/ 2446638 h 3455855"/>
                <a:gd name="connsiteX289" fmla="*/ 2094077 w 3062442"/>
                <a:gd name="connsiteY289" fmla="*/ 2434645 h 3455855"/>
                <a:gd name="connsiteX290" fmla="*/ 2109136 w 3062442"/>
                <a:gd name="connsiteY290" fmla="*/ 2446638 h 3455855"/>
                <a:gd name="connsiteX291" fmla="*/ 2166359 w 3062442"/>
                <a:gd name="connsiteY291" fmla="*/ 2341705 h 3455855"/>
                <a:gd name="connsiteX292" fmla="*/ 2190453 w 3062442"/>
                <a:gd name="connsiteY292" fmla="*/ 2311724 h 3455855"/>
                <a:gd name="connsiteX293" fmla="*/ 2184429 w 3062442"/>
                <a:gd name="connsiteY293" fmla="*/ 2308726 h 3455855"/>
                <a:gd name="connsiteX294" fmla="*/ 2148289 w 3062442"/>
                <a:gd name="connsiteY294" fmla="*/ 2311724 h 3455855"/>
                <a:gd name="connsiteX295" fmla="*/ 2145277 w 3062442"/>
                <a:gd name="connsiteY295" fmla="*/ 2311724 h 3455855"/>
                <a:gd name="connsiteX296" fmla="*/ 2145277 w 3062442"/>
                <a:gd name="connsiteY296" fmla="*/ 2305728 h 3455855"/>
                <a:gd name="connsiteX297" fmla="*/ 2187441 w 3062442"/>
                <a:gd name="connsiteY297" fmla="*/ 2302730 h 3455855"/>
                <a:gd name="connsiteX298" fmla="*/ 2196476 w 3062442"/>
                <a:gd name="connsiteY298" fmla="*/ 2308726 h 3455855"/>
                <a:gd name="connsiteX299" fmla="*/ 2253699 w 3062442"/>
                <a:gd name="connsiteY299" fmla="*/ 2263755 h 3455855"/>
                <a:gd name="connsiteX300" fmla="*/ 2283816 w 3062442"/>
                <a:gd name="connsiteY300" fmla="*/ 2248765 h 3455855"/>
                <a:gd name="connsiteX301" fmla="*/ 2277793 w 3062442"/>
                <a:gd name="connsiteY301" fmla="*/ 2209790 h 3455855"/>
                <a:gd name="connsiteX302" fmla="*/ 2283816 w 3062442"/>
                <a:gd name="connsiteY302" fmla="*/ 2209790 h 3455855"/>
                <a:gd name="connsiteX303" fmla="*/ 2283816 w 3062442"/>
                <a:gd name="connsiteY303" fmla="*/ 2212788 h 3455855"/>
                <a:gd name="connsiteX304" fmla="*/ 2289840 w 3062442"/>
                <a:gd name="connsiteY304" fmla="*/ 2245767 h 3455855"/>
                <a:gd name="connsiteX305" fmla="*/ 2380192 w 3062442"/>
                <a:gd name="connsiteY305" fmla="*/ 2224780 h 3455855"/>
                <a:gd name="connsiteX306" fmla="*/ 2377180 w 3062442"/>
                <a:gd name="connsiteY306" fmla="*/ 2218784 h 3455855"/>
                <a:gd name="connsiteX307" fmla="*/ 2374168 w 3062442"/>
                <a:gd name="connsiteY307" fmla="*/ 2209790 h 3455855"/>
                <a:gd name="connsiteX308" fmla="*/ 2368145 w 3062442"/>
                <a:gd name="connsiteY308" fmla="*/ 2182807 h 3455855"/>
                <a:gd name="connsiteX309" fmla="*/ 2395250 w 3062442"/>
                <a:gd name="connsiteY309" fmla="*/ 2134838 h 3455855"/>
                <a:gd name="connsiteX310" fmla="*/ 255718 w 3062442"/>
                <a:gd name="connsiteY310" fmla="*/ 1513014 h 3455855"/>
                <a:gd name="connsiteX311" fmla="*/ 258726 w 3062442"/>
                <a:gd name="connsiteY311" fmla="*/ 1513014 h 3455855"/>
                <a:gd name="connsiteX312" fmla="*/ 258726 w 3062442"/>
                <a:gd name="connsiteY312" fmla="*/ 1516021 h 3455855"/>
                <a:gd name="connsiteX313" fmla="*/ 237667 w 3062442"/>
                <a:gd name="connsiteY313" fmla="*/ 1546093 h 3455855"/>
                <a:gd name="connsiteX314" fmla="*/ 243684 w 3062442"/>
                <a:gd name="connsiteY314" fmla="*/ 1564136 h 3455855"/>
                <a:gd name="connsiteX315" fmla="*/ 246692 w 3062442"/>
                <a:gd name="connsiteY315" fmla="*/ 1573157 h 3455855"/>
                <a:gd name="connsiteX316" fmla="*/ 246692 w 3062442"/>
                <a:gd name="connsiteY316" fmla="*/ 1576164 h 3455855"/>
                <a:gd name="connsiteX317" fmla="*/ 294827 w 3062442"/>
                <a:gd name="connsiteY317" fmla="*/ 1576164 h 3455855"/>
                <a:gd name="connsiteX318" fmla="*/ 309870 w 3062442"/>
                <a:gd name="connsiteY318" fmla="*/ 1579171 h 3455855"/>
                <a:gd name="connsiteX319" fmla="*/ 312878 w 3062442"/>
                <a:gd name="connsiteY319" fmla="*/ 1570150 h 3455855"/>
                <a:gd name="connsiteX320" fmla="*/ 330929 w 3062442"/>
                <a:gd name="connsiteY320" fmla="*/ 1555114 h 3455855"/>
                <a:gd name="connsiteX321" fmla="*/ 330929 w 3062442"/>
                <a:gd name="connsiteY321" fmla="*/ 1558121 h 3455855"/>
                <a:gd name="connsiteX322" fmla="*/ 327920 w 3062442"/>
                <a:gd name="connsiteY322" fmla="*/ 1561128 h 3455855"/>
                <a:gd name="connsiteX323" fmla="*/ 315887 w 3062442"/>
                <a:gd name="connsiteY323" fmla="*/ 1573157 h 3455855"/>
                <a:gd name="connsiteX324" fmla="*/ 315887 w 3062442"/>
                <a:gd name="connsiteY324" fmla="*/ 1579171 h 3455855"/>
                <a:gd name="connsiteX325" fmla="*/ 379064 w 3062442"/>
                <a:gd name="connsiteY325" fmla="*/ 1588193 h 3455855"/>
                <a:gd name="connsiteX326" fmla="*/ 388089 w 3062442"/>
                <a:gd name="connsiteY326" fmla="*/ 1558121 h 3455855"/>
                <a:gd name="connsiteX327" fmla="*/ 388089 w 3062442"/>
                <a:gd name="connsiteY327" fmla="*/ 1555114 h 3455855"/>
                <a:gd name="connsiteX328" fmla="*/ 391098 w 3062442"/>
                <a:gd name="connsiteY328" fmla="*/ 1558121 h 3455855"/>
                <a:gd name="connsiteX329" fmla="*/ 385081 w 3062442"/>
                <a:gd name="connsiteY329" fmla="*/ 1591200 h 3455855"/>
                <a:gd name="connsiteX330" fmla="*/ 430208 w 3062442"/>
                <a:gd name="connsiteY330" fmla="*/ 1621271 h 3455855"/>
                <a:gd name="connsiteX331" fmla="*/ 433216 w 3062442"/>
                <a:gd name="connsiteY331" fmla="*/ 1624278 h 3455855"/>
                <a:gd name="connsiteX332" fmla="*/ 439233 w 3062442"/>
                <a:gd name="connsiteY332" fmla="*/ 1612250 h 3455855"/>
                <a:gd name="connsiteX333" fmla="*/ 445250 w 3062442"/>
                <a:gd name="connsiteY333" fmla="*/ 1600221 h 3455855"/>
                <a:gd name="connsiteX334" fmla="*/ 439233 w 3062442"/>
                <a:gd name="connsiteY334" fmla="*/ 1591200 h 3455855"/>
                <a:gd name="connsiteX335" fmla="*/ 439233 w 3062442"/>
                <a:gd name="connsiteY335" fmla="*/ 1588193 h 3455855"/>
                <a:gd name="connsiteX336" fmla="*/ 439233 w 3062442"/>
                <a:gd name="connsiteY336" fmla="*/ 1585186 h 3455855"/>
                <a:gd name="connsiteX337" fmla="*/ 451267 w 3062442"/>
                <a:gd name="connsiteY337" fmla="*/ 1600221 h 3455855"/>
                <a:gd name="connsiteX338" fmla="*/ 442241 w 3062442"/>
                <a:gd name="connsiteY338" fmla="*/ 1615257 h 3455855"/>
                <a:gd name="connsiteX339" fmla="*/ 436224 w 3062442"/>
                <a:gd name="connsiteY339" fmla="*/ 1627285 h 3455855"/>
                <a:gd name="connsiteX340" fmla="*/ 478343 w 3062442"/>
                <a:gd name="connsiteY340" fmla="*/ 1714492 h 3455855"/>
                <a:gd name="connsiteX341" fmla="*/ 481351 w 3062442"/>
                <a:gd name="connsiteY341" fmla="*/ 1726521 h 3455855"/>
                <a:gd name="connsiteX342" fmla="*/ 484360 w 3062442"/>
                <a:gd name="connsiteY342" fmla="*/ 1726521 h 3455855"/>
                <a:gd name="connsiteX343" fmla="*/ 493385 w 3062442"/>
                <a:gd name="connsiteY343" fmla="*/ 1726521 h 3455855"/>
                <a:gd name="connsiteX344" fmla="*/ 496393 w 3062442"/>
                <a:gd name="connsiteY344" fmla="*/ 1726521 h 3455855"/>
                <a:gd name="connsiteX345" fmla="*/ 508427 w 3062442"/>
                <a:gd name="connsiteY345" fmla="*/ 1723514 h 3455855"/>
                <a:gd name="connsiteX346" fmla="*/ 511436 w 3062442"/>
                <a:gd name="connsiteY346" fmla="*/ 1720507 h 3455855"/>
                <a:gd name="connsiteX347" fmla="*/ 508427 w 3062442"/>
                <a:gd name="connsiteY347" fmla="*/ 1717499 h 3455855"/>
                <a:gd name="connsiteX348" fmla="*/ 508427 w 3062442"/>
                <a:gd name="connsiteY348" fmla="*/ 1714492 h 3455855"/>
                <a:gd name="connsiteX349" fmla="*/ 514444 w 3062442"/>
                <a:gd name="connsiteY349" fmla="*/ 1714492 h 3455855"/>
                <a:gd name="connsiteX350" fmla="*/ 514444 w 3062442"/>
                <a:gd name="connsiteY350" fmla="*/ 1720507 h 3455855"/>
                <a:gd name="connsiteX351" fmla="*/ 511436 w 3062442"/>
                <a:gd name="connsiteY351" fmla="*/ 1729528 h 3455855"/>
                <a:gd name="connsiteX352" fmla="*/ 496393 w 3062442"/>
                <a:gd name="connsiteY352" fmla="*/ 1732535 h 3455855"/>
                <a:gd name="connsiteX353" fmla="*/ 493385 w 3062442"/>
                <a:gd name="connsiteY353" fmla="*/ 1732535 h 3455855"/>
                <a:gd name="connsiteX354" fmla="*/ 484360 w 3062442"/>
                <a:gd name="connsiteY354" fmla="*/ 1732535 h 3455855"/>
                <a:gd name="connsiteX355" fmla="*/ 481351 w 3062442"/>
                <a:gd name="connsiteY355" fmla="*/ 1732535 h 3455855"/>
                <a:gd name="connsiteX356" fmla="*/ 484360 w 3062442"/>
                <a:gd name="connsiteY356" fmla="*/ 1804706 h 3455855"/>
                <a:gd name="connsiteX357" fmla="*/ 490376 w 3062442"/>
                <a:gd name="connsiteY357" fmla="*/ 1807714 h 3455855"/>
                <a:gd name="connsiteX358" fmla="*/ 496393 w 3062442"/>
                <a:gd name="connsiteY358" fmla="*/ 1810721 h 3455855"/>
                <a:gd name="connsiteX359" fmla="*/ 505419 w 3062442"/>
                <a:gd name="connsiteY359" fmla="*/ 1816735 h 3455855"/>
                <a:gd name="connsiteX360" fmla="*/ 514444 w 3062442"/>
                <a:gd name="connsiteY360" fmla="*/ 1816735 h 3455855"/>
                <a:gd name="connsiteX361" fmla="*/ 514444 w 3062442"/>
                <a:gd name="connsiteY361" fmla="*/ 1810721 h 3455855"/>
                <a:gd name="connsiteX362" fmla="*/ 517452 w 3062442"/>
                <a:gd name="connsiteY362" fmla="*/ 1810721 h 3455855"/>
                <a:gd name="connsiteX363" fmla="*/ 520461 w 3062442"/>
                <a:gd name="connsiteY363" fmla="*/ 1813728 h 3455855"/>
                <a:gd name="connsiteX364" fmla="*/ 517452 w 3062442"/>
                <a:gd name="connsiteY364" fmla="*/ 1819742 h 3455855"/>
                <a:gd name="connsiteX365" fmla="*/ 505419 w 3062442"/>
                <a:gd name="connsiteY365" fmla="*/ 1819742 h 3455855"/>
                <a:gd name="connsiteX366" fmla="*/ 493385 w 3062442"/>
                <a:gd name="connsiteY366" fmla="*/ 1816735 h 3455855"/>
                <a:gd name="connsiteX367" fmla="*/ 490376 w 3062442"/>
                <a:gd name="connsiteY367" fmla="*/ 1813728 h 3455855"/>
                <a:gd name="connsiteX368" fmla="*/ 484360 w 3062442"/>
                <a:gd name="connsiteY368" fmla="*/ 1810721 h 3455855"/>
                <a:gd name="connsiteX369" fmla="*/ 475334 w 3062442"/>
                <a:gd name="connsiteY369" fmla="*/ 1852821 h 3455855"/>
                <a:gd name="connsiteX370" fmla="*/ 490376 w 3062442"/>
                <a:gd name="connsiteY370" fmla="*/ 1858835 h 3455855"/>
                <a:gd name="connsiteX371" fmla="*/ 499402 w 3062442"/>
                <a:gd name="connsiteY371" fmla="*/ 1864849 h 3455855"/>
                <a:gd name="connsiteX372" fmla="*/ 505419 w 3062442"/>
                <a:gd name="connsiteY372" fmla="*/ 1873871 h 3455855"/>
                <a:gd name="connsiteX373" fmla="*/ 517452 w 3062442"/>
                <a:gd name="connsiteY373" fmla="*/ 1876878 h 3455855"/>
                <a:gd name="connsiteX374" fmla="*/ 520461 w 3062442"/>
                <a:gd name="connsiteY374" fmla="*/ 1873871 h 3455855"/>
                <a:gd name="connsiteX375" fmla="*/ 523469 w 3062442"/>
                <a:gd name="connsiteY375" fmla="*/ 1870863 h 3455855"/>
                <a:gd name="connsiteX376" fmla="*/ 526478 w 3062442"/>
                <a:gd name="connsiteY376" fmla="*/ 1873871 h 3455855"/>
                <a:gd name="connsiteX377" fmla="*/ 517452 w 3062442"/>
                <a:gd name="connsiteY377" fmla="*/ 1879885 h 3455855"/>
                <a:gd name="connsiteX378" fmla="*/ 502410 w 3062442"/>
                <a:gd name="connsiteY378" fmla="*/ 1876878 h 3455855"/>
                <a:gd name="connsiteX379" fmla="*/ 496393 w 3062442"/>
                <a:gd name="connsiteY379" fmla="*/ 1867856 h 3455855"/>
                <a:gd name="connsiteX380" fmla="*/ 487368 w 3062442"/>
                <a:gd name="connsiteY380" fmla="*/ 1861842 h 3455855"/>
                <a:gd name="connsiteX381" fmla="*/ 475334 w 3062442"/>
                <a:gd name="connsiteY381" fmla="*/ 1858835 h 3455855"/>
                <a:gd name="connsiteX382" fmla="*/ 442241 w 3062442"/>
                <a:gd name="connsiteY382" fmla="*/ 1921985 h 3455855"/>
                <a:gd name="connsiteX383" fmla="*/ 451267 w 3062442"/>
                <a:gd name="connsiteY383" fmla="*/ 1927999 h 3455855"/>
                <a:gd name="connsiteX384" fmla="*/ 460292 w 3062442"/>
                <a:gd name="connsiteY384" fmla="*/ 1937020 h 3455855"/>
                <a:gd name="connsiteX385" fmla="*/ 475334 w 3062442"/>
                <a:gd name="connsiteY385" fmla="*/ 1937020 h 3455855"/>
                <a:gd name="connsiteX386" fmla="*/ 478343 w 3062442"/>
                <a:gd name="connsiteY386" fmla="*/ 1934013 h 3455855"/>
                <a:gd name="connsiteX387" fmla="*/ 481351 w 3062442"/>
                <a:gd name="connsiteY387" fmla="*/ 1931006 h 3455855"/>
                <a:gd name="connsiteX388" fmla="*/ 484360 w 3062442"/>
                <a:gd name="connsiteY388" fmla="*/ 1934013 h 3455855"/>
                <a:gd name="connsiteX389" fmla="*/ 475334 w 3062442"/>
                <a:gd name="connsiteY389" fmla="*/ 1943035 h 3455855"/>
                <a:gd name="connsiteX390" fmla="*/ 460292 w 3062442"/>
                <a:gd name="connsiteY390" fmla="*/ 1940028 h 3455855"/>
                <a:gd name="connsiteX391" fmla="*/ 448258 w 3062442"/>
                <a:gd name="connsiteY391" fmla="*/ 1931006 h 3455855"/>
                <a:gd name="connsiteX392" fmla="*/ 439233 w 3062442"/>
                <a:gd name="connsiteY392" fmla="*/ 1924992 h 3455855"/>
                <a:gd name="connsiteX393" fmla="*/ 394106 w 3062442"/>
                <a:gd name="connsiteY393" fmla="*/ 1964085 h 3455855"/>
                <a:gd name="connsiteX394" fmla="*/ 397115 w 3062442"/>
                <a:gd name="connsiteY394" fmla="*/ 1985135 h 3455855"/>
                <a:gd name="connsiteX395" fmla="*/ 385081 w 3062442"/>
                <a:gd name="connsiteY395" fmla="*/ 2009192 h 3455855"/>
                <a:gd name="connsiteX396" fmla="*/ 382072 w 3062442"/>
                <a:gd name="connsiteY396" fmla="*/ 2009192 h 3455855"/>
                <a:gd name="connsiteX397" fmla="*/ 382072 w 3062442"/>
                <a:gd name="connsiteY397" fmla="*/ 2006185 h 3455855"/>
                <a:gd name="connsiteX398" fmla="*/ 394106 w 3062442"/>
                <a:gd name="connsiteY398" fmla="*/ 1985135 h 3455855"/>
                <a:gd name="connsiteX399" fmla="*/ 391098 w 3062442"/>
                <a:gd name="connsiteY399" fmla="*/ 1964085 h 3455855"/>
                <a:gd name="connsiteX400" fmla="*/ 388089 w 3062442"/>
                <a:gd name="connsiteY400" fmla="*/ 1967092 h 3455855"/>
                <a:gd name="connsiteX401" fmla="*/ 282794 w 3062442"/>
                <a:gd name="connsiteY401" fmla="*/ 1991149 h 3455855"/>
                <a:gd name="connsiteX402" fmla="*/ 294827 w 3062442"/>
                <a:gd name="connsiteY402" fmla="*/ 2003177 h 3455855"/>
                <a:gd name="connsiteX403" fmla="*/ 297836 w 3062442"/>
                <a:gd name="connsiteY403" fmla="*/ 2018213 h 3455855"/>
                <a:gd name="connsiteX404" fmla="*/ 297836 w 3062442"/>
                <a:gd name="connsiteY404" fmla="*/ 2030242 h 3455855"/>
                <a:gd name="connsiteX405" fmla="*/ 321903 w 3062442"/>
                <a:gd name="connsiteY405" fmla="*/ 2039263 h 3455855"/>
                <a:gd name="connsiteX406" fmla="*/ 324912 w 3062442"/>
                <a:gd name="connsiteY406" fmla="*/ 2039263 h 3455855"/>
                <a:gd name="connsiteX407" fmla="*/ 321903 w 3062442"/>
                <a:gd name="connsiteY407" fmla="*/ 2042270 h 3455855"/>
                <a:gd name="connsiteX408" fmla="*/ 297836 w 3062442"/>
                <a:gd name="connsiteY408" fmla="*/ 2036256 h 3455855"/>
                <a:gd name="connsiteX409" fmla="*/ 294827 w 3062442"/>
                <a:gd name="connsiteY409" fmla="*/ 2033249 h 3455855"/>
                <a:gd name="connsiteX410" fmla="*/ 291819 w 3062442"/>
                <a:gd name="connsiteY410" fmla="*/ 2018213 h 3455855"/>
                <a:gd name="connsiteX411" fmla="*/ 291819 w 3062442"/>
                <a:gd name="connsiteY411" fmla="*/ 2006185 h 3455855"/>
                <a:gd name="connsiteX412" fmla="*/ 273768 w 3062442"/>
                <a:gd name="connsiteY412" fmla="*/ 1991149 h 3455855"/>
                <a:gd name="connsiteX413" fmla="*/ 270760 w 3062442"/>
                <a:gd name="connsiteY413" fmla="*/ 1988142 h 3455855"/>
                <a:gd name="connsiteX414" fmla="*/ 249701 w 3062442"/>
                <a:gd name="connsiteY414" fmla="*/ 1988142 h 3455855"/>
                <a:gd name="connsiteX415" fmla="*/ 195549 w 3062442"/>
                <a:gd name="connsiteY415" fmla="*/ 1979120 h 3455855"/>
                <a:gd name="connsiteX416" fmla="*/ 201566 w 3062442"/>
                <a:gd name="connsiteY416" fmla="*/ 1988142 h 3455855"/>
                <a:gd name="connsiteX417" fmla="*/ 213599 w 3062442"/>
                <a:gd name="connsiteY417" fmla="*/ 2006185 h 3455855"/>
                <a:gd name="connsiteX418" fmla="*/ 210591 w 3062442"/>
                <a:gd name="connsiteY418" fmla="*/ 2021220 h 3455855"/>
                <a:gd name="connsiteX419" fmla="*/ 207583 w 3062442"/>
                <a:gd name="connsiteY419" fmla="*/ 2024227 h 3455855"/>
                <a:gd name="connsiteX420" fmla="*/ 207583 w 3062442"/>
                <a:gd name="connsiteY420" fmla="*/ 2021220 h 3455855"/>
                <a:gd name="connsiteX421" fmla="*/ 207583 w 3062442"/>
                <a:gd name="connsiteY421" fmla="*/ 2006185 h 3455855"/>
                <a:gd name="connsiteX422" fmla="*/ 198557 w 3062442"/>
                <a:gd name="connsiteY422" fmla="*/ 1991149 h 3455855"/>
                <a:gd name="connsiteX423" fmla="*/ 189532 w 3062442"/>
                <a:gd name="connsiteY423" fmla="*/ 1976113 h 3455855"/>
                <a:gd name="connsiteX424" fmla="*/ 84236 w 3062442"/>
                <a:gd name="connsiteY424" fmla="*/ 1924992 h 3455855"/>
                <a:gd name="connsiteX425" fmla="*/ 84236 w 3062442"/>
                <a:gd name="connsiteY425" fmla="*/ 1927999 h 3455855"/>
                <a:gd name="connsiteX426" fmla="*/ 84236 w 3062442"/>
                <a:gd name="connsiteY426" fmla="*/ 1931006 h 3455855"/>
                <a:gd name="connsiteX427" fmla="*/ 87245 w 3062442"/>
                <a:gd name="connsiteY427" fmla="*/ 1943035 h 3455855"/>
                <a:gd name="connsiteX428" fmla="*/ 75211 w 3062442"/>
                <a:gd name="connsiteY428" fmla="*/ 1958070 h 3455855"/>
                <a:gd name="connsiteX429" fmla="*/ 72202 w 3062442"/>
                <a:gd name="connsiteY429" fmla="*/ 1955063 h 3455855"/>
                <a:gd name="connsiteX430" fmla="*/ 75211 w 3062442"/>
                <a:gd name="connsiteY430" fmla="*/ 1952056 h 3455855"/>
                <a:gd name="connsiteX431" fmla="*/ 81228 w 3062442"/>
                <a:gd name="connsiteY431" fmla="*/ 1943035 h 3455855"/>
                <a:gd name="connsiteX432" fmla="*/ 81228 w 3062442"/>
                <a:gd name="connsiteY432" fmla="*/ 1934013 h 3455855"/>
                <a:gd name="connsiteX433" fmla="*/ 78219 w 3062442"/>
                <a:gd name="connsiteY433" fmla="*/ 1927999 h 3455855"/>
                <a:gd name="connsiteX434" fmla="*/ 78219 w 3062442"/>
                <a:gd name="connsiteY434" fmla="*/ 1921985 h 3455855"/>
                <a:gd name="connsiteX435" fmla="*/ 51143 w 3062442"/>
                <a:gd name="connsiteY435" fmla="*/ 1894920 h 3455855"/>
                <a:gd name="connsiteX436" fmla="*/ 18050 w 3062442"/>
                <a:gd name="connsiteY436" fmla="*/ 1828764 h 3455855"/>
                <a:gd name="connsiteX437" fmla="*/ 36101 w 3062442"/>
                <a:gd name="connsiteY437" fmla="*/ 1759599 h 3455855"/>
                <a:gd name="connsiteX438" fmla="*/ 39110 w 3062442"/>
                <a:gd name="connsiteY438" fmla="*/ 1747571 h 3455855"/>
                <a:gd name="connsiteX439" fmla="*/ 30084 w 3062442"/>
                <a:gd name="connsiteY439" fmla="*/ 1738549 h 3455855"/>
                <a:gd name="connsiteX440" fmla="*/ 3008 w 3062442"/>
                <a:gd name="connsiteY440" fmla="*/ 1747571 h 3455855"/>
                <a:gd name="connsiteX441" fmla="*/ 0 w 3062442"/>
                <a:gd name="connsiteY441" fmla="*/ 1747571 h 3455855"/>
                <a:gd name="connsiteX442" fmla="*/ 0 w 3062442"/>
                <a:gd name="connsiteY442" fmla="*/ 1744564 h 3455855"/>
                <a:gd name="connsiteX443" fmla="*/ 30084 w 3062442"/>
                <a:gd name="connsiteY443" fmla="*/ 1735542 h 3455855"/>
                <a:gd name="connsiteX444" fmla="*/ 42118 w 3062442"/>
                <a:gd name="connsiteY444" fmla="*/ 1744564 h 3455855"/>
                <a:gd name="connsiteX445" fmla="*/ 84236 w 3062442"/>
                <a:gd name="connsiteY445" fmla="*/ 1663371 h 3455855"/>
                <a:gd name="connsiteX446" fmla="*/ 102287 w 3062442"/>
                <a:gd name="connsiteY446" fmla="*/ 1642321 h 3455855"/>
                <a:gd name="connsiteX447" fmla="*/ 99278 w 3062442"/>
                <a:gd name="connsiteY447" fmla="*/ 1639314 h 3455855"/>
                <a:gd name="connsiteX448" fmla="*/ 72202 w 3062442"/>
                <a:gd name="connsiteY448" fmla="*/ 1642321 h 3455855"/>
                <a:gd name="connsiteX449" fmla="*/ 69194 w 3062442"/>
                <a:gd name="connsiteY449" fmla="*/ 1642321 h 3455855"/>
                <a:gd name="connsiteX450" fmla="*/ 69194 w 3062442"/>
                <a:gd name="connsiteY450" fmla="*/ 1639314 h 3455855"/>
                <a:gd name="connsiteX451" fmla="*/ 99278 w 3062442"/>
                <a:gd name="connsiteY451" fmla="*/ 1636307 h 3455855"/>
                <a:gd name="connsiteX452" fmla="*/ 105295 w 3062442"/>
                <a:gd name="connsiteY452" fmla="*/ 1639314 h 3455855"/>
                <a:gd name="connsiteX453" fmla="*/ 147414 w 3062442"/>
                <a:gd name="connsiteY453" fmla="*/ 1606235 h 3455855"/>
                <a:gd name="connsiteX454" fmla="*/ 174490 w 3062442"/>
                <a:gd name="connsiteY454" fmla="*/ 1594207 h 3455855"/>
                <a:gd name="connsiteX455" fmla="*/ 171481 w 3062442"/>
                <a:gd name="connsiteY455" fmla="*/ 1594207 h 3455855"/>
                <a:gd name="connsiteX456" fmla="*/ 168473 w 3062442"/>
                <a:gd name="connsiteY456" fmla="*/ 1567143 h 3455855"/>
                <a:gd name="connsiteX457" fmla="*/ 171481 w 3062442"/>
                <a:gd name="connsiteY457" fmla="*/ 1567143 h 3455855"/>
                <a:gd name="connsiteX458" fmla="*/ 171481 w 3062442"/>
                <a:gd name="connsiteY458" fmla="*/ 1570150 h 3455855"/>
                <a:gd name="connsiteX459" fmla="*/ 177498 w 3062442"/>
                <a:gd name="connsiteY459" fmla="*/ 1594207 h 3455855"/>
                <a:gd name="connsiteX460" fmla="*/ 243684 w 3062442"/>
                <a:gd name="connsiteY460" fmla="*/ 1576164 h 3455855"/>
                <a:gd name="connsiteX461" fmla="*/ 243684 w 3062442"/>
                <a:gd name="connsiteY461" fmla="*/ 1573157 h 3455855"/>
                <a:gd name="connsiteX462" fmla="*/ 240675 w 3062442"/>
                <a:gd name="connsiteY462" fmla="*/ 1567143 h 3455855"/>
                <a:gd name="connsiteX463" fmla="*/ 234659 w 3062442"/>
                <a:gd name="connsiteY463" fmla="*/ 1546093 h 3455855"/>
                <a:gd name="connsiteX464" fmla="*/ 255718 w 3062442"/>
                <a:gd name="connsiteY464" fmla="*/ 1513014 h 3455855"/>
                <a:gd name="connsiteX465" fmla="*/ 2852186 w 3062442"/>
                <a:gd name="connsiteY465" fmla="*/ 1426298 h 3455855"/>
                <a:gd name="connsiteX466" fmla="*/ 2855189 w 3062442"/>
                <a:gd name="connsiteY466" fmla="*/ 1444341 h 3455855"/>
                <a:gd name="connsiteX467" fmla="*/ 2900244 w 3062442"/>
                <a:gd name="connsiteY467" fmla="*/ 1438327 h 3455855"/>
                <a:gd name="connsiteX468" fmla="*/ 2903248 w 3062442"/>
                <a:gd name="connsiteY468" fmla="*/ 1438327 h 3455855"/>
                <a:gd name="connsiteX469" fmla="*/ 2933285 w 3062442"/>
                <a:gd name="connsiteY469" fmla="*/ 1444341 h 3455855"/>
                <a:gd name="connsiteX470" fmla="*/ 2942296 w 3062442"/>
                <a:gd name="connsiteY470" fmla="*/ 1447348 h 3455855"/>
                <a:gd name="connsiteX471" fmla="*/ 2945299 w 3062442"/>
                <a:gd name="connsiteY471" fmla="*/ 1441334 h 3455855"/>
                <a:gd name="connsiteX472" fmla="*/ 2957314 w 3062442"/>
                <a:gd name="connsiteY472" fmla="*/ 1435320 h 3455855"/>
                <a:gd name="connsiteX473" fmla="*/ 2957314 w 3062442"/>
                <a:gd name="connsiteY473" fmla="*/ 1438327 h 3455855"/>
                <a:gd name="connsiteX474" fmla="*/ 2945299 w 3062442"/>
                <a:gd name="connsiteY474" fmla="*/ 1444341 h 3455855"/>
                <a:gd name="connsiteX475" fmla="*/ 2945299 w 3062442"/>
                <a:gd name="connsiteY475" fmla="*/ 1447348 h 3455855"/>
                <a:gd name="connsiteX476" fmla="*/ 2987351 w 3062442"/>
                <a:gd name="connsiteY476" fmla="*/ 1459377 h 3455855"/>
                <a:gd name="connsiteX477" fmla="*/ 2993358 w 3062442"/>
                <a:gd name="connsiteY477" fmla="*/ 1441334 h 3455855"/>
                <a:gd name="connsiteX478" fmla="*/ 2996362 w 3062442"/>
                <a:gd name="connsiteY478" fmla="*/ 1438327 h 3455855"/>
                <a:gd name="connsiteX479" fmla="*/ 2996362 w 3062442"/>
                <a:gd name="connsiteY479" fmla="*/ 1441334 h 3455855"/>
                <a:gd name="connsiteX480" fmla="*/ 2990354 w 3062442"/>
                <a:gd name="connsiteY480" fmla="*/ 1462384 h 3455855"/>
                <a:gd name="connsiteX481" fmla="*/ 3017387 w 3062442"/>
                <a:gd name="connsiteY481" fmla="*/ 1486441 h 3455855"/>
                <a:gd name="connsiteX482" fmla="*/ 3017387 w 3062442"/>
                <a:gd name="connsiteY482" fmla="*/ 1489448 h 3455855"/>
                <a:gd name="connsiteX483" fmla="*/ 3023395 w 3062442"/>
                <a:gd name="connsiteY483" fmla="*/ 1480427 h 3455855"/>
                <a:gd name="connsiteX484" fmla="*/ 3029402 w 3062442"/>
                <a:gd name="connsiteY484" fmla="*/ 1474413 h 3455855"/>
                <a:gd name="connsiteX485" fmla="*/ 3026398 w 3062442"/>
                <a:gd name="connsiteY485" fmla="*/ 1468398 h 3455855"/>
                <a:gd name="connsiteX486" fmla="*/ 3023395 w 3062442"/>
                <a:gd name="connsiteY486" fmla="*/ 1465391 h 3455855"/>
                <a:gd name="connsiteX487" fmla="*/ 3026398 w 3062442"/>
                <a:gd name="connsiteY487" fmla="*/ 1465391 h 3455855"/>
                <a:gd name="connsiteX488" fmla="*/ 3032406 w 3062442"/>
                <a:gd name="connsiteY488" fmla="*/ 1474413 h 3455855"/>
                <a:gd name="connsiteX489" fmla="*/ 3026398 w 3062442"/>
                <a:gd name="connsiteY489" fmla="*/ 1483434 h 3455855"/>
                <a:gd name="connsiteX490" fmla="*/ 3020391 w 3062442"/>
                <a:gd name="connsiteY490" fmla="*/ 1489448 h 3455855"/>
                <a:gd name="connsiteX491" fmla="*/ 3038413 w 3062442"/>
                <a:gd name="connsiteY491" fmla="*/ 1552598 h 3455855"/>
                <a:gd name="connsiteX492" fmla="*/ 3038413 w 3062442"/>
                <a:gd name="connsiteY492" fmla="*/ 1561620 h 3455855"/>
                <a:gd name="connsiteX493" fmla="*/ 3041417 w 3062442"/>
                <a:gd name="connsiteY493" fmla="*/ 1561620 h 3455855"/>
                <a:gd name="connsiteX494" fmla="*/ 3047424 w 3062442"/>
                <a:gd name="connsiteY494" fmla="*/ 1561620 h 3455855"/>
                <a:gd name="connsiteX495" fmla="*/ 3050428 w 3062442"/>
                <a:gd name="connsiteY495" fmla="*/ 1561620 h 3455855"/>
                <a:gd name="connsiteX496" fmla="*/ 3056435 w 3062442"/>
                <a:gd name="connsiteY496" fmla="*/ 1561620 h 3455855"/>
                <a:gd name="connsiteX497" fmla="*/ 3059439 w 3062442"/>
                <a:gd name="connsiteY497" fmla="*/ 1558612 h 3455855"/>
                <a:gd name="connsiteX498" fmla="*/ 3059439 w 3062442"/>
                <a:gd name="connsiteY498" fmla="*/ 1555605 h 3455855"/>
                <a:gd name="connsiteX499" fmla="*/ 3059439 w 3062442"/>
                <a:gd name="connsiteY499" fmla="*/ 1552598 h 3455855"/>
                <a:gd name="connsiteX500" fmla="*/ 3062442 w 3062442"/>
                <a:gd name="connsiteY500" fmla="*/ 1555605 h 3455855"/>
                <a:gd name="connsiteX501" fmla="*/ 3062442 w 3062442"/>
                <a:gd name="connsiteY501" fmla="*/ 1558612 h 3455855"/>
                <a:gd name="connsiteX502" fmla="*/ 3059439 w 3062442"/>
                <a:gd name="connsiteY502" fmla="*/ 1564627 h 3455855"/>
                <a:gd name="connsiteX503" fmla="*/ 3047424 w 3062442"/>
                <a:gd name="connsiteY503" fmla="*/ 1564627 h 3455855"/>
                <a:gd name="connsiteX504" fmla="*/ 3041417 w 3062442"/>
                <a:gd name="connsiteY504" fmla="*/ 1564627 h 3455855"/>
                <a:gd name="connsiteX505" fmla="*/ 3038413 w 3062442"/>
                <a:gd name="connsiteY505" fmla="*/ 1564627 h 3455855"/>
                <a:gd name="connsiteX506" fmla="*/ 3035409 w 3062442"/>
                <a:gd name="connsiteY506" fmla="*/ 1612741 h 3455855"/>
                <a:gd name="connsiteX507" fmla="*/ 3038413 w 3062442"/>
                <a:gd name="connsiteY507" fmla="*/ 1615748 h 3455855"/>
                <a:gd name="connsiteX508" fmla="*/ 3041417 w 3062442"/>
                <a:gd name="connsiteY508" fmla="*/ 1615748 h 3455855"/>
                <a:gd name="connsiteX509" fmla="*/ 3047424 w 3062442"/>
                <a:gd name="connsiteY509" fmla="*/ 1621762 h 3455855"/>
                <a:gd name="connsiteX510" fmla="*/ 3050428 w 3062442"/>
                <a:gd name="connsiteY510" fmla="*/ 1621762 h 3455855"/>
                <a:gd name="connsiteX511" fmla="*/ 3053431 w 3062442"/>
                <a:gd name="connsiteY511" fmla="*/ 1618755 h 3455855"/>
                <a:gd name="connsiteX512" fmla="*/ 3056435 w 3062442"/>
                <a:gd name="connsiteY512" fmla="*/ 1618755 h 3455855"/>
                <a:gd name="connsiteX513" fmla="*/ 3053431 w 3062442"/>
                <a:gd name="connsiteY513" fmla="*/ 1624769 h 3455855"/>
                <a:gd name="connsiteX514" fmla="*/ 3044420 w 3062442"/>
                <a:gd name="connsiteY514" fmla="*/ 1624769 h 3455855"/>
                <a:gd name="connsiteX515" fmla="*/ 3038413 w 3062442"/>
                <a:gd name="connsiteY515" fmla="*/ 1618755 h 3455855"/>
                <a:gd name="connsiteX516" fmla="*/ 3035409 w 3062442"/>
                <a:gd name="connsiteY516" fmla="*/ 1615748 h 3455855"/>
                <a:gd name="connsiteX517" fmla="*/ 3032406 w 3062442"/>
                <a:gd name="connsiteY517" fmla="*/ 1615748 h 3455855"/>
                <a:gd name="connsiteX518" fmla="*/ 3023395 w 3062442"/>
                <a:gd name="connsiteY518" fmla="*/ 1642812 h 3455855"/>
                <a:gd name="connsiteX519" fmla="*/ 3032406 w 3062442"/>
                <a:gd name="connsiteY519" fmla="*/ 1645819 h 3455855"/>
                <a:gd name="connsiteX520" fmla="*/ 3038413 w 3062442"/>
                <a:gd name="connsiteY520" fmla="*/ 1651834 h 3455855"/>
                <a:gd name="connsiteX521" fmla="*/ 3041417 w 3062442"/>
                <a:gd name="connsiteY521" fmla="*/ 1657848 h 3455855"/>
                <a:gd name="connsiteX522" fmla="*/ 3047424 w 3062442"/>
                <a:gd name="connsiteY522" fmla="*/ 1660855 h 3455855"/>
                <a:gd name="connsiteX523" fmla="*/ 3050428 w 3062442"/>
                <a:gd name="connsiteY523" fmla="*/ 1657848 h 3455855"/>
                <a:gd name="connsiteX524" fmla="*/ 3053431 w 3062442"/>
                <a:gd name="connsiteY524" fmla="*/ 1657848 h 3455855"/>
                <a:gd name="connsiteX525" fmla="*/ 3053431 w 3062442"/>
                <a:gd name="connsiteY525" fmla="*/ 1660855 h 3455855"/>
                <a:gd name="connsiteX526" fmla="*/ 3047424 w 3062442"/>
                <a:gd name="connsiteY526" fmla="*/ 1663862 h 3455855"/>
                <a:gd name="connsiteX527" fmla="*/ 3038413 w 3062442"/>
                <a:gd name="connsiteY527" fmla="*/ 1660855 h 3455855"/>
                <a:gd name="connsiteX528" fmla="*/ 3035409 w 3062442"/>
                <a:gd name="connsiteY528" fmla="*/ 1654841 h 3455855"/>
                <a:gd name="connsiteX529" fmla="*/ 3029402 w 3062442"/>
                <a:gd name="connsiteY529" fmla="*/ 1648827 h 3455855"/>
                <a:gd name="connsiteX530" fmla="*/ 3023395 w 3062442"/>
                <a:gd name="connsiteY530" fmla="*/ 1645819 h 3455855"/>
                <a:gd name="connsiteX531" fmla="*/ 2993358 w 3062442"/>
                <a:gd name="connsiteY531" fmla="*/ 1681905 h 3455855"/>
                <a:gd name="connsiteX532" fmla="*/ 2999365 w 3062442"/>
                <a:gd name="connsiteY532" fmla="*/ 1687919 h 3455855"/>
                <a:gd name="connsiteX533" fmla="*/ 3005373 w 3062442"/>
                <a:gd name="connsiteY533" fmla="*/ 1693934 h 3455855"/>
                <a:gd name="connsiteX534" fmla="*/ 3014384 w 3062442"/>
                <a:gd name="connsiteY534" fmla="*/ 1696941 h 3455855"/>
                <a:gd name="connsiteX535" fmla="*/ 3017387 w 3062442"/>
                <a:gd name="connsiteY535" fmla="*/ 1693934 h 3455855"/>
                <a:gd name="connsiteX536" fmla="*/ 3020391 w 3062442"/>
                <a:gd name="connsiteY536" fmla="*/ 1693934 h 3455855"/>
                <a:gd name="connsiteX537" fmla="*/ 3020391 w 3062442"/>
                <a:gd name="connsiteY537" fmla="*/ 1696941 h 3455855"/>
                <a:gd name="connsiteX538" fmla="*/ 3014384 w 3062442"/>
                <a:gd name="connsiteY538" fmla="*/ 1699948 h 3455855"/>
                <a:gd name="connsiteX539" fmla="*/ 3005373 w 3062442"/>
                <a:gd name="connsiteY539" fmla="*/ 1696941 h 3455855"/>
                <a:gd name="connsiteX540" fmla="*/ 2996362 w 3062442"/>
                <a:gd name="connsiteY540" fmla="*/ 1690926 h 3455855"/>
                <a:gd name="connsiteX541" fmla="*/ 2993358 w 3062442"/>
                <a:gd name="connsiteY541" fmla="*/ 1684912 h 3455855"/>
                <a:gd name="connsiteX542" fmla="*/ 2960318 w 3062442"/>
                <a:gd name="connsiteY542" fmla="*/ 1705962 h 3455855"/>
                <a:gd name="connsiteX543" fmla="*/ 2960318 w 3062442"/>
                <a:gd name="connsiteY543" fmla="*/ 1720998 h 3455855"/>
                <a:gd name="connsiteX544" fmla="*/ 2948303 w 3062442"/>
                <a:gd name="connsiteY544" fmla="*/ 1733026 h 3455855"/>
                <a:gd name="connsiteX545" fmla="*/ 2957314 w 3062442"/>
                <a:gd name="connsiteY545" fmla="*/ 1717991 h 3455855"/>
                <a:gd name="connsiteX546" fmla="*/ 2957314 w 3062442"/>
                <a:gd name="connsiteY546" fmla="*/ 1705962 h 3455855"/>
                <a:gd name="connsiteX547" fmla="*/ 2954310 w 3062442"/>
                <a:gd name="connsiteY547" fmla="*/ 1708969 h 3455855"/>
                <a:gd name="connsiteX548" fmla="*/ 2885226 w 3062442"/>
                <a:gd name="connsiteY548" fmla="*/ 1711976 h 3455855"/>
                <a:gd name="connsiteX549" fmla="*/ 2891233 w 3062442"/>
                <a:gd name="connsiteY549" fmla="*/ 1720998 h 3455855"/>
                <a:gd name="connsiteX550" fmla="*/ 2891233 w 3062442"/>
                <a:gd name="connsiteY550" fmla="*/ 1733026 h 3455855"/>
                <a:gd name="connsiteX551" fmla="*/ 2891233 w 3062442"/>
                <a:gd name="connsiteY551" fmla="*/ 1742048 h 3455855"/>
                <a:gd name="connsiteX552" fmla="*/ 2906252 w 3062442"/>
                <a:gd name="connsiteY552" fmla="*/ 1748062 h 3455855"/>
                <a:gd name="connsiteX553" fmla="*/ 2903248 w 3062442"/>
                <a:gd name="connsiteY553" fmla="*/ 1751069 h 3455855"/>
                <a:gd name="connsiteX554" fmla="*/ 2888230 w 3062442"/>
                <a:gd name="connsiteY554" fmla="*/ 1742048 h 3455855"/>
                <a:gd name="connsiteX555" fmla="*/ 2888230 w 3062442"/>
                <a:gd name="connsiteY555" fmla="*/ 1730019 h 3455855"/>
                <a:gd name="connsiteX556" fmla="*/ 2888230 w 3062442"/>
                <a:gd name="connsiteY556" fmla="*/ 1724005 h 3455855"/>
                <a:gd name="connsiteX557" fmla="*/ 2879219 w 3062442"/>
                <a:gd name="connsiteY557" fmla="*/ 1711976 h 3455855"/>
                <a:gd name="connsiteX558" fmla="*/ 2876215 w 3062442"/>
                <a:gd name="connsiteY558" fmla="*/ 1711976 h 3455855"/>
                <a:gd name="connsiteX559" fmla="*/ 2864200 w 3062442"/>
                <a:gd name="connsiteY559" fmla="*/ 1708969 h 3455855"/>
                <a:gd name="connsiteX560" fmla="*/ 2828156 w 3062442"/>
                <a:gd name="connsiteY560" fmla="*/ 1696941 h 3455855"/>
                <a:gd name="connsiteX561" fmla="*/ 2834164 w 3062442"/>
                <a:gd name="connsiteY561" fmla="*/ 1702955 h 3455855"/>
                <a:gd name="connsiteX562" fmla="*/ 2837167 w 3062442"/>
                <a:gd name="connsiteY562" fmla="*/ 1714984 h 3455855"/>
                <a:gd name="connsiteX563" fmla="*/ 2834164 w 3062442"/>
                <a:gd name="connsiteY563" fmla="*/ 1727012 h 3455855"/>
                <a:gd name="connsiteX564" fmla="*/ 2834164 w 3062442"/>
                <a:gd name="connsiteY564" fmla="*/ 1724005 h 3455855"/>
                <a:gd name="connsiteX565" fmla="*/ 2834164 w 3062442"/>
                <a:gd name="connsiteY565" fmla="*/ 1714984 h 3455855"/>
                <a:gd name="connsiteX566" fmla="*/ 2831160 w 3062442"/>
                <a:gd name="connsiteY566" fmla="*/ 1705962 h 3455855"/>
                <a:gd name="connsiteX567" fmla="*/ 2825153 w 3062442"/>
                <a:gd name="connsiteY567" fmla="*/ 1693934 h 3455855"/>
                <a:gd name="connsiteX568" fmla="*/ 2762076 w 3062442"/>
                <a:gd name="connsiteY568" fmla="*/ 1651834 h 3455855"/>
                <a:gd name="connsiteX569" fmla="*/ 2762076 w 3062442"/>
                <a:gd name="connsiteY569" fmla="*/ 1654841 h 3455855"/>
                <a:gd name="connsiteX570" fmla="*/ 2762076 w 3062442"/>
                <a:gd name="connsiteY570" fmla="*/ 1663862 h 3455855"/>
                <a:gd name="connsiteX571" fmla="*/ 2753065 w 3062442"/>
                <a:gd name="connsiteY571" fmla="*/ 1672884 h 3455855"/>
                <a:gd name="connsiteX572" fmla="*/ 2753065 w 3062442"/>
                <a:gd name="connsiteY572" fmla="*/ 1669876 h 3455855"/>
                <a:gd name="connsiteX573" fmla="*/ 2759072 w 3062442"/>
                <a:gd name="connsiteY573" fmla="*/ 1663862 h 3455855"/>
                <a:gd name="connsiteX574" fmla="*/ 2759072 w 3062442"/>
                <a:gd name="connsiteY574" fmla="*/ 1654841 h 3455855"/>
                <a:gd name="connsiteX575" fmla="*/ 2759072 w 3062442"/>
                <a:gd name="connsiteY575" fmla="*/ 1651834 h 3455855"/>
                <a:gd name="connsiteX576" fmla="*/ 2759072 w 3062442"/>
                <a:gd name="connsiteY576" fmla="*/ 1648827 h 3455855"/>
                <a:gd name="connsiteX577" fmla="*/ 2741050 w 3062442"/>
                <a:gd name="connsiteY577" fmla="*/ 1627777 h 3455855"/>
                <a:gd name="connsiteX578" fmla="*/ 2729036 w 3062442"/>
                <a:gd name="connsiteY578" fmla="*/ 1582670 h 3455855"/>
                <a:gd name="connsiteX579" fmla="*/ 2747058 w 3062442"/>
                <a:gd name="connsiteY579" fmla="*/ 1537563 h 3455855"/>
                <a:gd name="connsiteX580" fmla="*/ 2750061 w 3062442"/>
                <a:gd name="connsiteY580" fmla="*/ 1531548 h 3455855"/>
                <a:gd name="connsiteX581" fmla="*/ 2744054 w 3062442"/>
                <a:gd name="connsiteY581" fmla="*/ 1525534 h 3455855"/>
                <a:gd name="connsiteX582" fmla="*/ 2726032 w 3062442"/>
                <a:gd name="connsiteY582" fmla="*/ 1528541 h 3455855"/>
                <a:gd name="connsiteX583" fmla="*/ 2723028 w 3062442"/>
                <a:gd name="connsiteY583" fmla="*/ 1525534 h 3455855"/>
                <a:gd name="connsiteX584" fmla="*/ 2726032 w 3062442"/>
                <a:gd name="connsiteY584" fmla="*/ 1525534 h 3455855"/>
                <a:gd name="connsiteX585" fmla="*/ 2747058 w 3062442"/>
                <a:gd name="connsiteY585" fmla="*/ 1522527 h 3455855"/>
                <a:gd name="connsiteX586" fmla="*/ 2753065 w 3062442"/>
                <a:gd name="connsiteY586" fmla="*/ 1528541 h 3455855"/>
                <a:gd name="connsiteX587" fmla="*/ 2786105 w 3062442"/>
                <a:gd name="connsiteY587" fmla="*/ 1480427 h 3455855"/>
                <a:gd name="connsiteX588" fmla="*/ 2801124 w 3062442"/>
                <a:gd name="connsiteY588" fmla="*/ 1468398 h 3455855"/>
                <a:gd name="connsiteX589" fmla="*/ 2798120 w 3062442"/>
                <a:gd name="connsiteY589" fmla="*/ 1465391 h 3455855"/>
                <a:gd name="connsiteX590" fmla="*/ 2780098 w 3062442"/>
                <a:gd name="connsiteY590" fmla="*/ 1465391 h 3455855"/>
                <a:gd name="connsiteX591" fmla="*/ 2780098 w 3062442"/>
                <a:gd name="connsiteY591" fmla="*/ 1462384 h 3455855"/>
                <a:gd name="connsiteX592" fmla="*/ 2801124 w 3062442"/>
                <a:gd name="connsiteY592" fmla="*/ 1462384 h 3455855"/>
                <a:gd name="connsiteX593" fmla="*/ 2804127 w 3062442"/>
                <a:gd name="connsiteY593" fmla="*/ 1468398 h 3455855"/>
                <a:gd name="connsiteX594" fmla="*/ 2834164 w 3062442"/>
                <a:gd name="connsiteY594" fmla="*/ 1450356 h 3455855"/>
                <a:gd name="connsiteX595" fmla="*/ 2852186 w 3062442"/>
                <a:gd name="connsiteY595" fmla="*/ 1444341 h 3455855"/>
                <a:gd name="connsiteX596" fmla="*/ 2852186 w 3062442"/>
                <a:gd name="connsiteY596" fmla="*/ 1426298 h 3455855"/>
                <a:gd name="connsiteX597" fmla="*/ 2912259 w 3062442"/>
                <a:gd name="connsiteY597" fmla="*/ 1399234 h 3455855"/>
                <a:gd name="connsiteX598" fmla="*/ 2915263 w 3062442"/>
                <a:gd name="connsiteY598" fmla="*/ 1399234 h 3455855"/>
                <a:gd name="connsiteX599" fmla="*/ 2897241 w 3062442"/>
                <a:gd name="connsiteY599" fmla="*/ 1420284 h 3455855"/>
                <a:gd name="connsiteX600" fmla="*/ 2900244 w 3062442"/>
                <a:gd name="connsiteY600" fmla="*/ 1432313 h 3455855"/>
                <a:gd name="connsiteX601" fmla="*/ 2900244 w 3062442"/>
                <a:gd name="connsiteY601" fmla="*/ 1438327 h 3455855"/>
                <a:gd name="connsiteX602" fmla="*/ 2897241 w 3062442"/>
                <a:gd name="connsiteY602" fmla="*/ 1438327 h 3455855"/>
                <a:gd name="connsiteX603" fmla="*/ 2897241 w 3062442"/>
                <a:gd name="connsiteY603" fmla="*/ 1432313 h 3455855"/>
                <a:gd name="connsiteX604" fmla="*/ 2894237 w 3062442"/>
                <a:gd name="connsiteY604" fmla="*/ 1420284 h 3455855"/>
                <a:gd name="connsiteX605" fmla="*/ 2912259 w 3062442"/>
                <a:gd name="connsiteY605" fmla="*/ 1399234 h 3455855"/>
                <a:gd name="connsiteX606" fmla="*/ 627624 w 3062442"/>
                <a:gd name="connsiteY606" fmla="*/ 789717 h 3455855"/>
                <a:gd name="connsiteX607" fmla="*/ 630617 w 3062442"/>
                <a:gd name="connsiteY607" fmla="*/ 792719 h 3455855"/>
                <a:gd name="connsiteX608" fmla="*/ 627624 w 3062442"/>
                <a:gd name="connsiteY608" fmla="*/ 795722 h 3455855"/>
                <a:gd name="connsiteX609" fmla="*/ 627624 w 3062442"/>
                <a:gd name="connsiteY609" fmla="*/ 792719 h 3455855"/>
                <a:gd name="connsiteX610" fmla="*/ 627624 w 3062442"/>
                <a:gd name="connsiteY610" fmla="*/ 789717 h 3455855"/>
                <a:gd name="connsiteX611" fmla="*/ 627624 w 3062442"/>
                <a:gd name="connsiteY611" fmla="*/ 753689 h 3455855"/>
                <a:gd name="connsiteX612" fmla="*/ 630617 w 3062442"/>
                <a:gd name="connsiteY612" fmla="*/ 753689 h 3455855"/>
                <a:gd name="connsiteX613" fmla="*/ 627624 w 3062442"/>
                <a:gd name="connsiteY613" fmla="*/ 759694 h 3455855"/>
                <a:gd name="connsiteX614" fmla="*/ 621639 w 3062442"/>
                <a:gd name="connsiteY614" fmla="*/ 762696 h 3455855"/>
                <a:gd name="connsiteX615" fmla="*/ 615654 w 3062442"/>
                <a:gd name="connsiteY615" fmla="*/ 759694 h 3455855"/>
                <a:gd name="connsiteX616" fmla="*/ 621639 w 3062442"/>
                <a:gd name="connsiteY616" fmla="*/ 759694 h 3455855"/>
                <a:gd name="connsiteX617" fmla="*/ 624632 w 3062442"/>
                <a:gd name="connsiteY617" fmla="*/ 756692 h 3455855"/>
                <a:gd name="connsiteX618" fmla="*/ 627624 w 3062442"/>
                <a:gd name="connsiteY618" fmla="*/ 753689 h 3455855"/>
                <a:gd name="connsiteX619" fmla="*/ 579744 w 3062442"/>
                <a:gd name="connsiteY619" fmla="*/ 696645 h 3455855"/>
                <a:gd name="connsiteX620" fmla="*/ 576752 w 3062442"/>
                <a:gd name="connsiteY620" fmla="*/ 702650 h 3455855"/>
                <a:gd name="connsiteX621" fmla="*/ 573759 w 3062442"/>
                <a:gd name="connsiteY621" fmla="*/ 702650 h 3455855"/>
                <a:gd name="connsiteX622" fmla="*/ 573759 w 3062442"/>
                <a:gd name="connsiteY622" fmla="*/ 699648 h 3455855"/>
                <a:gd name="connsiteX623" fmla="*/ 579744 w 3062442"/>
                <a:gd name="connsiteY623" fmla="*/ 696645 h 3455855"/>
                <a:gd name="connsiteX624" fmla="*/ 576752 w 3062442"/>
                <a:gd name="connsiteY624" fmla="*/ 690641 h 3455855"/>
                <a:gd name="connsiteX625" fmla="*/ 579744 w 3062442"/>
                <a:gd name="connsiteY625" fmla="*/ 693643 h 3455855"/>
                <a:gd name="connsiteX626" fmla="*/ 576752 w 3062442"/>
                <a:gd name="connsiteY626" fmla="*/ 693643 h 3455855"/>
                <a:gd name="connsiteX627" fmla="*/ 576752 w 3062442"/>
                <a:gd name="connsiteY627" fmla="*/ 690641 h 3455855"/>
                <a:gd name="connsiteX628" fmla="*/ 510917 w 3062442"/>
                <a:gd name="connsiteY628" fmla="*/ 657615 h 3455855"/>
                <a:gd name="connsiteX629" fmla="*/ 516902 w 3062442"/>
                <a:gd name="connsiteY629" fmla="*/ 660617 h 3455855"/>
                <a:gd name="connsiteX630" fmla="*/ 519894 w 3062442"/>
                <a:gd name="connsiteY630" fmla="*/ 669624 h 3455855"/>
                <a:gd name="connsiteX631" fmla="*/ 519894 w 3062442"/>
                <a:gd name="connsiteY631" fmla="*/ 675629 h 3455855"/>
                <a:gd name="connsiteX632" fmla="*/ 561789 w 3062442"/>
                <a:gd name="connsiteY632" fmla="*/ 699648 h 3455855"/>
                <a:gd name="connsiteX633" fmla="*/ 567774 w 3062442"/>
                <a:gd name="connsiteY633" fmla="*/ 705652 h 3455855"/>
                <a:gd name="connsiteX634" fmla="*/ 573759 w 3062442"/>
                <a:gd name="connsiteY634" fmla="*/ 702650 h 3455855"/>
                <a:gd name="connsiteX635" fmla="*/ 570767 w 3062442"/>
                <a:gd name="connsiteY635" fmla="*/ 705652 h 3455855"/>
                <a:gd name="connsiteX636" fmla="*/ 570767 w 3062442"/>
                <a:gd name="connsiteY636" fmla="*/ 708655 h 3455855"/>
                <a:gd name="connsiteX637" fmla="*/ 591714 w 3062442"/>
                <a:gd name="connsiteY637" fmla="*/ 738678 h 3455855"/>
                <a:gd name="connsiteX638" fmla="*/ 594707 w 3062442"/>
                <a:gd name="connsiteY638" fmla="*/ 735675 h 3455855"/>
                <a:gd name="connsiteX639" fmla="*/ 597699 w 3062442"/>
                <a:gd name="connsiteY639" fmla="*/ 735675 h 3455855"/>
                <a:gd name="connsiteX640" fmla="*/ 603684 w 3062442"/>
                <a:gd name="connsiteY640" fmla="*/ 735675 h 3455855"/>
                <a:gd name="connsiteX641" fmla="*/ 606677 w 3062442"/>
                <a:gd name="connsiteY641" fmla="*/ 732673 h 3455855"/>
                <a:gd name="connsiteX642" fmla="*/ 606677 w 3062442"/>
                <a:gd name="connsiteY642" fmla="*/ 729671 h 3455855"/>
                <a:gd name="connsiteX643" fmla="*/ 609669 w 3062442"/>
                <a:gd name="connsiteY643" fmla="*/ 729671 h 3455855"/>
                <a:gd name="connsiteX644" fmla="*/ 609669 w 3062442"/>
                <a:gd name="connsiteY644" fmla="*/ 732673 h 3455855"/>
                <a:gd name="connsiteX645" fmla="*/ 603684 w 3062442"/>
                <a:gd name="connsiteY645" fmla="*/ 738678 h 3455855"/>
                <a:gd name="connsiteX646" fmla="*/ 597699 w 3062442"/>
                <a:gd name="connsiteY646" fmla="*/ 738678 h 3455855"/>
                <a:gd name="connsiteX647" fmla="*/ 594707 w 3062442"/>
                <a:gd name="connsiteY647" fmla="*/ 738678 h 3455855"/>
                <a:gd name="connsiteX648" fmla="*/ 603684 w 3062442"/>
                <a:gd name="connsiteY648" fmla="*/ 759694 h 3455855"/>
                <a:gd name="connsiteX649" fmla="*/ 609669 w 3062442"/>
                <a:gd name="connsiteY649" fmla="*/ 756692 h 3455855"/>
                <a:gd name="connsiteX650" fmla="*/ 615654 w 3062442"/>
                <a:gd name="connsiteY650" fmla="*/ 759694 h 3455855"/>
                <a:gd name="connsiteX651" fmla="*/ 609669 w 3062442"/>
                <a:gd name="connsiteY651" fmla="*/ 759694 h 3455855"/>
                <a:gd name="connsiteX652" fmla="*/ 603684 w 3062442"/>
                <a:gd name="connsiteY652" fmla="*/ 762696 h 3455855"/>
                <a:gd name="connsiteX653" fmla="*/ 606677 w 3062442"/>
                <a:gd name="connsiteY653" fmla="*/ 798724 h 3455855"/>
                <a:gd name="connsiteX654" fmla="*/ 612662 w 3062442"/>
                <a:gd name="connsiteY654" fmla="*/ 798724 h 3455855"/>
                <a:gd name="connsiteX655" fmla="*/ 621639 w 3062442"/>
                <a:gd name="connsiteY655" fmla="*/ 798724 h 3455855"/>
                <a:gd name="connsiteX656" fmla="*/ 627624 w 3062442"/>
                <a:gd name="connsiteY656" fmla="*/ 795722 h 3455855"/>
                <a:gd name="connsiteX657" fmla="*/ 621639 w 3062442"/>
                <a:gd name="connsiteY657" fmla="*/ 801726 h 3455855"/>
                <a:gd name="connsiteX658" fmla="*/ 612662 w 3062442"/>
                <a:gd name="connsiteY658" fmla="*/ 801726 h 3455855"/>
                <a:gd name="connsiteX659" fmla="*/ 609669 w 3062442"/>
                <a:gd name="connsiteY659" fmla="*/ 801726 h 3455855"/>
                <a:gd name="connsiteX660" fmla="*/ 606677 w 3062442"/>
                <a:gd name="connsiteY660" fmla="*/ 801726 h 3455855"/>
                <a:gd name="connsiteX661" fmla="*/ 600692 w 3062442"/>
                <a:gd name="connsiteY661" fmla="*/ 828747 h 3455855"/>
                <a:gd name="connsiteX662" fmla="*/ 609669 w 3062442"/>
                <a:gd name="connsiteY662" fmla="*/ 837754 h 3455855"/>
                <a:gd name="connsiteX663" fmla="*/ 609669 w 3062442"/>
                <a:gd name="connsiteY663" fmla="*/ 849763 h 3455855"/>
                <a:gd name="connsiteX664" fmla="*/ 609669 w 3062442"/>
                <a:gd name="connsiteY664" fmla="*/ 852766 h 3455855"/>
                <a:gd name="connsiteX665" fmla="*/ 606677 w 3062442"/>
                <a:gd name="connsiteY665" fmla="*/ 849763 h 3455855"/>
                <a:gd name="connsiteX666" fmla="*/ 606677 w 3062442"/>
                <a:gd name="connsiteY666" fmla="*/ 837754 h 3455855"/>
                <a:gd name="connsiteX667" fmla="*/ 600692 w 3062442"/>
                <a:gd name="connsiteY667" fmla="*/ 831750 h 3455855"/>
                <a:gd name="connsiteX668" fmla="*/ 597699 w 3062442"/>
                <a:gd name="connsiteY668" fmla="*/ 834752 h 3455855"/>
                <a:gd name="connsiteX669" fmla="*/ 561789 w 3062442"/>
                <a:gd name="connsiteY669" fmla="*/ 873782 h 3455855"/>
                <a:gd name="connsiteX670" fmla="*/ 570767 w 3062442"/>
                <a:gd name="connsiteY670" fmla="*/ 873782 h 3455855"/>
                <a:gd name="connsiteX671" fmla="*/ 576752 w 3062442"/>
                <a:gd name="connsiteY671" fmla="*/ 879787 h 3455855"/>
                <a:gd name="connsiteX672" fmla="*/ 579744 w 3062442"/>
                <a:gd name="connsiteY672" fmla="*/ 885791 h 3455855"/>
                <a:gd name="connsiteX673" fmla="*/ 591714 w 3062442"/>
                <a:gd name="connsiteY673" fmla="*/ 882789 h 3455855"/>
                <a:gd name="connsiteX674" fmla="*/ 579744 w 3062442"/>
                <a:gd name="connsiteY674" fmla="*/ 888794 h 3455855"/>
                <a:gd name="connsiteX675" fmla="*/ 573759 w 3062442"/>
                <a:gd name="connsiteY675" fmla="*/ 882789 h 3455855"/>
                <a:gd name="connsiteX676" fmla="*/ 570767 w 3062442"/>
                <a:gd name="connsiteY676" fmla="*/ 876784 h 3455855"/>
                <a:gd name="connsiteX677" fmla="*/ 558797 w 3062442"/>
                <a:gd name="connsiteY677" fmla="*/ 876784 h 3455855"/>
                <a:gd name="connsiteX678" fmla="*/ 555804 w 3062442"/>
                <a:gd name="connsiteY678" fmla="*/ 876784 h 3455855"/>
                <a:gd name="connsiteX679" fmla="*/ 546827 w 3062442"/>
                <a:gd name="connsiteY679" fmla="*/ 882789 h 3455855"/>
                <a:gd name="connsiteX680" fmla="*/ 519894 w 3062442"/>
                <a:gd name="connsiteY680" fmla="*/ 894798 h 3455855"/>
                <a:gd name="connsiteX681" fmla="*/ 528872 w 3062442"/>
                <a:gd name="connsiteY681" fmla="*/ 894798 h 3455855"/>
                <a:gd name="connsiteX682" fmla="*/ 537849 w 3062442"/>
                <a:gd name="connsiteY682" fmla="*/ 900803 h 3455855"/>
                <a:gd name="connsiteX683" fmla="*/ 540842 w 3062442"/>
                <a:gd name="connsiteY683" fmla="*/ 906808 h 3455855"/>
                <a:gd name="connsiteX684" fmla="*/ 540842 w 3062442"/>
                <a:gd name="connsiteY684" fmla="*/ 909810 h 3455855"/>
                <a:gd name="connsiteX685" fmla="*/ 537849 w 3062442"/>
                <a:gd name="connsiteY685" fmla="*/ 906808 h 3455855"/>
                <a:gd name="connsiteX686" fmla="*/ 534857 w 3062442"/>
                <a:gd name="connsiteY686" fmla="*/ 900803 h 3455855"/>
                <a:gd name="connsiteX687" fmla="*/ 525879 w 3062442"/>
                <a:gd name="connsiteY687" fmla="*/ 897801 h 3455855"/>
                <a:gd name="connsiteX688" fmla="*/ 516902 w 3062442"/>
                <a:gd name="connsiteY688" fmla="*/ 894798 h 3455855"/>
                <a:gd name="connsiteX689" fmla="*/ 460045 w 3062442"/>
                <a:gd name="connsiteY689" fmla="*/ 903805 h 3455855"/>
                <a:gd name="connsiteX690" fmla="*/ 463037 w 3062442"/>
                <a:gd name="connsiteY690" fmla="*/ 906808 h 3455855"/>
                <a:gd name="connsiteX691" fmla="*/ 466030 w 3062442"/>
                <a:gd name="connsiteY691" fmla="*/ 909810 h 3455855"/>
                <a:gd name="connsiteX692" fmla="*/ 466030 w 3062442"/>
                <a:gd name="connsiteY692" fmla="*/ 918817 h 3455855"/>
                <a:gd name="connsiteX693" fmla="*/ 463037 w 3062442"/>
                <a:gd name="connsiteY693" fmla="*/ 918817 h 3455855"/>
                <a:gd name="connsiteX694" fmla="*/ 463037 w 3062442"/>
                <a:gd name="connsiteY694" fmla="*/ 912812 h 3455855"/>
                <a:gd name="connsiteX695" fmla="*/ 460045 w 3062442"/>
                <a:gd name="connsiteY695" fmla="*/ 906808 h 3455855"/>
                <a:gd name="connsiteX696" fmla="*/ 457052 w 3062442"/>
                <a:gd name="connsiteY696" fmla="*/ 906808 h 3455855"/>
                <a:gd name="connsiteX697" fmla="*/ 457052 w 3062442"/>
                <a:gd name="connsiteY697" fmla="*/ 903805 h 3455855"/>
                <a:gd name="connsiteX698" fmla="*/ 436105 w 3062442"/>
                <a:gd name="connsiteY698" fmla="*/ 900803 h 3455855"/>
                <a:gd name="connsiteX699" fmla="*/ 403187 w 3062442"/>
                <a:gd name="connsiteY699" fmla="*/ 882789 h 3455855"/>
                <a:gd name="connsiteX700" fmla="*/ 391217 w 3062442"/>
                <a:gd name="connsiteY700" fmla="*/ 846761 h 3455855"/>
                <a:gd name="connsiteX701" fmla="*/ 391217 w 3062442"/>
                <a:gd name="connsiteY701" fmla="*/ 843759 h 3455855"/>
                <a:gd name="connsiteX702" fmla="*/ 382240 w 3062442"/>
                <a:gd name="connsiteY702" fmla="*/ 840757 h 3455855"/>
                <a:gd name="connsiteX703" fmla="*/ 388225 w 3062442"/>
                <a:gd name="connsiteY703" fmla="*/ 840757 h 3455855"/>
                <a:gd name="connsiteX704" fmla="*/ 385232 w 3062442"/>
                <a:gd name="connsiteY704" fmla="*/ 792719 h 3455855"/>
                <a:gd name="connsiteX705" fmla="*/ 385232 w 3062442"/>
                <a:gd name="connsiteY705" fmla="*/ 780710 h 3455855"/>
                <a:gd name="connsiteX706" fmla="*/ 382240 w 3062442"/>
                <a:gd name="connsiteY706" fmla="*/ 780710 h 3455855"/>
                <a:gd name="connsiteX707" fmla="*/ 373262 w 3062442"/>
                <a:gd name="connsiteY707" fmla="*/ 789717 h 3455855"/>
                <a:gd name="connsiteX708" fmla="*/ 370270 w 3062442"/>
                <a:gd name="connsiteY708" fmla="*/ 789717 h 3455855"/>
                <a:gd name="connsiteX709" fmla="*/ 370270 w 3062442"/>
                <a:gd name="connsiteY709" fmla="*/ 786715 h 3455855"/>
                <a:gd name="connsiteX710" fmla="*/ 382240 w 3062442"/>
                <a:gd name="connsiteY710" fmla="*/ 777708 h 3455855"/>
                <a:gd name="connsiteX711" fmla="*/ 385232 w 3062442"/>
                <a:gd name="connsiteY711" fmla="*/ 777708 h 3455855"/>
                <a:gd name="connsiteX712" fmla="*/ 394210 w 3062442"/>
                <a:gd name="connsiteY712" fmla="*/ 750687 h 3455855"/>
                <a:gd name="connsiteX713" fmla="*/ 400195 w 3062442"/>
                <a:gd name="connsiteY713" fmla="*/ 738678 h 3455855"/>
                <a:gd name="connsiteX714" fmla="*/ 391217 w 3062442"/>
                <a:gd name="connsiteY714" fmla="*/ 729671 h 3455855"/>
                <a:gd name="connsiteX715" fmla="*/ 391217 w 3062442"/>
                <a:gd name="connsiteY715" fmla="*/ 726668 h 3455855"/>
                <a:gd name="connsiteX716" fmla="*/ 394210 w 3062442"/>
                <a:gd name="connsiteY716" fmla="*/ 729671 h 3455855"/>
                <a:gd name="connsiteX717" fmla="*/ 403187 w 3062442"/>
                <a:gd name="connsiteY717" fmla="*/ 738678 h 3455855"/>
                <a:gd name="connsiteX718" fmla="*/ 424135 w 3062442"/>
                <a:gd name="connsiteY718" fmla="*/ 711657 h 3455855"/>
                <a:gd name="connsiteX719" fmla="*/ 421142 w 3062442"/>
                <a:gd name="connsiteY719" fmla="*/ 708655 h 3455855"/>
                <a:gd name="connsiteX720" fmla="*/ 412165 w 3062442"/>
                <a:gd name="connsiteY720" fmla="*/ 702650 h 3455855"/>
                <a:gd name="connsiteX721" fmla="*/ 412165 w 3062442"/>
                <a:gd name="connsiteY721" fmla="*/ 681634 h 3455855"/>
                <a:gd name="connsiteX722" fmla="*/ 415157 w 3062442"/>
                <a:gd name="connsiteY722" fmla="*/ 699648 h 3455855"/>
                <a:gd name="connsiteX723" fmla="*/ 421142 w 3062442"/>
                <a:gd name="connsiteY723" fmla="*/ 705652 h 3455855"/>
                <a:gd name="connsiteX724" fmla="*/ 424135 w 3062442"/>
                <a:gd name="connsiteY724" fmla="*/ 708655 h 3455855"/>
                <a:gd name="connsiteX725" fmla="*/ 427127 w 3062442"/>
                <a:gd name="connsiteY725" fmla="*/ 708655 h 3455855"/>
                <a:gd name="connsiteX726" fmla="*/ 445082 w 3062442"/>
                <a:gd name="connsiteY726" fmla="*/ 696645 h 3455855"/>
                <a:gd name="connsiteX727" fmla="*/ 454060 w 3062442"/>
                <a:gd name="connsiteY727" fmla="*/ 693643 h 3455855"/>
                <a:gd name="connsiteX728" fmla="*/ 451067 w 3062442"/>
                <a:gd name="connsiteY728" fmla="*/ 687638 h 3455855"/>
                <a:gd name="connsiteX729" fmla="*/ 454060 w 3062442"/>
                <a:gd name="connsiteY729" fmla="*/ 678631 h 3455855"/>
                <a:gd name="connsiteX730" fmla="*/ 457052 w 3062442"/>
                <a:gd name="connsiteY730" fmla="*/ 678631 h 3455855"/>
                <a:gd name="connsiteX731" fmla="*/ 454060 w 3062442"/>
                <a:gd name="connsiteY731" fmla="*/ 687638 h 3455855"/>
                <a:gd name="connsiteX732" fmla="*/ 457052 w 3062442"/>
                <a:gd name="connsiteY732" fmla="*/ 690641 h 3455855"/>
                <a:gd name="connsiteX733" fmla="*/ 486977 w 3062442"/>
                <a:gd name="connsiteY733" fmla="*/ 678631 h 3455855"/>
                <a:gd name="connsiteX734" fmla="*/ 480992 w 3062442"/>
                <a:gd name="connsiteY734" fmla="*/ 660617 h 3455855"/>
                <a:gd name="connsiteX735" fmla="*/ 486977 w 3062442"/>
                <a:gd name="connsiteY735" fmla="*/ 675629 h 3455855"/>
                <a:gd name="connsiteX736" fmla="*/ 516902 w 3062442"/>
                <a:gd name="connsiteY736" fmla="*/ 675629 h 3455855"/>
                <a:gd name="connsiteX737" fmla="*/ 516902 w 3062442"/>
                <a:gd name="connsiteY737" fmla="*/ 669624 h 3455855"/>
                <a:gd name="connsiteX738" fmla="*/ 516902 w 3062442"/>
                <a:gd name="connsiteY738" fmla="*/ 663620 h 3455855"/>
                <a:gd name="connsiteX739" fmla="*/ 510917 w 3062442"/>
                <a:gd name="connsiteY739" fmla="*/ 660617 h 3455855"/>
                <a:gd name="connsiteX740" fmla="*/ 510917 w 3062442"/>
                <a:gd name="connsiteY740" fmla="*/ 657615 h 3455855"/>
                <a:gd name="connsiteX741" fmla="*/ 1503184 w 3062442"/>
                <a:gd name="connsiteY741" fmla="*/ 560231 h 3455855"/>
                <a:gd name="connsiteX742" fmla="*/ 1534779 w 3062442"/>
                <a:gd name="connsiteY742" fmla="*/ 574492 h 3455855"/>
                <a:gd name="connsiteX743" fmla="*/ 1561861 w 3062442"/>
                <a:gd name="connsiteY743" fmla="*/ 622529 h 3455855"/>
                <a:gd name="connsiteX744" fmla="*/ 1576907 w 3062442"/>
                <a:gd name="connsiteY744" fmla="*/ 673569 h 3455855"/>
                <a:gd name="connsiteX745" fmla="*/ 1907909 w 3062442"/>
                <a:gd name="connsiteY745" fmla="*/ 751629 h 3455855"/>
                <a:gd name="connsiteX746" fmla="*/ 1956055 w 3062442"/>
                <a:gd name="connsiteY746" fmla="*/ 772645 h 3455855"/>
                <a:gd name="connsiteX747" fmla="*/ 1959064 w 3062442"/>
                <a:gd name="connsiteY747" fmla="*/ 763638 h 3455855"/>
                <a:gd name="connsiteX748" fmla="*/ 1980128 w 3062442"/>
                <a:gd name="connsiteY748" fmla="*/ 733615 h 3455855"/>
                <a:gd name="connsiteX749" fmla="*/ 1989155 w 3062442"/>
                <a:gd name="connsiteY749" fmla="*/ 724608 h 3455855"/>
                <a:gd name="connsiteX750" fmla="*/ 2007210 w 3062442"/>
                <a:gd name="connsiteY750" fmla="*/ 688580 h 3455855"/>
                <a:gd name="connsiteX751" fmla="*/ 1998182 w 3062442"/>
                <a:gd name="connsiteY751" fmla="*/ 673569 h 3455855"/>
                <a:gd name="connsiteX752" fmla="*/ 1989155 w 3062442"/>
                <a:gd name="connsiteY752" fmla="*/ 667564 h 3455855"/>
                <a:gd name="connsiteX753" fmla="*/ 1980128 w 3062442"/>
                <a:gd name="connsiteY753" fmla="*/ 658557 h 3455855"/>
                <a:gd name="connsiteX754" fmla="*/ 1986146 w 3062442"/>
                <a:gd name="connsiteY754" fmla="*/ 652552 h 3455855"/>
                <a:gd name="connsiteX755" fmla="*/ 2010219 w 3062442"/>
                <a:gd name="connsiteY755" fmla="*/ 661559 h 3455855"/>
                <a:gd name="connsiteX756" fmla="*/ 2022255 w 3062442"/>
                <a:gd name="connsiteY756" fmla="*/ 691582 h 3455855"/>
                <a:gd name="connsiteX757" fmla="*/ 2001191 w 3062442"/>
                <a:gd name="connsiteY757" fmla="*/ 736617 h 3455855"/>
                <a:gd name="connsiteX758" fmla="*/ 1992164 w 3062442"/>
                <a:gd name="connsiteY758" fmla="*/ 742622 h 3455855"/>
                <a:gd name="connsiteX759" fmla="*/ 1974109 w 3062442"/>
                <a:gd name="connsiteY759" fmla="*/ 769642 h 3455855"/>
                <a:gd name="connsiteX760" fmla="*/ 1968091 w 3062442"/>
                <a:gd name="connsiteY760" fmla="*/ 781652 h 3455855"/>
                <a:gd name="connsiteX761" fmla="*/ 2181738 w 3062442"/>
                <a:gd name="connsiteY761" fmla="*/ 931767 h 3455855"/>
                <a:gd name="connsiteX762" fmla="*/ 2202802 w 3062442"/>
                <a:gd name="connsiteY762" fmla="*/ 922760 h 3455855"/>
                <a:gd name="connsiteX763" fmla="*/ 2220856 w 3062442"/>
                <a:gd name="connsiteY763" fmla="*/ 916756 h 3455855"/>
                <a:gd name="connsiteX764" fmla="*/ 2253957 w 3062442"/>
                <a:gd name="connsiteY764" fmla="*/ 901744 h 3455855"/>
                <a:gd name="connsiteX765" fmla="*/ 2269002 w 3062442"/>
                <a:gd name="connsiteY765" fmla="*/ 874723 h 3455855"/>
                <a:gd name="connsiteX766" fmla="*/ 2262984 w 3062442"/>
                <a:gd name="connsiteY766" fmla="*/ 862714 h 3455855"/>
                <a:gd name="connsiteX767" fmla="*/ 2262984 w 3062442"/>
                <a:gd name="connsiteY767" fmla="*/ 850705 h 3455855"/>
                <a:gd name="connsiteX768" fmla="*/ 2275020 w 3062442"/>
                <a:gd name="connsiteY768" fmla="*/ 850705 h 3455855"/>
                <a:gd name="connsiteX769" fmla="*/ 2284048 w 3062442"/>
                <a:gd name="connsiteY769" fmla="*/ 877726 h 3455855"/>
                <a:gd name="connsiteX770" fmla="*/ 2265993 w 3062442"/>
                <a:gd name="connsiteY770" fmla="*/ 913753 h 3455855"/>
                <a:gd name="connsiteX771" fmla="*/ 2226875 w 3062442"/>
                <a:gd name="connsiteY771" fmla="*/ 931767 h 3455855"/>
                <a:gd name="connsiteX772" fmla="*/ 2208820 w 3062442"/>
                <a:gd name="connsiteY772" fmla="*/ 937772 h 3455855"/>
                <a:gd name="connsiteX773" fmla="*/ 2193774 w 3062442"/>
                <a:gd name="connsiteY773" fmla="*/ 943776 h 3455855"/>
                <a:gd name="connsiteX774" fmla="*/ 2296084 w 3062442"/>
                <a:gd name="connsiteY774" fmla="*/ 1063869 h 3455855"/>
                <a:gd name="connsiteX775" fmla="*/ 2338212 w 3062442"/>
                <a:gd name="connsiteY775" fmla="*/ 1033846 h 3455855"/>
                <a:gd name="connsiteX776" fmla="*/ 2377330 w 3062442"/>
                <a:gd name="connsiteY776" fmla="*/ 1027841 h 3455855"/>
                <a:gd name="connsiteX777" fmla="*/ 2413440 w 3062442"/>
                <a:gd name="connsiteY777" fmla="*/ 1024839 h 3455855"/>
                <a:gd name="connsiteX778" fmla="*/ 2443531 w 3062442"/>
                <a:gd name="connsiteY778" fmla="*/ 1000820 h 3455855"/>
                <a:gd name="connsiteX779" fmla="*/ 2446540 w 3062442"/>
                <a:gd name="connsiteY779" fmla="*/ 982806 h 3455855"/>
                <a:gd name="connsiteX780" fmla="*/ 2449549 w 3062442"/>
                <a:gd name="connsiteY780" fmla="*/ 970797 h 3455855"/>
                <a:gd name="connsiteX781" fmla="*/ 2461585 w 3062442"/>
                <a:gd name="connsiteY781" fmla="*/ 976802 h 3455855"/>
                <a:gd name="connsiteX782" fmla="*/ 2458576 w 3062442"/>
                <a:gd name="connsiteY782" fmla="*/ 1006825 h 3455855"/>
                <a:gd name="connsiteX783" fmla="*/ 2416449 w 3062442"/>
                <a:gd name="connsiteY783" fmla="*/ 1039850 h 3455855"/>
                <a:gd name="connsiteX784" fmla="*/ 2380339 w 3062442"/>
                <a:gd name="connsiteY784" fmla="*/ 1042853 h 3455855"/>
                <a:gd name="connsiteX785" fmla="*/ 2344230 w 3062442"/>
                <a:gd name="connsiteY785" fmla="*/ 1048857 h 3455855"/>
                <a:gd name="connsiteX786" fmla="*/ 2305112 w 3062442"/>
                <a:gd name="connsiteY786" fmla="*/ 1078880 h 3455855"/>
                <a:gd name="connsiteX787" fmla="*/ 2404412 w 3062442"/>
                <a:gd name="connsiteY787" fmla="*/ 1307056 h 3455855"/>
                <a:gd name="connsiteX788" fmla="*/ 2443531 w 3062442"/>
                <a:gd name="connsiteY788" fmla="*/ 1298049 h 3455855"/>
                <a:gd name="connsiteX789" fmla="*/ 2488667 w 3062442"/>
                <a:gd name="connsiteY789" fmla="*/ 1289042 h 3455855"/>
                <a:gd name="connsiteX790" fmla="*/ 2518758 w 3062442"/>
                <a:gd name="connsiteY790" fmla="*/ 1253014 h 3455855"/>
                <a:gd name="connsiteX791" fmla="*/ 2518758 w 3062442"/>
                <a:gd name="connsiteY791" fmla="*/ 1228996 h 3455855"/>
                <a:gd name="connsiteX792" fmla="*/ 2521768 w 3062442"/>
                <a:gd name="connsiteY792" fmla="*/ 1219989 h 3455855"/>
                <a:gd name="connsiteX793" fmla="*/ 2533804 w 3062442"/>
                <a:gd name="connsiteY793" fmla="*/ 1222991 h 3455855"/>
                <a:gd name="connsiteX794" fmla="*/ 2536813 w 3062442"/>
                <a:gd name="connsiteY794" fmla="*/ 1259019 h 3455855"/>
                <a:gd name="connsiteX795" fmla="*/ 2494686 w 3062442"/>
                <a:gd name="connsiteY795" fmla="*/ 1301051 h 3455855"/>
                <a:gd name="connsiteX796" fmla="*/ 2446540 w 3062442"/>
                <a:gd name="connsiteY796" fmla="*/ 1316063 h 3455855"/>
                <a:gd name="connsiteX797" fmla="*/ 2410430 w 3062442"/>
                <a:gd name="connsiteY797" fmla="*/ 1322068 h 3455855"/>
                <a:gd name="connsiteX798" fmla="*/ 2407421 w 3062442"/>
                <a:gd name="connsiteY798" fmla="*/ 1325070 h 3455855"/>
                <a:gd name="connsiteX799" fmla="*/ 2416449 w 3062442"/>
                <a:gd name="connsiteY799" fmla="*/ 1529227 h 3455855"/>
                <a:gd name="connsiteX800" fmla="*/ 2482649 w 3062442"/>
                <a:gd name="connsiteY800" fmla="*/ 1571259 h 3455855"/>
                <a:gd name="connsiteX801" fmla="*/ 2518758 w 3062442"/>
                <a:gd name="connsiteY801" fmla="*/ 1655324 h 3455855"/>
                <a:gd name="connsiteX802" fmla="*/ 2512740 w 3062442"/>
                <a:gd name="connsiteY802" fmla="*/ 1667333 h 3455855"/>
                <a:gd name="connsiteX803" fmla="*/ 2503713 w 3062442"/>
                <a:gd name="connsiteY803" fmla="*/ 1661329 h 3455855"/>
                <a:gd name="connsiteX804" fmla="*/ 2470613 w 3062442"/>
                <a:gd name="connsiteY804" fmla="*/ 1580266 h 3455855"/>
                <a:gd name="connsiteX805" fmla="*/ 2413440 w 3062442"/>
                <a:gd name="connsiteY805" fmla="*/ 1544238 h 3455855"/>
                <a:gd name="connsiteX806" fmla="*/ 2410430 w 3062442"/>
                <a:gd name="connsiteY806" fmla="*/ 1559250 h 3455855"/>
                <a:gd name="connsiteX807" fmla="*/ 2238911 w 3062442"/>
                <a:gd name="connsiteY807" fmla="*/ 1898511 h 3455855"/>
                <a:gd name="connsiteX808" fmla="*/ 2305112 w 3062442"/>
                <a:gd name="connsiteY808" fmla="*/ 1892506 h 3455855"/>
                <a:gd name="connsiteX809" fmla="*/ 2347239 w 3062442"/>
                <a:gd name="connsiteY809" fmla="*/ 1919527 h 3455855"/>
                <a:gd name="connsiteX810" fmla="*/ 2389367 w 3062442"/>
                <a:gd name="connsiteY810" fmla="*/ 1943546 h 3455855"/>
                <a:gd name="connsiteX811" fmla="*/ 2458576 w 3062442"/>
                <a:gd name="connsiteY811" fmla="*/ 1898511 h 3455855"/>
                <a:gd name="connsiteX812" fmla="*/ 2470613 w 3062442"/>
                <a:gd name="connsiteY812" fmla="*/ 1898511 h 3455855"/>
                <a:gd name="connsiteX813" fmla="*/ 2470613 w 3062442"/>
                <a:gd name="connsiteY813" fmla="*/ 1910520 h 3455855"/>
                <a:gd name="connsiteX814" fmla="*/ 2395385 w 3062442"/>
                <a:gd name="connsiteY814" fmla="*/ 1961560 h 3455855"/>
                <a:gd name="connsiteX815" fmla="*/ 2386358 w 3062442"/>
                <a:gd name="connsiteY815" fmla="*/ 1961560 h 3455855"/>
                <a:gd name="connsiteX816" fmla="*/ 2335203 w 3062442"/>
                <a:gd name="connsiteY816" fmla="*/ 1931537 h 3455855"/>
                <a:gd name="connsiteX817" fmla="*/ 2302102 w 3062442"/>
                <a:gd name="connsiteY817" fmla="*/ 1907518 h 3455855"/>
                <a:gd name="connsiteX818" fmla="*/ 2223866 w 3062442"/>
                <a:gd name="connsiteY818" fmla="*/ 1922530 h 3455855"/>
                <a:gd name="connsiteX819" fmla="*/ 2220856 w 3062442"/>
                <a:gd name="connsiteY819" fmla="*/ 1925532 h 3455855"/>
                <a:gd name="connsiteX820" fmla="*/ 2208820 w 3062442"/>
                <a:gd name="connsiteY820" fmla="*/ 1931537 h 3455855"/>
                <a:gd name="connsiteX821" fmla="*/ 2160674 w 3062442"/>
                <a:gd name="connsiteY821" fmla="*/ 1985578 h 3455855"/>
                <a:gd name="connsiteX822" fmla="*/ 2013228 w 3062442"/>
                <a:gd name="connsiteY822" fmla="*/ 2114677 h 3455855"/>
                <a:gd name="connsiteX823" fmla="*/ 2058365 w 3062442"/>
                <a:gd name="connsiteY823" fmla="*/ 2114677 h 3455855"/>
                <a:gd name="connsiteX824" fmla="*/ 2127574 w 3062442"/>
                <a:gd name="connsiteY824" fmla="*/ 2123684 h 3455855"/>
                <a:gd name="connsiteX825" fmla="*/ 2169702 w 3062442"/>
                <a:gd name="connsiteY825" fmla="*/ 2165717 h 3455855"/>
                <a:gd name="connsiteX826" fmla="*/ 2166693 w 3062442"/>
                <a:gd name="connsiteY826" fmla="*/ 2174724 h 3455855"/>
                <a:gd name="connsiteX827" fmla="*/ 2163683 w 3062442"/>
                <a:gd name="connsiteY827" fmla="*/ 2177726 h 3455855"/>
                <a:gd name="connsiteX828" fmla="*/ 2154656 w 3062442"/>
                <a:gd name="connsiteY828" fmla="*/ 2171721 h 3455855"/>
                <a:gd name="connsiteX829" fmla="*/ 2121556 w 3062442"/>
                <a:gd name="connsiteY829" fmla="*/ 2138696 h 3455855"/>
                <a:gd name="connsiteX830" fmla="*/ 2058365 w 3062442"/>
                <a:gd name="connsiteY830" fmla="*/ 2132691 h 3455855"/>
                <a:gd name="connsiteX831" fmla="*/ 1992164 w 3062442"/>
                <a:gd name="connsiteY831" fmla="*/ 2129689 h 3455855"/>
                <a:gd name="connsiteX832" fmla="*/ 1619034 w 3062442"/>
                <a:gd name="connsiteY832" fmla="*/ 2306825 h 3455855"/>
                <a:gd name="connsiteX833" fmla="*/ 1622044 w 3062442"/>
                <a:gd name="connsiteY833" fmla="*/ 2309828 h 3455855"/>
                <a:gd name="connsiteX834" fmla="*/ 1637089 w 3062442"/>
                <a:gd name="connsiteY834" fmla="*/ 2315832 h 3455855"/>
                <a:gd name="connsiteX835" fmla="*/ 1676208 w 3062442"/>
                <a:gd name="connsiteY835" fmla="*/ 2333846 h 3455855"/>
                <a:gd name="connsiteX836" fmla="*/ 1691253 w 3062442"/>
                <a:gd name="connsiteY836" fmla="*/ 2399897 h 3455855"/>
                <a:gd name="connsiteX837" fmla="*/ 1685235 w 3062442"/>
                <a:gd name="connsiteY837" fmla="*/ 2402899 h 3455855"/>
                <a:gd name="connsiteX838" fmla="*/ 1679217 w 3062442"/>
                <a:gd name="connsiteY838" fmla="*/ 2399897 h 3455855"/>
                <a:gd name="connsiteX839" fmla="*/ 1679217 w 3062442"/>
                <a:gd name="connsiteY839" fmla="*/ 2387888 h 3455855"/>
                <a:gd name="connsiteX840" fmla="*/ 1667180 w 3062442"/>
                <a:gd name="connsiteY840" fmla="*/ 2348858 h 3455855"/>
                <a:gd name="connsiteX841" fmla="*/ 1631071 w 3062442"/>
                <a:gd name="connsiteY841" fmla="*/ 2330844 h 3455855"/>
                <a:gd name="connsiteX842" fmla="*/ 1616025 w 3062442"/>
                <a:gd name="connsiteY842" fmla="*/ 2324839 h 3455855"/>
                <a:gd name="connsiteX843" fmla="*/ 1594962 w 3062442"/>
                <a:gd name="connsiteY843" fmla="*/ 2312830 h 3455855"/>
                <a:gd name="connsiteX844" fmla="*/ 1456542 w 3062442"/>
                <a:gd name="connsiteY844" fmla="*/ 2327841 h 3455855"/>
                <a:gd name="connsiteX845" fmla="*/ 1206786 w 3062442"/>
                <a:gd name="connsiteY845" fmla="*/ 2264793 h 3455855"/>
                <a:gd name="connsiteX846" fmla="*/ 1053322 w 3062442"/>
                <a:gd name="connsiteY846" fmla="*/ 2063638 h 3455855"/>
                <a:gd name="connsiteX847" fmla="*/ 1035267 w 3062442"/>
                <a:gd name="connsiteY847" fmla="*/ 2033615 h 3455855"/>
                <a:gd name="connsiteX848" fmla="*/ 987121 w 3062442"/>
                <a:gd name="connsiteY848" fmla="*/ 2042622 h 3455855"/>
                <a:gd name="connsiteX849" fmla="*/ 948003 w 3062442"/>
                <a:gd name="connsiteY849" fmla="*/ 2132691 h 3455855"/>
                <a:gd name="connsiteX850" fmla="*/ 941985 w 3062442"/>
                <a:gd name="connsiteY850" fmla="*/ 2138696 h 3455855"/>
                <a:gd name="connsiteX851" fmla="*/ 938976 w 3062442"/>
                <a:gd name="connsiteY851" fmla="*/ 2138696 h 3455855"/>
                <a:gd name="connsiteX852" fmla="*/ 932957 w 3062442"/>
                <a:gd name="connsiteY852" fmla="*/ 2132691 h 3455855"/>
                <a:gd name="connsiteX853" fmla="*/ 978094 w 3062442"/>
                <a:gd name="connsiteY853" fmla="*/ 2027610 h 3455855"/>
                <a:gd name="connsiteX854" fmla="*/ 1026240 w 3062442"/>
                <a:gd name="connsiteY854" fmla="*/ 2018603 h 3455855"/>
                <a:gd name="connsiteX855" fmla="*/ 899857 w 3062442"/>
                <a:gd name="connsiteY855" fmla="*/ 1721375 h 3455855"/>
                <a:gd name="connsiteX856" fmla="*/ 881802 w 3062442"/>
                <a:gd name="connsiteY856" fmla="*/ 1625301 h 3455855"/>
                <a:gd name="connsiteX857" fmla="*/ 860739 w 3062442"/>
                <a:gd name="connsiteY857" fmla="*/ 1631306 h 3455855"/>
                <a:gd name="connsiteX858" fmla="*/ 812593 w 3062442"/>
                <a:gd name="connsiteY858" fmla="*/ 1712368 h 3455855"/>
                <a:gd name="connsiteX859" fmla="*/ 803566 w 3062442"/>
                <a:gd name="connsiteY859" fmla="*/ 1718372 h 3455855"/>
                <a:gd name="connsiteX860" fmla="*/ 797547 w 3062442"/>
                <a:gd name="connsiteY860" fmla="*/ 1709366 h 3455855"/>
                <a:gd name="connsiteX861" fmla="*/ 854720 w 3062442"/>
                <a:gd name="connsiteY861" fmla="*/ 1616294 h 3455855"/>
                <a:gd name="connsiteX862" fmla="*/ 878793 w 3062442"/>
                <a:gd name="connsiteY862" fmla="*/ 1607287 h 3455855"/>
                <a:gd name="connsiteX863" fmla="*/ 884812 w 3062442"/>
                <a:gd name="connsiteY863" fmla="*/ 1421144 h 3455855"/>
                <a:gd name="connsiteX864" fmla="*/ 905875 w 3062442"/>
                <a:gd name="connsiteY864" fmla="*/ 1328072 h 3455855"/>
                <a:gd name="connsiteX865" fmla="*/ 902866 w 3062442"/>
                <a:gd name="connsiteY865" fmla="*/ 1325070 h 3455855"/>
                <a:gd name="connsiteX866" fmla="*/ 818611 w 3062442"/>
                <a:gd name="connsiteY866" fmla="*/ 1277033 h 3455855"/>
                <a:gd name="connsiteX867" fmla="*/ 821620 w 3062442"/>
                <a:gd name="connsiteY867" fmla="*/ 1268026 h 3455855"/>
                <a:gd name="connsiteX868" fmla="*/ 830648 w 3062442"/>
                <a:gd name="connsiteY868" fmla="*/ 1271028 h 3455855"/>
                <a:gd name="connsiteX869" fmla="*/ 905875 w 3062442"/>
                <a:gd name="connsiteY869" fmla="*/ 1310058 h 3455855"/>
                <a:gd name="connsiteX870" fmla="*/ 911894 w 3062442"/>
                <a:gd name="connsiteY870" fmla="*/ 1310058 h 3455855"/>
                <a:gd name="connsiteX871" fmla="*/ 1011194 w 3062442"/>
                <a:gd name="connsiteY871" fmla="*/ 1090890 h 3455855"/>
                <a:gd name="connsiteX872" fmla="*/ 999158 w 3062442"/>
                <a:gd name="connsiteY872" fmla="*/ 1087887 h 3455855"/>
                <a:gd name="connsiteX873" fmla="*/ 975085 w 3062442"/>
                <a:gd name="connsiteY873" fmla="*/ 1078880 h 3455855"/>
                <a:gd name="connsiteX874" fmla="*/ 908884 w 3062442"/>
                <a:gd name="connsiteY874" fmla="*/ 1051860 h 3455855"/>
                <a:gd name="connsiteX875" fmla="*/ 854720 w 3062442"/>
                <a:gd name="connsiteY875" fmla="*/ 916756 h 3455855"/>
                <a:gd name="connsiteX876" fmla="*/ 860739 w 3062442"/>
                <a:gd name="connsiteY876" fmla="*/ 907749 h 3455855"/>
                <a:gd name="connsiteX877" fmla="*/ 869766 w 3062442"/>
                <a:gd name="connsiteY877" fmla="*/ 916756 h 3455855"/>
                <a:gd name="connsiteX878" fmla="*/ 917912 w 3062442"/>
                <a:gd name="connsiteY878" fmla="*/ 1039850 h 3455855"/>
                <a:gd name="connsiteX879" fmla="*/ 981103 w 3062442"/>
                <a:gd name="connsiteY879" fmla="*/ 1063869 h 3455855"/>
                <a:gd name="connsiteX880" fmla="*/ 1005176 w 3062442"/>
                <a:gd name="connsiteY880" fmla="*/ 1072876 h 3455855"/>
                <a:gd name="connsiteX881" fmla="*/ 1020222 w 3062442"/>
                <a:gd name="connsiteY881" fmla="*/ 1078880 h 3455855"/>
                <a:gd name="connsiteX882" fmla="*/ 1122531 w 3062442"/>
                <a:gd name="connsiteY882" fmla="*/ 949781 h 3455855"/>
                <a:gd name="connsiteX883" fmla="*/ 1164659 w 3062442"/>
                <a:gd name="connsiteY883" fmla="*/ 907749 h 3455855"/>
                <a:gd name="connsiteX884" fmla="*/ 1146604 w 3062442"/>
                <a:gd name="connsiteY884" fmla="*/ 889735 h 3455855"/>
                <a:gd name="connsiteX885" fmla="*/ 1146604 w 3062442"/>
                <a:gd name="connsiteY885" fmla="*/ 808672 h 3455855"/>
                <a:gd name="connsiteX886" fmla="*/ 1158641 w 3062442"/>
                <a:gd name="connsiteY886" fmla="*/ 811675 h 3455855"/>
                <a:gd name="connsiteX887" fmla="*/ 1155631 w 3062442"/>
                <a:gd name="connsiteY887" fmla="*/ 820682 h 3455855"/>
                <a:gd name="connsiteX888" fmla="*/ 1158641 w 3062442"/>
                <a:gd name="connsiteY888" fmla="*/ 880728 h 3455855"/>
                <a:gd name="connsiteX889" fmla="*/ 1176695 w 3062442"/>
                <a:gd name="connsiteY889" fmla="*/ 895739 h 3455855"/>
                <a:gd name="connsiteX890" fmla="*/ 1348215 w 3062442"/>
                <a:gd name="connsiteY890" fmla="*/ 745624 h 3455855"/>
                <a:gd name="connsiteX891" fmla="*/ 1275996 w 3062442"/>
                <a:gd name="connsiteY891" fmla="*/ 652552 h 3455855"/>
                <a:gd name="connsiteX892" fmla="*/ 1275996 w 3062442"/>
                <a:gd name="connsiteY892" fmla="*/ 643545 h 3455855"/>
                <a:gd name="connsiteX893" fmla="*/ 1288032 w 3062442"/>
                <a:gd name="connsiteY893" fmla="*/ 640543 h 3455855"/>
                <a:gd name="connsiteX894" fmla="*/ 1360251 w 3062442"/>
                <a:gd name="connsiteY894" fmla="*/ 736617 h 3455855"/>
                <a:gd name="connsiteX895" fmla="*/ 1546816 w 3062442"/>
                <a:gd name="connsiteY895" fmla="*/ 673569 h 3455855"/>
                <a:gd name="connsiteX896" fmla="*/ 1558852 w 3062442"/>
                <a:gd name="connsiteY896" fmla="*/ 673569 h 3455855"/>
                <a:gd name="connsiteX897" fmla="*/ 1543807 w 3062442"/>
                <a:gd name="connsiteY897" fmla="*/ 628534 h 3455855"/>
                <a:gd name="connsiteX898" fmla="*/ 1522743 w 3062442"/>
                <a:gd name="connsiteY898" fmla="*/ 583499 h 3455855"/>
                <a:gd name="connsiteX899" fmla="*/ 1483624 w 3062442"/>
                <a:gd name="connsiteY899" fmla="*/ 580497 h 3455855"/>
                <a:gd name="connsiteX900" fmla="*/ 1471588 w 3062442"/>
                <a:gd name="connsiteY900" fmla="*/ 577495 h 3455855"/>
                <a:gd name="connsiteX901" fmla="*/ 1471588 w 3062442"/>
                <a:gd name="connsiteY901" fmla="*/ 568488 h 3455855"/>
                <a:gd name="connsiteX902" fmla="*/ 1503184 w 3062442"/>
                <a:gd name="connsiteY902" fmla="*/ 560231 h 3455855"/>
                <a:gd name="connsiteX903" fmla="*/ 2229501 w 3062442"/>
                <a:gd name="connsiteY903" fmla="*/ 0 h 3455855"/>
                <a:gd name="connsiteX904" fmla="*/ 2232520 w 3062442"/>
                <a:gd name="connsiteY904" fmla="*/ 0 h 3455855"/>
                <a:gd name="connsiteX905" fmla="*/ 2232520 w 3062442"/>
                <a:gd name="connsiteY905" fmla="*/ 3002 h 3455855"/>
                <a:gd name="connsiteX906" fmla="*/ 2214403 w 3062442"/>
                <a:gd name="connsiteY906" fmla="*/ 36028 h 3455855"/>
                <a:gd name="connsiteX907" fmla="*/ 2217423 w 3062442"/>
                <a:gd name="connsiteY907" fmla="*/ 54041 h 3455855"/>
                <a:gd name="connsiteX908" fmla="*/ 2220442 w 3062442"/>
                <a:gd name="connsiteY908" fmla="*/ 60046 h 3455855"/>
                <a:gd name="connsiteX909" fmla="*/ 2223462 w 3062442"/>
                <a:gd name="connsiteY909" fmla="*/ 63048 h 3455855"/>
                <a:gd name="connsiteX910" fmla="*/ 2268754 w 3062442"/>
                <a:gd name="connsiteY910" fmla="*/ 63048 h 3455855"/>
                <a:gd name="connsiteX911" fmla="*/ 2286870 w 3062442"/>
                <a:gd name="connsiteY911" fmla="*/ 66051 h 3455855"/>
                <a:gd name="connsiteX912" fmla="*/ 2286870 w 3062442"/>
                <a:gd name="connsiteY912" fmla="*/ 60046 h 3455855"/>
                <a:gd name="connsiteX913" fmla="*/ 2304987 w 3062442"/>
                <a:gd name="connsiteY913" fmla="*/ 45035 h 3455855"/>
                <a:gd name="connsiteX914" fmla="*/ 2304987 w 3062442"/>
                <a:gd name="connsiteY914" fmla="*/ 48037 h 3455855"/>
                <a:gd name="connsiteX915" fmla="*/ 2289890 w 3062442"/>
                <a:gd name="connsiteY915" fmla="*/ 60046 h 3455855"/>
                <a:gd name="connsiteX916" fmla="*/ 2289890 w 3062442"/>
                <a:gd name="connsiteY916" fmla="*/ 66051 h 3455855"/>
                <a:gd name="connsiteX917" fmla="*/ 2353299 w 3062442"/>
                <a:gd name="connsiteY917" fmla="*/ 78060 h 3455855"/>
                <a:gd name="connsiteX918" fmla="*/ 2362357 w 3062442"/>
                <a:gd name="connsiteY918" fmla="*/ 45035 h 3455855"/>
                <a:gd name="connsiteX919" fmla="*/ 2365376 w 3062442"/>
                <a:gd name="connsiteY919" fmla="*/ 42032 h 3455855"/>
                <a:gd name="connsiteX920" fmla="*/ 2368396 w 3062442"/>
                <a:gd name="connsiteY920" fmla="*/ 45035 h 3455855"/>
                <a:gd name="connsiteX921" fmla="*/ 2359337 w 3062442"/>
                <a:gd name="connsiteY921" fmla="*/ 78060 h 3455855"/>
                <a:gd name="connsiteX922" fmla="*/ 2404629 w 3062442"/>
                <a:gd name="connsiteY922" fmla="*/ 108083 h 3455855"/>
                <a:gd name="connsiteX923" fmla="*/ 2407649 w 3062442"/>
                <a:gd name="connsiteY923" fmla="*/ 111085 h 3455855"/>
                <a:gd name="connsiteX924" fmla="*/ 2416707 w 3062442"/>
                <a:gd name="connsiteY924" fmla="*/ 99076 h 3455855"/>
                <a:gd name="connsiteX925" fmla="*/ 2419727 w 3062442"/>
                <a:gd name="connsiteY925" fmla="*/ 87067 h 3455855"/>
                <a:gd name="connsiteX926" fmla="*/ 2416707 w 3062442"/>
                <a:gd name="connsiteY926" fmla="*/ 78060 h 3455855"/>
                <a:gd name="connsiteX927" fmla="*/ 2413688 w 3062442"/>
                <a:gd name="connsiteY927" fmla="*/ 75058 h 3455855"/>
                <a:gd name="connsiteX928" fmla="*/ 2416707 w 3062442"/>
                <a:gd name="connsiteY928" fmla="*/ 72055 h 3455855"/>
                <a:gd name="connsiteX929" fmla="*/ 2425766 w 3062442"/>
                <a:gd name="connsiteY929" fmla="*/ 87067 h 3455855"/>
                <a:gd name="connsiteX930" fmla="*/ 2419727 w 3062442"/>
                <a:gd name="connsiteY930" fmla="*/ 102078 h 3455855"/>
                <a:gd name="connsiteX931" fmla="*/ 2410668 w 3062442"/>
                <a:gd name="connsiteY931" fmla="*/ 114088 h 3455855"/>
                <a:gd name="connsiteX932" fmla="*/ 2452941 w 3062442"/>
                <a:gd name="connsiteY932" fmla="*/ 201154 h 3455855"/>
                <a:gd name="connsiteX933" fmla="*/ 2455960 w 3062442"/>
                <a:gd name="connsiteY933" fmla="*/ 216166 h 3455855"/>
                <a:gd name="connsiteX934" fmla="*/ 2458980 w 3062442"/>
                <a:gd name="connsiteY934" fmla="*/ 213164 h 3455855"/>
                <a:gd name="connsiteX935" fmla="*/ 2471058 w 3062442"/>
                <a:gd name="connsiteY935" fmla="*/ 213164 h 3455855"/>
                <a:gd name="connsiteX936" fmla="*/ 2474077 w 3062442"/>
                <a:gd name="connsiteY936" fmla="*/ 213164 h 3455855"/>
                <a:gd name="connsiteX937" fmla="*/ 2483135 w 3062442"/>
                <a:gd name="connsiteY937" fmla="*/ 213164 h 3455855"/>
                <a:gd name="connsiteX938" fmla="*/ 2486155 w 3062442"/>
                <a:gd name="connsiteY938" fmla="*/ 207159 h 3455855"/>
                <a:gd name="connsiteX939" fmla="*/ 2486155 w 3062442"/>
                <a:gd name="connsiteY939" fmla="*/ 204157 h 3455855"/>
                <a:gd name="connsiteX940" fmla="*/ 2486155 w 3062442"/>
                <a:gd name="connsiteY940" fmla="*/ 201154 h 3455855"/>
                <a:gd name="connsiteX941" fmla="*/ 2489174 w 3062442"/>
                <a:gd name="connsiteY941" fmla="*/ 201154 h 3455855"/>
                <a:gd name="connsiteX942" fmla="*/ 2492194 w 3062442"/>
                <a:gd name="connsiteY942" fmla="*/ 207159 h 3455855"/>
                <a:gd name="connsiteX943" fmla="*/ 2486155 w 3062442"/>
                <a:gd name="connsiteY943" fmla="*/ 216166 h 3455855"/>
                <a:gd name="connsiteX944" fmla="*/ 2474077 w 3062442"/>
                <a:gd name="connsiteY944" fmla="*/ 219168 h 3455855"/>
                <a:gd name="connsiteX945" fmla="*/ 2468038 w 3062442"/>
                <a:gd name="connsiteY945" fmla="*/ 219168 h 3455855"/>
                <a:gd name="connsiteX946" fmla="*/ 2458980 w 3062442"/>
                <a:gd name="connsiteY946" fmla="*/ 219168 h 3455855"/>
                <a:gd name="connsiteX947" fmla="*/ 2455960 w 3062442"/>
                <a:gd name="connsiteY947" fmla="*/ 219168 h 3455855"/>
                <a:gd name="connsiteX948" fmla="*/ 2461999 w 3062442"/>
                <a:gd name="connsiteY948" fmla="*/ 294226 h 3455855"/>
                <a:gd name="connsiteX949" fmla="*/ 2468038 w 3062442"/>
                <a:gd name="connsiteY949" fmla="*/ 297228 h 3455855"/>
                <a:gd name="connsiteX950" fmla="*/ 2471058 w 3062442"/>
                <a:gd name="connsiteY950" fmla="*/ 300231 h 3455855"/>
                <a:gd name="connsiteX951" fmla="*/ 2480116 w 3062442"/>
                <a:gd name="connsiteY951" fmla="*/ 303233 h 3455855"/>
                <a:gd name="connsiteX952" fmla="*/ 2489174 w 3062442"/>
                <a:gd name="connsiteY952" fmla="*/ 303233 h 3455855"/>
                <a:gd name="connsiteX953" fmla="*/ 2492194 w 3062442"/>
                <a:gd name="connsiteY953" fmla="*/ 300231 h 3455855"/>
                <a:gd name="connsiteX954" fmla="*/ 2495213 w 3062442"/>
                <a:gd name="connsiteY954" fmla="*/ 297228 h 3455855"/>
                <a:gd name="connsiteX955" fmla="*/ 2495213 w 3062442"/>
                <a:gd name="connsiteY955" fmla="*/ 300231 h 3455855"/>
                <a:gd name="connsiteX956" fmla="*/ 2492194 w 3062442"/>
                <a:gd name="connsiteY956" fmla="*/ 306235 h 3455855"/>
                <a:gd name="connsiteX957" fmla="*/ 2480116 w 3062442"/>
                <a:gd name="connsiteY957" fmla="*/ 309237 h 3455855"/>
                <a:gd name="connsiteX958" fmla="*/ 2468038 w 3062442"/>
                <a:gd name="connsiteY958" fmla="*/ 303233 h 3455855"/>
                <a:gd name="connsiteX959" fmla="*/ 2465019 w 3062442"/>
                <a:gd name="connsiteY959" fmla="*/ 300231 h 3455855"/>
                <a:gd name="connsiteX960" fmla="*/ 2461999 w 3062442"/>
                <a:gd name="connsiteY960" fmla="*/ 297228 h 3455855"/>
                <a:gd name="connsiteX961" fmla="*/ 2452941 w 3062442"/>
                <a:gd name="connsiteY961" fmla="*/ 342263 h 3455855"/>
                <a:gd name="connsiteX962" fmla="*/ 2468038 w 3062442"/>
                <a:gd name="connsiteY962" fmla="*/ 345265 h 3455855"/>
                <a:gd name="connsiteX963" fmla="*/ 2474077 w 3062442"/>
                <a:gd name="connsiteY963" fmla="*/ 354272 h 3455855"/>
                <a:gd name="connsiteX964" fmla="*/ 2483135 w 3062442"/>
                <a:gd name="connsiteY964" fmla="*/ 360277 h 3455855"/>
                <a:gd name="connsiteX965" fmla="*/ 2492194 w 3062442"/>
                <a:gd name="connsiteY965" fmla="*/ 363279 h 3455855"/>
                <a:gd name="connsiteX966" fmla="*/ 2498233 w 3062442"/>
                <a:gd name="connsiteY966" fmla="*/ 360277 h 3455855"/>
                <a:gd name="connsiteX967" fmla="*/ 2501252 w 3062442"/>
                <a:gd name="connsiteY967" fmla="*/ 360277 h 3455855"/>
                <a:gd name="connsiteX968" fmla="*/ 2501252 w 3062442"/>
                <a:gd name="connsiteY968" fmla="*/ 363279 h 3455855"/>
                <a:gd name="connsiteX969" fmla="*/ 2492194 w 3062442"/>
                <a:gd name="connsiteY969" fmla="*/ 366281 h 3455855"/>
                <a:gd name="connsiteX970" fmla="*/ 2480116 w 3062442"/>
                <a:gd name="connsiteY970" fmla="*/ 363279 h 3455855"/>
                <a:gd name="connsiteX971" fmla="*/ 2471058 w 3062442"/>
                <a:gd name="connsiteY971" fmla="*/ 357274 h 3455855"/>
                <a:gd name="connsiteX972" fmla="*/ 2465019 w 3062442"/>
                <a:gd name="connsiteY972" fmla="*/ 348267 h 3455855"/>
                <a:gd name="connsiteX973" fmla="*/ 2449921 w 3062442"/>
                <a:gd name="connsiteY973" fmla="*/ 345265 h 3455855"/>
                <a:gd name="connsiteX974" fmla="*/ 2416707 w 3062442"/>
                <a:gd name="connsiteY974" fmla="*/ 408314 h 3455855"/>
                <a:gd name="connsiteX975" fmla="*/ 2425766 w 3062442"/>
                <a:gd name="connsiteY975" fmla="*/ 414318 h 3455855"/>
                <a:gd name="connsiteX976" fmla="*/ 2437844 w 3062442"/>
                <a:gd name="connsiteY976" fmla="*/ 423325 h 3455855"/>
                <a:gd name="connsiteX977" fmla="*/ 2449921 w 3062442"/>
                <a:gd name="connsiteY977" fmla="*/ 423325 h 3455855"/>
                <a:gd name="connsiteX978" fmla="*/ 2455960 w 3062442"/>
                <a:gd name="connsiteY978" fmla="*/ 420323 h 3455855"/>
                <a:gd name="connsiteX979" fmla="*/ 2458980 w 3062442"/>
                <a:gd name="connsiteY979" fmla="*/ 420323 h 3455855"/>
                <a:gd name="connsiteX980" fmla="*/ 2458980 w 3062442"/>
                <a:gd name="connsiteY980" fmla="*/ 423325 h 3455855"/>
                <a:gd name="connsiteX981" fmla="*/ 2452941 w 3062442"/>
                <a:gd name="connsiteY981" fmla="*/ 429330 h 3455855"/>
                <a:gd name="connsiteX982" fmla="*/ 2434824 w 3062442"/>
                <a:gd name="connsiteY982" fmla="*/ 426327 h 3455855"/>
                <a:gd name="connsiteX983" fmla="*/ 2422746 w 3062442"/>
                <a:gd name="connsiteY983" fmla="*/ 420323 h 3455855"/>
                <a:gd name="connsiteX984" fmla="*/ 2413688 w 3062442"/>
                <a:gd name="connsiteY984" fmla="*/ 411316 h 3455855"/>
                <a:gd name="connsiteX985" fmla="*/ 2371415 w 3062442"/>
                <a:gd name="connsiteY985" fmla="*/ 450346 h 3455855"/>
                <a:gd name="connsiteX986" fmla="*/ 2374435 w 3062442"/>
                <a:gd name="connsiteY986" fmla="*/ 471362 h 3455855"/>
                <a:gd name="connsiteX987" fmla="*/ 2362357 w 3062442"/>
                <a:gd name="connsiteY987" fmla="*/ 495380 h 3455855"/>
                <a:gd name="connsiteX988" fmla="*/ 2356318 w 3062442"/>
                <a:gd name="connsiteY988" fmla="*/ 495380 h 3455855"/>
                <a:gd name="connsiteX989" fmla="*/ 2356318 w 3062442"/>
                <a:gd name="connsiteY989" fmla="*/ 492378 h 3455855"/>
                <a:gd name="connsiteX990" fmla="*/ 2368396 w 3062442"/>
                <a:gd name="connsiteY990" fmla="*/ 471362 h 3455855"/>
                <a:gd name="connsiteX991" fmla="*/ 2365376 w 3062442"/>
                <a:gd name="connsiteY991" fmla="*/ 453348 h 3455855"/>
                <a:gd name="connsiteX992" fmla="*/ 2362357 w 3062442"/>
                <a:gd name="connsiteY992" fmla="*/ 453348 h 3455855"/>
                <a:gd name="connsiteX993" fmla="*/ 2256676 w 3062442"/>
                <a:gd name="connsiteY993" fmla="*/ 477367 h 3455855"/>
                <a:gd name="connsiteX994" fmla="*/ 2271773 w 3062442"/>
                <a:gd name="connsiteY994" fmla="*/ 489376 h 3455855"/>
                <a:gd name="connsiteX995" fmla="*/ 2271773 w 3062442"/>
                <a:gd name="connsiteY995" fmla="*/ 504387 h 3455855"/>
                <a:gd name="connsiteX996" fmla="*/ 2274793 w 3062442"/>
                <a:gd name="connsiteY996" fmla="*/ 519399 h 3455855"/>
                <a:gd name="connsiteX997" fmla="*/ 2295929 w 3062442"/>
                <a:gd name="connsiteY997" fmla="*/ 525404 h 3455855"/>
                <a:gd name="connsiteX998" fmla="*/ 2298948 w 3062442"/>
                <a:gd name="connsiteY998" fmla="*/ 528406 h 3455855"/>
                <a:gd name="connsiteX999" fmla="*/ 2295929 w 3062442"/>
                <a:gd name="connsiteY999" fmla="*/ 528406 h 3455855"/>
                <a:gd name="connsiteX1000" fmla="*/ 2271773 w 3062442"/>
                <a:gd name="connsiteY1000" fmla="*/ 522401 h 3455855"/>
                <a:gd name="connsiteX1001" fmla="*/ 2268754 w 3062442"/>
                <a:gd name="connsiteY1001" fmla="*/ 519399 h 3455855"/>
                <a:gd name="connsiteX1002" fmla="*/ 2268754 w 3062442"/>
                <a:gd name="connsiteY1002" fmla="*/ 504387 h 3455855"/>
                <a:gd name="connsiteX1003" fmla="*/ 2265734 w 3062442"/>
                <a:gd name="connsiteY1003" fmla="*/ 492378 h 3455855"/>
                <a:gd name="connsiteX1004" fmla="*/ 2250637 w 3062442"/>
                <a:gd name="connsiteY1004" fmla="*/ 477367 h 3455855"/>
                <a:gd name="connsiteX1005" fmla="*/ 2247617 w 3062442"/>
                <a:gd name="connsiteY1005" fmla="*/ 477367 h 3455855"/>
                <a:gd name="connsiteX1006" fmla="*/ 2244598 w 3062442"/>
                <a:gd name="connsiteY1006" fmla="*/ 477367 h 3455855"/>
                <a:gd name="connsiteX1007" fmla="*/ 2223462 w 3062442"/>
                <a:gd name="connsiteY1007" fmla="*/ 474364 h 3455855"/>
                <a:gd name="connsiteX1008" fmla="*/ 2169111 w 3062442"/>
                <a:gd name="connsiteY1008" fmla="*/ 465357 h 3455855"/>
                <a:gd name="connsiteX1009" fmla="*/ 2178170 w 3062442"/>
                <a:gd name="connsiteY1009" fmla="*/ 474364 h 3455855"/>
                <a:gd name="connsiteX1010" fmla="*/ 2187228 w 3062442"/>
                <a:gd name="connsiteY1010" fmla="*/ 492378 h 3455855"/>
                <a:gd name="connsiteX1011" fmla="*/ 2187228 w 3062442"/>
                <a:gd name="connsiteY1011" fmla="*/ 507390 h 3455855"/>
                <a:gd name="connsiteX1012" fmla="*/ 2184209 w 3062442"/>
                <a:gd name="connsiteY1012" fmla="*/ 510392 h 3455855"/>
                <a:gd name="connsiteX1013" fmla="*/ 2181189 w 3062442"/>
                <a:gd name="connsiteY1013" fmla="*/ 510392 h 3455855"/>
                <a:gd name="connsiteX1014" fmla="*/ 2181189 w 3062442"/>
                <a:gd name="connsiteY1014" fmla="*/ 507390 h 3455855"/>
                <a:gd name="connsiteX1015" fmla="*/ 2184209 w 3062442"/>
                <a:gd name="connsiteY1015" fmla="*/ 492378 h 3455855"/>
                <a:gd name="connsiteX1016" fmla="*/ 2175150 w 3062442"/>
                <a:gd name="connsiteY1016" fmla="*/ 477367 h 3455855"/>
                <a:gd name="connsiteX1017" fmla="*/ 2163072 w 3062442"/>
                <a:gd name="connsiteY1017" fmla="*/ 462355 h 3455855"/>
                <a:gd name="connsiteX1018" fmla="*/ 2057391 w 3062442"/>
                <a:gd name="connsiteY1018" fmla="*/ 411316 h 3455855"/>
                <a:gd name="connsiteX1019" fmla="*/ 2057391 w 3062442"/>
                <a:gd name="connsiteY1019" fmla="*/ 414318 h 3455855"/>
                <a:gd name="connsiteX1020" fmla="*/ 2057391 w 3062442"/>
                <a:gd name="connsiteY1020" fmla="*/ 417321 h 3455855"/>
                <a:gd name="connsiteX1021" fmla="*/ 2060411 w 3062442"/>
                <a:gd name="connsiteY1021" fmla="*/ 432332 h 3455855"/>
                <a:gd name="connsiteX1022" fmla="*/ 2051352 w 3062442"/>
                <a:gd name="connsiteY1022" fmla="*/ 444341 h 3455855"/>
                <a:gd name="connsiteX1023" fmla="*/ 2048333 w 3062442"/>
                <a:gd name="connsiteY1023" fmla="*/ 444341 h 3455855"/>
                <a:gd name="connsiteX1024" fmla="*/ 2048333 w 3062442"/>
                <a:gd name="connsiteY1024" fmla="*/ 441339 h 3455855"/>
                <a:gd name="connsiteX1025" fmla="*/ 2057391 w 3062442"/>
                <a:gd name="connsiteY1025" fmla="*/ 429330 h 3455855"/>
                <a:gd name="connsiteX1026" fmla="*/ 2054372 w 3062442"/>
                <a:gd name="connsiteY1026" fmla="*/ 420323 h 3455855"/>
                <a:gd name="connsiteX1027" fmla="*/ 2054372 w 3062442"/>
                <a:gd name="connsiteY1027" fmla="*/ 414318 h 3455855"/>
                <a:gd name="connsiteX1028" fmla="*/ 2051352 w 3062442"/>
                <a:gd name="connsiteY1028" fmla="*/ 408314 h 3455855"/>
                <a:gd name="connsiteX1029" fmla="*/ 2024177 w 3062442"/>
                <a:gd name="connsiteY1029" fmla="*/ 381293 h 3455855"/>
                <a:gd name="connsiteX1030" fmla="*/ 1993982 w 3062442"/>
                <a:gd name="connsiteY1030" fmla="*/ 315242 h 3455855"/>
                <a:gd name="connsiteX1031" fmla="*/ 2009080 w 3062442"/>
                <a:gd name="connsiteY1031" fmla="*/ 246189 h 3455855"/>
                <a:gd name="connsiteX1032" fmla="*/ 2015119 w 3062442"/>
                <a:gd name="connsiteY1032" fmla="*/ 237182 h 3455855"/>
                <a:gd name="connsiteX1033" fmla="*/ 2003041 w 3062442"/>
                <a:gd name="connsiteY1033" fmla="*/ 228175 h 3455855"/>
                <a:gd name="connsiteX1034" fmla="*/ 1975866 w 3062442"/>
                <a:gd name="connsiteY1034" fmla="*/ 234180 h 3455855"/>
                <a:gd name="connsiteX1035" fmla="*/ 1972846 w 3062442"/>
                <a:gd name="connsiteY1035" fmla="*/ 234180 h 3455855"/>
                <a:gd name="connsiteX1036" fmla="*/ 1972846 w 3062442"/>
                <a:gd name="connsiteY1036" fmla="*/ 231177 h 3455855"/>
                <a:gd name="connsiteX1037" fmla="*/ 2006060 w 3062442"/>
                <a:gd name="connsiteY1037" fmla="*/ 222171 h 3455855"/>
                <a:gd name="connsiteX1038" fmla="*/ 2015119 w 3062442"/>
                <a:gd name="connsiteY1038" fmla="*/ 231177 h 3455855"/>
                <a:gd name="connsiteX1039" fmla="*/ 2057391 w 3062442"/>
                <a:gd name="connsiteY1039" fmla="*/ 150115 h 3455855"/>
                <a:gd name="connsiteX1040" fmla="*/ 2078527 w 3062442"/>
                <a:gd name="connsiteY1040" fmla="*/ 129099 h 3455855"/>
                <a:gd name="connsiteX1041" fmla="*/ 2072489 w 3062442"/>
                <a:gd name="connsiteY1041" fmla="*/ 126097 h 3455855"/>
                <a:gd name="connsiteX1042" fmla="*/ 2045313 w 3062442"/>
                <a:gd name="connsiteY1042" fmla="*/ 132101 h 3455855"/>
                <a:gd name="connsiteX1043" fmla="*/ 2042294 w 3062442"/>
                <a:gd name="connsiteY1043" fmla="*/ 129099 h 3455855"/>
                <a:gd name="connsiteX1044" fmla="*/ 2042294 w 3062442"/>
                <a:gd name="connsiteY1044" fmla="*/ 126097 h 3455855"/>
                <a:gd name="connsiteX1045" fmla="*/ 2075508 w 3062442"/>
                <a:gd name="connsiteY1045" fmla="*/ 123094 h 3455855"/>
                <a:gd name="connsiteX1046" fmla="*/ 2081547 w 3062442"/>
                <a:gd name="connsiteY1046" fmla="*/ 126097 h 3455855"/>
                <a:gd name="connsiteX1047" fmla="*/ 2123819 w 3062442"/>
                <a:gd name="connsiteY1047" fmla="*/ 96074 h 3455855"/>
                <a:gd name="connsiteX1048" fmla="*/ 2147975 w 3062442"/>
                <a:gd name="connsiteY1048" fmla="*/ 84064 h 3455855"/>
                <a:gd name="connsiteX1049" fmla="*/ 2141936 w 3062442"/>
                <a:gd name="connsiteY1049" fmla="*/ 54041 h 3455855"/>
                <a:gd name="connsiteX1050" fmla="*/ 2144956 w 3062442"/>
                <a:gd name="connsiteY1050" fmla="*/ 54041 h 3455855"/>
                <a:gd name="connsiteX1051" fmla="*/ 2147975 w 3062442"/>
                <a:gd name="connsiteY1051" fmla="*/ 57044 h 3455855"/>
                <a:gd name="connsiteX1052" fmla="*/ 2150995 w 3062442"/>
                <a:gd name="connsiteY1052" fmla="*/ 81062 h 3455855"/>
                <a:gd name="connsiteX1053" fmla="*/ 2217423 w 3062442"/>
                <a:gd name="connsiteY1053" fmla="*/ 66051 h 3455855"/>
                <a:gd name="connsiteX1054" fmla="*/ 2217423 w 3062442"/>
                <a:gd name="connsiteY1054" fmla="*/ 63048 h 3455855"/>
                <a:gd name="connsiteX1055" fmla="*/ 2214403 w 3062442"/>
                <a:gd name="connsiteY1055" fmla="*/ 54041 h 3455855"/>
                <a:gd name="connsiteX1056" fmla="*/ 2208364 w 3062442"/>
                <a:gd name="connsiteY1056" fmla="*/ 36028 h 3455855"/>
                <a:gd name="connsiteX1057" fmla="*/ 2229501 w 3062442"/>
                <a:gd name="connsiteY1057" fmla="*/ 0 h 345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Lst>
              <a:rect l="l" t="t" r="r" b="b"/>
              <a:pathLst>
                <a:path w="3062442" h="3455855">
                  <a:moveTo>
                    <a:pt x="1504395" y="2999499"/>
                  </a:moveTo>
                  <a:cubicBezTo>
                    <a:pt x="1507032" y="3000624"/>
                    <a:pt x="1509293" y="3002874"/>
                    <a:pt x="1510800" y="3005874"/>
                  </a:cubicBezTo>
                  <a:cubicBezTo>
                    <a:pt x="1513814" y="3008874"/>
                    <a:pt x="1513814" y="3014874"/>
                    <a:pt x="1513814" y="3017873"/>
                  </a:cubicBezTo>
                  <a:cubicBezTo>
                    <a:pt x="1513814" y="3017873"/>
                    <a:pt x="1513814" y="3017873"/>
                    <a:pt x="1513814" y="3032873"/>
                  </a:cubicBezTo>
                  <a:cubicBezTo>
                    <a:pt x="1540941" y="3038873"/>
                    <a:pt x="1568067" y="3053872"/>
                    <a:pt x="1589166" y="3074871"/>
                  </a:cubicBezTo>
                  <a:cubicBezTo>
                    <a:pt x="1592180" y="3077871"/>
                    <a:pt x="1595194" y="3080871"/>
                    <a:pt x="1598208" y="3083871"/>
                  </a:cubicBezTo>
                  <a:cubicBezTo>
                    <a:pt x="1598208" y="3080871"/>
                    <a:pt x="1598208" y="3080871"/>
                    <a:pt x="1601222" y="3080871"/>
                  </a:cubicBezTo>
                  <a:cubicBezTo>
                    <a:pt x="1601222" y="3077871"/>
                    <a:pt x="1604236" y="3077871"/>
                    <a:pt x="1607250" y="3074871"/>
                  </a:cubicBezTo>
                  <a:cubicBezTo>
                    <a:pt x="1607250" y="3074871"/>
                    <a:pt x="1610264" y="3074871"/>
                    <a:pt x="1610264" y="3074871"/>
                  </a:cubicBezTo>
                  <a:cubicBezTo>
                    <a:pt x="1613278" y="3071871"/>
                    <a:pt x="1616292" y="3068871"/>
                    <a:pt x="1616292" y="3065871"/>
                  </a:cubicBezTo>
                  <a:cubicBezTo>
                    <a:pt x="1616292" y="3065871"/>
                    <a:pt x="1616292" y="3062872"/>
                    <a:pt x="1616292" y="3062872"/>
                  </a:cubicBezTo>
                  <a:cubicBezTo>
                    <a:pt x="1616292" y="3059872"/>
                    <a:pt x="1616292" y="3059872"/>
                    <a:pt x="1613278" y="3059872"/>
                  </a:cubicBezTo>
                  <a:cubicBezTo>
                    <a:pt x="1613278" y="3059872"/>
                    <a:pt x="1613278" y="3056872"/>
                    <a:pt x="1613278" y="3056872"/>
                  </a:cubicBezTo>
                  <a:cubicBezTo>
                    <a:pt x="1613278" y="3056872"/>
                    <a:pt x="1613278" y="3056872"/>
                    <a:pt x="1616292" y="3056872"/>
                  </a:cubicBezTo>
                  <a:cubicBezTo>
                    <a:pt x="1616292" y="3056872"/>
                    <a:pt x="1619306" y="3056872"/>
                    <a:pt x="1619306" y="3059872"/>
                  </a:cubicBezTo>
                  <a:cubicBezTo>
                    <a:pt x="1622320" y="3062872"/>
                    <a:pt x="1622320" y="3065871"/>
                    <a:pt x="1619306" y="3068871"/>
                  </a:cubicBezTo>
                  <a:cubicBezTo>
                    <a:pt x="1619306" y="3071871"/>
                    <a:pt x="1616292" y="3074871"/>
                    <a:pt x="1613278" y="3077871"/>
                  </a:cubicBezTo>
                  <a:cubicBezTo>
                    <a:pt x="1610264" y="3077871"/>
                    <a:pt x="1610264" y="3077871"/>
                    <a:pt x="1610264" y="3077871"/>
                  </a:cubicBezTo>
                  <a:cubicBezTo>
                    <a:pt x="1607250" y="3080871"/>
                    <a:pt x="1604236" y="3080871"/>
                    <a:pt x="1604236" y="3083871"/>
                  </a:cubicBezTo>
                  <a:cubicBezTo>
                    <a:pt x="1601222" y="3083871"/>
                    <a:pt x="1601222" y="3083871"/>
                    <a:pt x="1601222" y="3086871"/>
                  </a:cubicBezTo>
                  <a:cubicBezTo>
                    <a:pt x="1616292" y="3101870"/>
                    <a:pt x="1631363" y="3116869"/>
                    <a:pt x="1640405" y="3137868"/>
                  </a:cubicBezTo>
                  <a:cubicBezTo>
                    <a:pt x="1643419" y="3137868"/>
                    <a:pt x="1646433" y="3134869"/>
                    <a:pt x="1646433" y="3134869"/>
                  </a:cubicBezTo>
                  <a:cubicBezTo>
                    <a:pt x="1649447" y="3134869"/>
                    <a:pt x="1649447" y="3134869"/>
                    <a:pt x="1652461" y="3134869"/>
                  </a:cubicBezTo>
                  <a:cubicBezTo>
                    <a:pt x="1655475" y="3134869"/>
                    <a:pt x="1658489" y="3134869"/>
                    <a:pt x="1661503" y="3134869"/>
                  </a:cubicBezTo>
                  <a:cubicBezTo>
                    <a:pt x="1664517" y="3134869"/>
                    <a:pt x="1667531" y="3131869"/>
                    <a:pt x="1667531" y="3128869"/>
                  </a:cubicBezTo>
                  <a:cubicBezTo>
                    <a:pt x="1667531" y="3128869"/>
                    <a:pt x="1667531" y="3125869"/>
                    <a:pt x="1667531" y="3125869"/>
                  </a:cubicBezTo>
                  <a:cubicBezTo>
                    <a:pt x="1667531" y="3125869"/>
                    <a:pt x="1667531" y="3122869"/>
                    <a:pt x="1667531" y="3122869"/>
                  </a:cubicBezTo>
                  <a:cubicBezTo>
                    <a:pt x="1667531" y="3122869"/>
                    <a:pt x="1670545" y="3122869"/>
                    <a:pt x="1670545" y="3122869"/>
                  </a:cubicBezTo>
                  <a:cubicBezTo>
                    <a:pt x="1670545" y="3125869"/>
                    <a:pt x="1670545" y="3128869"/>
                    <a:pt x="1670545" y="3131869"/>
                  </a:cubicBezTo>
                  <a:cubicBezTo>
                    <a:pt x="1670545" y="3134869"/>
                    <a:pt x="1667531" y="3137868"/>
                    <a:pt x="1664517" y="3137868"/>
                  </a:cubicBezTo>
                  <a:cubicBezTo>
                    <a:pt x="1658489" y="3140868"/>
                    <a:pt x="1655475" y="3140868"/>
                    <a:pt x="1652461" y="3140868"/>
                  </a:cubicBezTo>
                  <a:cubicBezTo>
                    <a:pt x="1649447" y="3140868"/>
                    <a:pt x="1649447" y="3140868"/>
                    <a:pt x="1646433" y="3140868"/>
                  </a:cubicBezTo>
                  <a:cubicBezTo>
                    <a:pt x="1646433" y="3140868"/>
                    <a:pt x="1646433" y="3140868"/>
                    <a:pt x="1643419" y="3140868"/>
                  </a:cubicBezTo>
                  <a:cubicBezTo>
                    <a:pt x="1649447" y="3152868"/>
                    <a:pt x="1655475" y="3164867"/>
                    <a:pt x="1658489" y="3176867"/>
                  </a:cubicBezTo>
                  <a:cubicBezTo>
                    <a:pt x="1664517" y="3173867"/>
                    <a:pt x="1667531" y="3173867"/>
                    <a:pt x="1673560" y="3173867"/>
                  </a:cubicBezTo>
                  <a:cubicBezTo>
                    <a:pt x="1676574" y="3173867"/>
                    <a:pt x="1679588" y="3173867"/>
                    <a:pt x="1682602" y="3173867"/>
                  </a:cubicBezTo>
                  <a:cubicBezTo>
                    <a:pt x="1685616" y="3173867"/>
                    <a:pt x="1688630" y="3173867"/>
                    <a:pt x="1691644" y="3176867"/>
                  </a:cubicBezTo>
                  <a:cubicBezTo>
                    <a:pt x="1694658" y="3176867"/>
                    <a:pt x="1697672" y="3173867"/>
                    <a:pt x="1700686" y="3170867"/>
                  </a:cubicBezTo>
                  <a:cubicBezTo>
                    <a:pt x="1700686" y="3170867"/>
                    <a:pt x="1700686" y="3170867"/>
                    <a:pt x="1700686" y="3167867"/>
                  </a:cubicBezTo>
                  <a:cubicBezTo>
                    <a:pt x="1700686" y="3167867"/>
                    <a:pt x="1703700" y="3164867"/>
                    <a:pt x="1703700" y="3164867"/>
                  </a:cubicBezTo>
                  <a:cubicBezTo>
                    <a:pt x="1703700" y="3164867"/>
                    <a:pt x="1706714" y="3167867"/>
                    <a:pt x="1706714" y="3167867"/>
                  </a:cubicBezTo>
                  <a:cubicBezTo>
                    <a:pt x="1706714" y="3170867"/>
                    <a:pt x="1703700" y="3173867"/>
                    <a:pt x="1703700" y="3173867"/>
                  </a:cubicBezTo>
                  <a:cubicBezTo>
                    <a:pt x="1700686" y="3176867"/>
                    <a:pt x="1694658" y="3179867"/>
                    <a:pt x="1691644" y="3179867"/>
                  </a:cubicBezTo>
                  <a:cubicBezTo>
                    <a:pt x="1688630" y="3179867"/>
                    <a:pt x="1685616" y="3179867"/>
                    <a:pt x="1682602" y="3176867"/>
                  </a:cubicBezTo>
                  <a:cubicBezTo>
                    <a:pt x="1679588" y="3176867"/>
                    <a:pt x="1676574" y="3176867"/>
                    <a:pt x="1673560" y="3176867"/>
                  </a:cubicBezTo>
                  <a:cubicBezTo>
                    <a:pt x="1667531" y="3176867"/>
                    <a:pt x="1664517" y="3176867"/>
                    <a:pt x="1661503" y="3179867"/>
                  </a:cubicBezTo>
                  <a:cubicBezTo>
                    <a:pt x="1667531" y="3200866"/>
                    <a:pt x="1670545" y="3221865"/>
                    <a:pt x="1667531" y="3242864"/>
                  </a:cubicBezTo>
                  <a:cubicBezTo>
                    <a:pt x="1670545" y="3242864"/>
                    <a:pt x="1676574" y="3242864"/>
                    <a:pt x="1679588" y="3242864"/>
                  </a:cubicBezTo>
                  <a:cubicBezTo>
                    <a:pt x="1682602" y="3245864"/>
                    <a:pt x="1685616" y="3245864"/>
                    <a:pt x="1691644" y="3245864"/>
                  </a:cubicBezTo>
                  <a:cubicBezTo>
                    <a:pt x="1694658" y="3242864"/>
                    <a:pt x="1697672" y="3242864"/>
                    <a:pt x="1700686" y="3239864"/>
                  </a:cubicBezTo>
                  <a:cubicBezTo>
                    <a:pt x="1700686" y="3236864"/>
                    <a:pt x="1700686" y="3233864"/>
                    <a:pt x="1700686" y="3233864"/>
                  </a:cubicBezTo>
                  <a:cubicBezTo>
                    <a:pt x="1700686" y="3230865"/>
                    <a:pt x="1703700" y="3230865"/>
                    <a:pt x="1703700" y="3230865"/>
                  </a:cubicBezTo>
                  <a:cubicBezTo>
                    <a:pt x="1703700" y="3230865"/>
                    <a:pt x="1706714" y="3230865"/>
                    <a:pt x="1706714" y="3230865"/>
                  </a:cubicBezTo>
                  <a:cubicBezTo>
                    <a:pt x="1706714" y="3233864"/>
                    <a:pt x="1706714" y="3236864"/>
                    <a:pt x="1703700" y="3239864"/>
                  </a:cubicBezTo>
                  <a:cubicBezTo>
                    <a:pt x="1700686" y="3245864"/>
                    <a:pt x="1694658" y="3248864"/>
                    <a:pt x="1691644" y="3248864"/>
                  </a:cubicBezTo>
                  <a:cubicBezTo>
                    <a:pt x="1685616" y="3248864"/>
                    <a:pt x="1682602" y="3248864"/>
                    <a:pt x="1676574" y="3248864"/>
                  </a:cubicBezTo>
                  <a:cubicBezTo>
                    <a:pt x="1673560" y="3248864"/>
                    <a:pt x="1670545" y="3245864"/>
                    <a:pt x="1667531" y="3248864"/>
                  </a:cubicBezTo>
                  <a:cubicBezTo>
                    <a:pt x="1667531" y="3263863"/>
                    <a:pt x="1661503" y="3281862"/>
                    <a:pt x="1655475" y="3296862"/>
                  </a:cubicBezTo>
                  <a:cubicBezTo>
                    <a:pt x="1661503" y="3299862"/>
                    <a:pt x="1667531" y="3305861"/>
                    <a:pt x="1667531" y="3311861"/>
                  </a:cubicBezTo>
                  <a:cubicBezTo>
                    <a:pt x="1670545" y="3320861"/>
                    <a:pt x="1670545" y="3326861"/>
                    <a:pt x="1670545" y="3335860"/>
                  </a:cubicBezTo>
                  <a:cubicBezTo>
                    <a:pt x="1670545" y="3335860"/>
                    <a:pt x="1670545" y="3338860"/>
                    <a:pt x="1670545" y="3338860"/>
                  </a:cubicBezTo>
                  <a:cubicBezTo>
                    <a:pt x="1670545" y="3338860"/>
                    <a:pt x="1667531" y="3338860"/>
                    <a:pt x="1667531" y="3335860"/>
                  </a:cubicBezTo>
                  <a:cubicBezTo>
                    <a:pt x="1667531" y="3326861"/>
                    <a:pt x="1667531" y="3320861"/>
                    <a:pt x="1664517" y="3314861"/>
                  </a:cubicBezTo>
                  <a:cubicBezTo>
                    <a:pt x="1664517" y="3308861"/>
                    <a:pt x="1658489" y="3302862"/>
                    <a:pt x="1652461" y="3299862"/>
                  </a:cubicBezTo>
                  <a:cubicBezTo>
                    <a:pt x="1652461" y="3302862"/>
                    <a:pt x="1652461" y="3302862"/>
                    <a:pt x="1652461" y="3305861"/>
                  </a:cubicBezTo>
                  <a:cubicBezTo>
                    <a:pt x="1637391" y="3332860"/>
                    <a:pt x="1613278" y="3356859"/>
                    <a:pt x="1586152" y="3374859"/>
                  </a:cubicBezTo>
                  <a:cubicBezTo>
                    <a:pt x="1592180" y="3371859"/>
                    <a:pt x="1598208" y="3371859"/>
                    <a:pt x="1604236" y="3377858"/>
                  </a:cubicBezTo>
                  <a:cubicBezTo>
                    <a:pt x="1607250" y="3377858"/>
                    <a:pt x="1610264" y="3383858"/>
                    <a:pt x="1610264" y="3386858"/>
                  </a:cubicBezTo>
                  <a:cubicBezTo>
                    <a:pt x="1613278" y="3389858"/>
                    <a:pt x="1616292" y="3392858"/>
                    <a:pt x="1619306" y="3395858"/>
                  </a:cubicBezTo>
                  <a:cubicBezTo>
                    <a:pt x="1625334" y="3398858"/>
                    <a:pt x="1631363" y="3392858"/>
                    <a:pt x="1640405" y="3389858"/>
                  </a:cubicBezTo>
                  <a:cubicBezTo>
                    <a:pt x="1640405" y="3389858"/>
                    <a:pt x="1640405" y="3389858"/>
                    <a:pt x="1643419" y="3389858"/>
                  </a:cubicBezTo>
                  <a:cubicBezTo>
                    <a:pt x="1643419" y="3389858"/>
                    <a:pt x="1643419" y="3392858"/>
                    <a:pt x="1640405" y="3392858"/>
                  </a:cubicBezTo>
                  <a:cubicBezTo>
                    <a:pt x="1634377" y="3398858"/>
                    <a:pt x="1628349" y="3401857"/>
                    <a:pt x="1619306" y="3398858"/>
                  </a:cubicBezTo>
                  <a:cubicBezTo>
                    <a:pt x="1619306" y="3398858"/>
                    <a:pt x="1619306" y="3398858"/>
                    <a:pt x="1616292" y="3398858"/>
                  </a:cubicBezTo>
                  <a:cubicBezTo>
                    <a:pt x="1613278" y="3395858"/>
                    <a:pt x="1610264" y="3392858"/>
                    <a:pt x="1607250" y="3389858"/>
                  </a:cubicBezTo>
                  <a:cubicBezTo>
                    <a:pt x="1604236" y="3383858"/>
                    <a:pt x="1604236" y="3380858"/>
                    <a:pt x="1601222" y="3380858"/>
                  </a:cubicBezTo>
                  <a:cubicBezTo>
                    <a:pt x="1595194" y="3374859"/>
                    <a:pt x="1589166" y="3377858"/>
                    <a:pt x="1580123" y="3377858"/>
                  </a:cubicBezTo>
                  <a:cubicBezTo>
                    <a:pt x="1580123" y="3377858"/>
                    <a:pt x="1577109" y="3380858"/>
                    <a:pt x="1577109" y="3380858"/>
                  </a:cubicBezTo>
                  <a:cubicBezTo>
                    <a:pt x="1571081" y="3383858"/>
                    <a:pt x="1568067" y="3386858"/>
                    <a:pt x="1562039" y="3389858"/>
                  </a:cubicBezTo>
                  <a:cubicBezTo>
                    <a:pt x="1546969" y="3395858"/>
                    <a:pt x="1531898" y="3404857"/>
                    <a:pt x="1516828" y="3410857"/>
                  </a:cubicBezTo>
                  <a:cubicBezTo>
                    <a:pt x="1519842" y="3410857"/>
                    <a:pt x="1522856" y="3410857"/>
                    <a:pt x="1525870" y="3413857"/>
                  </a:cubicBezTo>
                  <a:cubicBezTo>
                    <a:pt x="1531898" y="3413857"/>
                    <a:pt x="1537927" y="3416857"/>
                    <a:pt x="1543955" y="3419857"/>
                  </a:cubicBezTo>
                  <a:cubicBezTo>
                    <a:pt x="1546969" y="3422857"/>
                    <a:pt x="1549983" y="3428856"/>
                    <a:pt x="1549983" y="3431856"/>
                  </a:cubicBezTo>
                  <a:cubicBezTo>
                    <a:pt x="1549983" y="3434856"/>
                    <a:pt x="1549983" y="3434856"/>
                    <a:pt x="1549983" y="3434856"/>
                  </a:cubicBezTo>
                  <a:cubicBezTo>
                    <a:pt x="1549983" y="3434856"/>
                    <a:pt x="1546969" y="3434856"/>
                    <a:pt x="1546969" y="3434856"/>
                  </a:cubicBezTo>
                  <a:cubicBezTo>
                    <a:pt x="1546969" y="3428856"/>
                    <a:pt x="1543955" y="3425856"/>
                    <a:pt x="1540941" y="3422857"/>
                  </a:cubicBezTo>
                  <a:cubicBezTo>
                    <a:pt x="1537927" y="3419857"/>
                    <a:pt x="1531898" y="3419857"/>
                    <a:pt x="1525870" y="3416857"/>
                  </a:cubicBezTo>
                  <a:cubicBezTo>
                    <a:pt x="1519842" y="3416857"/>
                    <a:pt x="1516828" y="3413857"/>
                    <a:pt x="1510800" y="3410857"/>
                  </a:cubicBezTo>
                  <a:cubicBezTo>
                    <a:pt x="1477645" y="3422857"/>
                    <a:pt x="1441476" y="3428856"/>
                    <a:pt x="1408322" y="3428856"/>
                  </a:cubicBezTo>
                  <a:cubicBezTo>
                    <a:pt x="1408322" y="3428856"/>
                    <a:pt x="1411336" y="3431856"/>
                    <a:pt x="1411336" y="3431856"/>
                  </a:cubicBezTo>
                  <a:cubicBezTo>
                    <a:pt x="1414350" y="3434856"/>
                    <a:pt x="1417364" y="3434856"/>
                    <a:pt x="1420378" y="3437856"/>
                  </a:cubicBezTo>
                  <a:cubicBezTo>
                    <a:pt x="1423392" y="3443856"/>
                    <a:pt x="1423392" y="3452855"/>
                    <a:pt x="1417364" y="3455855"/>
                  </a:cubicBezTo>
                  <a:cubicBezTo>
                    <a:pt x="1417364" y="3455855"/>
                    <a:pt x="1417364" y="3455855"/>
                    <a:pt x="1414350" y="3455855"/>
                  </a:cubicBezTo>
                  <a:cubicBezTo>
                    <a:pt x="1414350" y="3452855"/>
                    <a:pt x="1414350" y="3452855"/>
                    <a:pt x="1417364" y="3452855"/>
                  </a:cubicBezTo>
                  <a:cubicBezTo>
                    <a:pt x="1420378" y="3449855"/>
                    <a:pt x="1417364" y="3443856"/>
                    <a:pt x="1417364" y="3440856"/>
                  </a:cubicBezTo>
                  <a:cubicBezTo>
                    <a:pt x="1414350" y="3437856"/>
                    <a:pt x="1411336" y="3437856"/>
                    <a:pt x="1408322" y="3434856"/>
                  </a:cubicBezTo>
                  <a:cubicBezTo>
                    <a:pt x="1408322" y="3434856"/>
                    <a:pt x="1405308" y="3431856"/>
                    <a:pt x="1405308" y="3431856"/>
                  </a:cubicBezTo>
                  <a:cubicBezTo>
                    <a:pt x="1405308" y="3431856"/>
                    <a:pt x="1402294" y="3428856"/>
                    <a:pt x="1402294" y="3428856"/>
                  </a:cubicBezTo>
                  <a:cubicBezTo>
                    <a:pt x="1390237" y="3425856"/>
                    <a:pt x="1378181" y="3425856"/>
                    <a:pt x="1366125" y="3422857"/>
                  </a:cubicBezTo>
                  <a:cubicBezTo>
                    <a:pt x="1345026" y="3416857"/>
                    <a:pt x="1323928" y="3404857"/>
                    <a:pt x="1311872" y="3389858"/>
                  </a:cubicBezTo>
                  <a:cubicBezTo>
                    <a:pt x="1296801" y="3371859"/>
                    <a:pt x="1293787" y="3350860"/>
                    <a:pt x="1287759" y="3329860"/>
                  </a:cubicBezTo>
                  <a:cubicBezTo>
                    <a:pt x="1287759" y="3326861"/>
                    <a:pt x="1287759" y="3323861"/>
                    <a:pt x="1284745" y="3320861"/>
                  </a:cubicBezTo>
                  <a:cubicBezTo>
                    <a:pt x="1281731" y="3320861"/>
                    <a:pt x="1278717" y="3317861"/>
                    <a:pt x="1272689" y="3317861"/>
                  </a:cubicBezTo>
                  <a:cubicBezTo>
                    <a:pt x="1266661" y="3320861"/>
                    <a:pt x="1260632" y="3329860"/>
                    <a:pt x="1257618" y="3338860"/>
                  </a:cubicBezTo>
                  <a:cubicBezTo>
                    <a:pt x="1257618" y="3338860"/>
                    <a:pt x="1257618" y="3338860"/>
                    <a:pt x="1254604" y="3338860"/>
                  </a:cubicBezTo>
                  <a:cubicBezTo>
                    <a:pt x="1254604" y="3338860"/>
                    <a:pt x="1254604" y="3338860"/>
                    <a:pt x="1254604" y="3335860"/>
                  </a:cubicBezTo>
                  <a:cubicBezTo>
                    <a:pt x="1257618" y="3326861"/>
                    <a:pt x="1263647" y="3317861"/>
                    <a:pt x="1272689" y="3314861"/>
                  </a:cubicBezTo>
                  <a:cubicBezTo>
                    <a:pt x="1275703" y="3314861"/>
                    <a:pt x="1281731" y="3314861"/>
                    <a:pt x="1284745" y="3314861"/>
                  </a:cubicBezTo>
                  <a:cubicBezTo>
                    <a:pt x="1278717" y="3290862"/>
                    <a:pt x="1275703" y="3263863"/>
                    <a:pt x="1275703" y="3236864"/>
                  </a:cubicBezTo>
                  <a:cubicBezTo>
                    <a:pt x="1275703" y="3227865"/>
                    <a:pt x="1275703" y="3218865"/>
                    <a:pt x="1278717" y="3212865"/>
                  </a:cubicBezTo>
                  <a:cubicBezTo>
                    <a:pt x="1275703" y="3209865"/>
                    <a:pt x="1275703" y="3209865"/>
                    <a:pt x="1272689" y="3212865"/>
                  </a:cubicBezTo>
                  <a:cubicBezTo>
                    <a:pt x="1266661" y="3212865"/>
                    <a:pt x="1260632" y="3218865"/>
                    <a:pt x="1254604" y="3227865"/>
                  </a:cubicBezTo>
                  <a:cubicBezTo>
                    <a:pt x="1254604" y="3227865"/>
                    <a:pt x="1254604" y="3227865"/>
                    <a:pt x="1251590" y="3227865"/>
                  </a:cubicBezTo>
                  <a:cubicBezTo>
                    <a:pt x="1251590" y="3227865"/>
                    <a:pt x="1251590" y="3227865"/>
                    <a:pt x="1251590" y="3224865"/>
                  </a:cubicBezTo>
                  <a:cubicBezTo>
                    <a:pt x="1257618" y="3218865"/>
                    <a:pt x="1263647" y="3209865"/>
                    <a:pt x="1272689" y="3206866"/>
                  </a:cubicBezTo>
                  <a:cubicBezTo>
                    <a:pt x="1275703" y="3206866"/>
                    <a:pt x="1275703" y="3206866"/>
                    <a:pt x="1278717" y="3206866"/>
                  </a:cubicBezTo>
                  <a:cubicBezTo>
                    <a:pt x="1281731" y="3191866"/>
                    <a:pt x="1287759" y="3176867"/>
                    <a:pt x="1293787" y="3161867"/>
                  </a:cubicBezTo>
                  <a:cubicBezTo>
                    <a:pt x="1296801" y="3155868"/>
                    <a:pt x="1302829" y="3146868"/>
                    <a:pt x="1305843" y="3140868"/>
                  </a:cubicBezTo>
                  <a:cubicBezTo>
                    <a:pt x="1296801" y="3137868"/>
                    <a:pt x="1290773" y="3131869"/>
                    <a:pt x="1287759" y="3122869"/>
                  </a:cubicBezTo>
                  <a:cubicBezTo>
                    <a:pt x="1287759" y="3122869"/>
                    <a:pt x="1287759" y="3122869"/>
                    <a:pt x="1290773" y="3119869"/>
                  </a:cubicBezTo>
                  <a:cubicBezTo>
                    <a:pt x="1290773" y="3119869"/>
                    <a:pt x="1290773" y="3122869"/>
                    <a:pt x="1290773" y="3122869"/>
                  </a:cubicBezTo>
                  <a:cubicBezTo>
                    <a:pt x="1293787" y="3128869"/>
                    <a:pt x="1299815" y="3134869"/>
                    <a:pt x="1305843" y="3137868"/>
                  </a:cubicBezTo>
                  <a:cubicBezTo>
                    <a:pt x="1308858" y="3137868"/>
                    <a:pt x="1308858" y="3137868"/>
                    <a:pt x="1308858" y="3137868"/>
                  </a:cubicBezTo>
                  <a:cubicBezTo>
                    <a:pt x="1317900" y="3119869"/>
                    <a:pt x="1332970" y="3104870"/>
                    <a:pt x="1348040" y="3092870"/>
                  </a:cubicBezTo>
                  <a:cubicBezTo>
                    <a:pt x="1348040" y="3092870"/>
                    <a:pt x="1345026" y="3089870"/>
                    <a:pt x="1345026" y="3089870"/>
                  </a:cubicBezTo>
                  <a:cubicBezTo>
                    <a:pt x="1345026" y="3089870"/>
                    <a:pt x="1342012" y="3086871"/>
                    <a:pt x="1338998" y="3086871"/>
                  </a:cubicBezTo>
                  <a:cubicBezTo>
                    <a:pt x="1335984" y="3083871"/>
                    <a:pt x="1329956" y="3080871"/>
                    <a:pt x="1326942" y="3074871"/>
                  </a:cubicBezTo>
                  <a:cubicBezTo>
                    <a:pt x="1317900" y="3065871"/>
                    <a:pt x="1320914" y="3050872"/>
                    <a:pt x="1323928" y="3038873"/>
                  </a:cubicBezTo>
                  <a:cubicBezTo>
                    <a:pt x="1326942" y="3038873"/>
                    <a:pt x="1326942" y="3038873"/>
                    <a:pt x="1326942" y="3038873"/>
                  </a:cubicBezTo>
                  <a:cubicBezTo>
                    <a:pt x="1323928" y="3050872"/>
                    <a:pt x="1323928" y="3065871"/>
                    <a:pt x="1329956" y="3071871"/>
                  </a:cubicBezTo>
                  <a:cubicBezTo>
                    <a:pt x="1332970" y="3077871"/>
                    <a:pt x="1335984" y="3080871"/>
                    <a:pt x="1342012" y="3083871"/>
                  </a:cubicBezTo>
                  <a:cubicBezTo>
                    <a:pt x="1345026" y="3083871"/>
                    <a:pt x="1345026" y="3086871"/>
                    <a:pt x="1348040" y="3086871"/>
                  </a:cubicBezTo>
                  <a:cubicBezTo>
                    <a:pt x="1348040" y="3086871"/>
                    <a:pt x="1351054" y="3089870"/>
                    <a:pt x="1351054" y="3089870"/>
                  </a:cubicBezTo>
                  <a:cubicBezTo>
                    <a:pt x="1360097" y="3080871"/>
                    <a:pt x="1372153" y="3071871"/>
                    <a:pt x="1384209" y="3065871"/>
                  </a:cubicBezTo>
                  <a:cubicBezTo>
                    <a:pt x="1390237" y="3062872"/>
                    <a:pt x="1393251" y="3059872"/>
                    <a:pt x="1399279" y="3059872"/>
                  </a:cubicBezTo>
                  <a:cubicBezTo>
                    <a:pt x="1396265" y="3056872"/>
                    <a:pt x="1396265" y="3056872"/>
                    <a:pt x="1396265" y="3053872"/>
                  </a:cubicBezTo>
                  <a:cubicBezTo>
                    <a:pt x="1393251" y="3047872"/>
                    <a:pt x="1393251" y="3035873"/>
                    <a:pt x="1399279" y="3032873"/>
                  </a:cubicBezTo>
                  <a:cubicBezTo>
                    <a:pt x="1402294" y="3032873"/>
                    <a:pt x="1402294" y="3032873"/>
                    <a:pt x="1402294" y="3035873"/>
                  </a:cubicBezTo>
                  <a:cubicBezTo>
                    <a:pt x="1402294" y="3035873"/>
                    <a:pt x="1402294" y="3035873"/>
                    <a:pt x="1402294" y="3038873"/>
                  </a:cubicBezTo>
                  <a:cubicBezTo>
                    <a:pt x="1396265" y="3038873"/>
                    <a:pt x="1396265" y="3047872"/>
                    <a:pt x="1399279" y="3050872"/>
                  </a:cubicBezTo>
                  <a:cubicBezTo>
                    <a:pt x="1399279" y="3053872"/>
                    <a:pt x="1399279" y="3053872"/>
                    <a:pt x="1402294" y="3056872"/>
                  </a:cubicBezTo>
                  <a:cubicBezTo>
                    <a:pt x="1417364" y="3047872"/>
                    <a:pt x="1435448" y="3038873"/>
                    <a:pt x="1453533" y="3032873"/>
                  </a:cubicBezTo>
                  <a:cubicBezTo>
                    <a:pt x="1453533" y="3023873"/>
                    <a:pt x="1450519" y="3014874"/>
                    <a:pt x="1444490" y="3005874"/>
                  </a:cubicBezTo>
                  <a:cubicBezTo>
                    <a:pt x="1441476" y="3005874"/>
                    <a:pt x="1444490" y="3002874"/>
                    <a:pt x="1444490" y="3002874"/>
                  </a:cubicBezTo>
                  <a:cubicBezTo>
                    <a:pt x="1444490" y="3002874"/>
                    <a:pt x="1447505" y="3002874"/>
                    <a:pt x="1447505" y="3002874"/>
                  </a:cubicBezTo>
                  <a:cubicBezTo>
                    <a:pt x="1453533" y="3011874"/>
                    <a:pt x="1456547" y="3020873"/>
                    <a:pt x="1456547" y="3032873"/>
                  </a:cubicBezTo>
                  <a:cubicBezTo>
                    <a:pt x="1474631" y="3026873"/>
                    <a:pt x="1489701" y="3026873"/>
                    <a:pt x="1507786" y="3029873"/>
                  </a:cubicBezTo>
                  <a:cubicBezTo>
                    <a:pt x="1507786" y="3029873"/>
                    <a:pt x="1507786" y="3029873"/>
                    <a:pt x="1510800" y="3029873"/>
                  </a:cubicBezTo>
                  <a:cubicBezTo>
                    <a:pt x="1510800" y="3029873"/>
                    <a:pt x="1510800" y="3029873"/>
                    <a:pt x="1510800" y="3017873"/>
                  </a:cubicBezTo>
                  <a:cubicBezTo>
                    <a:pt x="1510800" y="3014874"/>
                    <a:pt x="1510800" y="3008874"/>
                    <a:pt x="1507786" y="3005874"/>
                  </a:cubicBezTo>
                  <a:cubicBezTo>
                    <a:pt x="1504772" y="3002874"/>
                    <a:pt x="1501758" y="2999874"/>
                    <a:pt x="1498744" y="3002874"/>
                  </a:cubicBezTo>
                  <a:cubicBezTo>
                    <a:pt x="1498744" y="3002874"/>
                    <a:pt x="1495730" y="3002874"/>
                    <a:pt x="1495730" y="3002874"/>
                  </a:cubicBezTo>
                  <a:cubicBezTo>
                    <a:pt x="1495730" y="2999874"/>
                    <a:pt x="1495730" y="2999874"/>
                    <a:pt x="1495730" y="2999874"/>
                  </a:cubicBezTo>
                  <a:cubicBezTo>
                    <a:pt x="1498744" y="2998374"/>
                    <a:pt x="1501758" y="2998374"/>
                    <a:pt x="1504395" y="2999499"/>
                  </a:cubicBezTo>
                  <a:close/>
                  <a:moveTo>
                    <a:pt x="2395250" y="2134838"/>
                  </a:moveTo>
                  <a:cubicBezTo>
                    <a:pt x="2395250" y="2134838"/>
                    <a:pt x="2398262" y="2134838"/>
                    <a:pt x="2398262" y="2134838"/>
                  </a:cubicBezTo>
                  <a:cubicBezTo>
                    <a:pt x="2401274" y="2137836"/>
                    <a:pt x="2401274" y="2137836"/>
                    <a:pt x="2398262" y="2140834"/>
                  </a:cubicBezTo>
                  <a:cubicBezTo>
                    <a:pt x="2386215" y="2152827"/>
                    <a:pt x="2374168" y="2167817"/>
                    <a:pt x="2374168" y="2182807"/>
                  </a:cubicBezTo>
                  <a:cubicBezTo>
                    <a:pt x="2374168" y="2191802"/>
                    <a:pt x="2377180" y="2200796"/>
                    <a:pt x="2380192" y="2206792"/>
                  </a:cubicBezTo>
                  <a:cubicBezTo>
                    <a:pt x="2383203" y="2209790"/>
                    <a:pt x="2383203" y="2215786"/>
                    <a:pt x="2383203" y="2218784"/>
                  </a:cubicBezTo>
                  <a:cubicBezTo>
                    <a:pt x="2386215" y="2218784"/>
                    <a:pt x="2386215" y="2221782"/>
                    <a:pt x="2386215" y="2221782"/>
                  </a:cubicBezTo>
                  <a:cubicBezTo>
                    <a:pt x="2407297" y="2221782"/>
                    <a:pt x="2428379" y="2221782"/>
                    <a:pt x="2449461" y="2221782"/>
                  </a:cubicBezTo>
                  <a:cubicBezTo>
                    <a:pt x="2455485" y="2224780"/>
                    <a:pt x="2464520" y="2224780"/>
                    <a:pt x="2470543" y="2224780"/>
                  </a:cubicBezTo>
                  <a:cubicBezTo>
                    <a:pt x="2470543" y="2221782"/>
                    <a:pt x="2470543" y="2218784"/>
                    <a:pt x="2470543" y="2215786"/>
                  </a:cubicBezTo>
                  <a:cubicBezTo>
                    <a:pt x="2473555" y="2203794"/>
                    <a:pt x="2485602" y="2194800"/>
                    <a:pt x="2494637" y="2197798"/>
                  </a:cubicBezTo>
                  <a:cubicBezTo>
                    <a:pt x="2497649" y="2197798"/>
                    <a:pt x="2497649" y="2197798"/>
                    <a:pt x="2497649" y="2200796"/>
                  </a:cubicBezTo>
                  <a:cubicBezTo>
                    <a:pt x="2497649" y="2200796"/>
                    <a:pt x="2497649" y="2203794"/>
                    <a:pt x="2494637" y="2203794"/>
                  </a:cubicBezTo>
                  <a:cubicBezTo>
                    <a:pt x="2485602" y="2200796"/>
                    <a:pt x="2479579" y="2209790"/>
                    <a:pt x="2476567" y="2215786"/>
                  </a:cubicBezTo>
                  <a:cubicBezTo>
                    <a:pt x="2476567" y="2218784"/>
                    <a:pt x="2476567" y="2221782"/>
                    <a:pt x="2476567" y="2224780"/>
                  </a:cubicBezTo>
                  <a:cubicBezTo>
                    <a:pt x="2506684" y="2227778"/>
                    <a:pt x="2536801" y="2230777"/>
                    <a:pt x="2563907" y="2239771"/>
                  </a:cubicBezTo>
                  <a:cubicBezTo>
                    <a:pt x="2569930" y="2227778"/>
                    <a:pt x="2572942" y="2212788"/>
                    <a:pt x="2572942" y="2197798"/>
                  </a:cubicBezTo>
                  <a:cubicBezTo>
                    <a:pt x="2572942" y="2197798"/>
                    <a:pt x="2575954" y="2194800"/>
                    <a:pt x="2575954" y="2194800"/>
                  </a:cubicBezTo>
                  <a:cubicBezTo>
                    <a:pt x="2578966" y="2194800"/>
                    <a:pt x="2578966" y="2194800"/>
                    <a:pt x="2578966" y="2197798"/>
                  </a:cubicBezTo>
                  <a:cubicBezTo>
                    <a:pt x="2578966" y="2212788"/>
                    <a:pt x="2575954" y="2227778"/>
                    <a:pt x="2569930" y="2242769"/>
                  </a:cubicBezTo>
                  <a:cubicBezTo>
                    <a:pt x="2591012" y="2251763"/>
                    <a:pt x="2612095" y="2263755"/>
                    <a:pt x="2633177" y="2281744"/>
                  </a:cubicBezTo>
                  <a:cubicBezTo>
                    <a:pt x="2633177" y="2284742"/>
                    <a:pt x="2633177" y="2284742"/>
                    <a:pt x="2636188" y="2284742"/>
                  </a:cubicBezTo>
                  <a:cubicBezTo>
                    <a:pt x="2636188" y="2284742"/>
                    <a:pt x="2636188" y="2284742"/>
                    <a:pt x="2645224" y="2272750"/>
                  </a:cubicBezTo>
                  <a:cubicBezTo>
                    <a:pt x="2648235" y="2266753"/>
                    <a:pt x="2651247" y="2260757"/>
                    <a:pt x="2651247" y="2254761"/>
                  </a:cubicBezTo>
                  <a:cubicBezTo>
                    <a:pt x="2651247" y="2248765"/>
                    <a:pt x="2648235" y="2242769"/>
                    <a:pt x="2645224" y="2242769"/>
                  </a:cubicBezTo>
                  <a:cubicBezTo>
                    <a:pt x="2642212" y="2239771"/>
                    <a:pt x="2642212" y="2239771"/>
                    <a:pt x="2642212" y="2236773"/>
                  </a:cubicBezTo>
                  <a:cubicBezTo>
                    <a:pt x="2642212" y="2236773"/>
                    <a:pt x="2645224" y="2233775"/>
                    <a:pt x="2645224" y="2236773"/>
                  </a:cubicBezTo>
                  <a:cubicBezTo>
                    <a:pt x="2654259" y="2236773"/>
                    <a:pt x="2660282" y="2245767"/>
                    <a:pt x="2657270" y="2254761"/>
                  </a:cubicBezTo>
                  <a:cubicBezTo>
                    <a:pt x="2657270" y="2263755"/>
                    <a:pt x="2654259" y="2269751"/>
                    <a:pt x="2648235" y="2275748"/>
                  </a:cubicBezTo>
                  <a:cubicBezTo>
                    <a:pt x="2648235" y="2275748"/>
                    <a:pt x="2648235" y="2275748"/>
                    <a:pt x="2639200" y="2290738"/>
                  </a:cubicBezTo>
                  <a:cubicBezTo>
                    <a:pt x="2666306" y="2323717"/>
                    <a:pt x="2684376" y="2365690"/>
                    <a:pt x="2693411" y="2407663"/>
                  </a:cubicBezTo>
                  <a:cubicBezTo>
                    <a:pt x="2696423" y="2413659"/>
                    <a:pt x="2696423" y="2419655"/>
                    <a:pt x="2699435" y="2425651"/>
                  </a:cubicBezTo>
                  <a:cubicBezTo>
                    <a:pt x="2699435" y="2425651"/>
                    <a:pt x="2702446" y="2425651"/>
                    <a:pt x="2702446" y="2425651"/>
                  </a:cubicBezTo>
                  <a:cubicBezTo>
                    <a:pt x="2708470" y="2422653"/>
                    <a:pt x="2711482" y="2425651"/>
                    <a:pt x="2717505" y="2425651"/>
                  </a:cubicBezTo>
                  <a:cubicBezTo>
                    <a:pt x="2717505" y="2425651"/>
                    <a:pt x="2720517" y="2425651"/>
                    <a:pt x="2720517" y="2425651"/>
                  </a:cubicBezTo>
                  <a:cubicBezTo>
                    <a:pt x="2729552" y="2425651"/>
                    <a:pt x="2732564" y="2422653"/>
                    <a:pt x="2735575" y="2422653"/>
                  </a:cubicBezTo>
                  <a:cubicBezTo>
                    <a:pt x="2738587" y="2419655"/>
                    <a:pt x="2738587" y="2416657"/>
                    <a:pt x="2738587" y="2416657"/>
                  </a:cubicBezTo>
                  <a:cubicBezTo>
                    <a:pt x="2738587" y="2413659"/>
                    <a:pt x="2738587" y="2410661"/>
                    <a:pt x="2738587" y="2410661"/>
                  </a:cubicBezTo>
                  <a:cubicBezTo>
                    <a:pt x="2738587" y="2410661"/>
                    <a:pt x="2738587" y="2407663"/>
                    <a:pt x="2738587" y="2407663"/>
                  </a:cubicBezTo>
                  <a:cubicBezTo>
                    <a:pt x="2738587" y="2404665"/>
                    <a:pt x="2741599" y="2404665"/>
                    <a:pt x="2741599" y="2407663"/>
                  </a:cubicBezTo>
                  <a:cubicBezTo>
                    <a:pt x="2744611" y="2410661"/>
                    <a:pt x="2744611" y="2413659"/>
                    <a:pt x="2744611" y="2416657"/>
                  </a:cubicBezTo>
                  <a:cubicBezTo>
                    <a:pt x="2744611" y="2419655"/>
                    <a:pt x="2741599" y="2422653"/>
                    <a:pt x="2738587" y="2425651"/>
                  </a:cubicBezTo>
                  <a:cubicBezTo>
                    <a:pt x="2732564" y="2431647"/>
                    <a:pt x="2726540" y="2431647"/>
                    <a:pt x="2720517" y="2431647"/>
                  </a:cubicBezTo>
                  <a:cubicBezTo>
                    <a:pt x="2720517" y="2431647"/>
                    <a:pt x="2717505" y="2431647"/>
                    <a:pt x="2717505" y="2431647"/>
                  </a:cubicBezTo>
                  <a:cubicBezTo>
                    <a:pt x="2711482" y="2431647"/>
                    <a:pt x="2708470" y="2431647"/>
                    <a:pt x="2705458" y="2431647"/>
                  </a:cubicBezTo>
                  <a:cubicBezTo>
                    <a:pt x="2702446" y="2431647"/>
                    <a:pt x="2702446" y="2431647"/>
                    <a:pt x="2699435" y="2431647"/>
                  </a:cubicBezTo>
                  <a:cubicBezTo>
                    <a:pt x="2705458" y="2464626"/>
                    <a:pt x="2708470" y="2497605"/>
                    <a:pt x="2705458" y="2530584"/>
                  </a:cubicBezTo>
                  <a:cubicBezTo>
                    <a:pt x="2708470" y="2530584"/>
                    <a:pt x="2711482" y="2533582"/>
                    <a:pt x="2714493" y="2533582"/>
                  </a:cubicBezTo>
                  <a:cubicBezTo>
                    <a:pt x="2714493" y="2536580"/>
                    <a:pt x="2717505" y="2536580"/>
                    <a:pt x="2720517" y="2539578"/>
                  </a:cubicBezTo>
                  <a:cubicBezTo>
                    <a:pt x="2723528" y="2542576"/>
                    <a:pt x="2729552" y="2545574"/>
                    <a:pt x="2732564" y="2545574"/>
                  </a:cubicBezTo>
                  <a:cubicBezTo>
                    <a:pt x="2735575" y="2545574"/>
                    <a:pt x="2741599" y="2545574"/>
                    <a:pt x="2744611" y="2542576"/>
                  </a:cubicBezTo>
                  <a:cubicBezTo>
                    <a:pt x="2744611" y="2542576"/>
                    <a:pt x="2747622" y="2539578"/>
                    <a:pt x="2747622" y="2539578"/>
                  </a:cubicBezTo>
                  <a:cubicBezTo>
                    <a:pt x="2747622" y="2536580"/>
                    <a:pt x="2747622" y="2536580"/>
                    <a:pt x="2750634" y="2536580"/>
                  </a:cubicBezTo>
                  <a:cubicBezTo>
                    <a:pt x="2750634" y="2536580"/>
                    <a:pt x="2753646" y="2536580"/>
                    <a:pt x="2753646" y="2539578"/>
                  </a:cubicBezTo>
                  <a:cubicBezTo>
                    <a:pt x="2753646" y="2542576"/>
                    <a:pt x="2750634" y="2545574"/>
                    <a:pt x="2747622" y="2548572"/>
                  </a:cubicBezTo>
                  <a:cubicBezTo>
                    <a:pt x="2741599" y="2551570"/>
                    <a:pt x="2735575" y="2551570"/>
                    <a:pt x="2729552" y="2551570"/>
                  </a:cubicBezTo>
                  <a:cubicBezTo>
                    <a:pt x="2726540" y="2548572"/>
                    <a:pt x="2720517" y="2545574"/>
                    <a:pt x="2717505" y="2542576"/>
                  </a:cubicBezTo>
                  <a:cubicBezTo>
                    <a:pt x="2714493" y="2542576"/>
                    <a:pt x="2711482" y="2539578"/>
                    <a:pt x="2711482" y="2539578"/>
                  </a:cubicBezTo>
                  <a:cubicBezTo>
                    <a:pt x="2708470" y="2539578"/>
                    <a:pt x="2708470" y="2536580"/>
                    <a:pt x="2705458" y="2536580"/>
                  </a:cubicBezTo>
                  <a:cubicBezTo>
                    <a:pt x="2702446" y="2557566"/>
                    <a:pt x="2699435" y="2575555"/>
                    <a:pt x="2693411" y="2596541"/>
                  </a:cubicBezTo>
                  <a:cubicBezTo>
                    <a:pt x="2702446" y="2596541"/>
                    <a:pt x="2708470" y="2596541"/>
                    <a:pt x="2714493" y="2602537"/>
                  </a:cubicBezTo>
                  <a:cubicBezTo>
                    <a:pt x="2717505" y="2605535"/>
                    <a:pt x="2720517" y="2608534"/>
                    <a:pt x="2723528" y="2611532"/>
                  </a:cubicBezTo>
                  <a:cubicBezTo>
                    <a:pt x="2726540" y="2614530"/>
                    <a:pt x="2729552" y="2617528"/>
                    <a:pt x="2732564" y="2620526"/>
                  </a:cubicBezTo>
                  <a:cubicBezTo>
                    <a:pt x="2738587" y="2623524"/>
                    <a:pt x="2744611" y="2626522"/>
                    <a:pt x="2747622" y="2623524"/>
                  </a:cubicBezTo>
                  <a:cubicBezTo>
                    <a:pt x="2750634" y="2623524"/>
                    <a:pt x="2753646" y="2623524"/>
                    <a:pt x="2753646" y="2620526"/>
                  </a:cubicBezTo>
                  <a:cubicBezTo>
                    <a:pt x="2753646" y="2620526"/>
                    <a:pt x="2756657" y="2617528"/>
                    <a:pt x="2759669" y="2620526"/>
                  </a:cubicBezTo>
                  <a:cubicBezTo>
                    <a:pt x="2759669" y="2620526"/>
                    <a:pt x="2759669" y="2623524"/>
                    <a:pt x="2759669" y="2623524"/>
                  </a:cubicBezTo>
                  <a:cubicBezTo>
                    <a:pt x="2756657" y="2626522"/>
                    <a:pt x="2753646" y="2629520"/>
                    <a:pt x="2747622" y="2629520"/>
                  </a:cubicBezTo>
                  <a:cubicBezTo>
                    <a:pt x="2741599" y="2632518"/>
                    <a:pt x="2735575" y="2629520"/>
                    <a:pt x="2729552" y="2626522"/>
                  </a:cubicBezTo>
                  <a:cubicBezTo>
                    <a:pt x="2726540" y="2623524"/>
                    <a:pt x="2723528" y="2620526"/>
                    <a:pt x="2720517" y="2614530"/>
                  </a:cubicBezTo>
                  <a:cubicBezTo>
                    <a:pt x="2717505" y="2611532"/>
                    <a:pt x="2714493" y="2608534"/>
                    <a:pt x="2711482" y="2605535"/>
                  </a:cubicBezTo>
                  <a:cubicBezTo>
                    <a:pt x="2705458" y="2602537"/>
                    <a:pt x="2699435" y="2602537"/>
                    <a:pt x="2690399" y="2602537"/>
                  </a:cubicBezTo>
                  <a:cubicBezTo>
                    <a:pt x="2681364" y="2632518"/>
                    <a:pt x="2666306" y="2659501"/>
                    <a:pt x="2648235" y="2686483"/>
                  </a:cubicBezTo>
                  <a:cubicBezTo>
                    <a:pt x="2651247" y="2689481"/>
                    <a:pt x="2654259" y="2692480"/>
                    <a:pt x="2660282" y="2695478"/>
                  </a:cubicBezTo>
                  <a:cubicBezTo>
                    <a:pt x="2663294" y="2698476"/>
                    <a:pt x="2669317" y="2704472"/>
                    <a:pt x="2672329" y="2704472"/>
                  </a:cubicBezTo>
                  <a:cubicBezTo>
                    <a:pt x="2678353" y="2707470"/>
                    <a:pt x="2684376" y="2710468"/>
                    <a:pt x="2690399" y="2707470"/>
                  </a:cubicBezTo>
                  <a:cubicBezTo>
                    <a:pt x="2693411" y="2707470"/>
                    <a:pt x="2696423" y="2704472"/>
                    <a:pt x="2696423" y="2701474"/>
                  </a:cubicBezTo>
                  <a:cubicBezTo>
                    <a:pt x="2699435" y="2698476"/>
                    <a:pt x="2699435" y="2698476"/>
                    <a:pt x="2702446" y="2698476"/>
                  </a:cubicBezTo>
                  <a:cubicBezTo>
                    <a:pt x="2702446" y="2701474"/>
                    <a:pt x="2705458" y="2701474"/>
                    <a:pt x="2702446" y="2704472"/>
                  </a:cubicBezTo>
                  <a:cubicBezTo>
                    <a:pt x="2702446" y="2707470"/>
                    <a:pt x="2699435" y="2710468"/>
                    <a:pt x="2693411" y="2713466"/>
                  </a:cubicBezTo>
                  <a:cubicBezTo>
                    <a:pt x="2687388" y="2716464"/>
                    <a:pt x="2678353" y="2713466"/>
                    <a:pt x="2669317" y="2710468"/>
                  </a:cubicBezTo>
                  <a:cubicBezTo>
                    <a:pt x="2663294" y="2707470"/>
                    <a:pt x="2660282" y="2704472"/>
                    <a:pt x="2654259" y="2698476"/>
                  </a:cubicBezTo>
                  <a:cubicBezTo>
                    <a:pt x="2651247" y="2695478"/>
                    <a:pt x="2648235" y="2692480"/>
                    <a:pt x="2645224" y="2689481"/>
                  </a:cubicBezTo>
                  <a:cubicBezTo>
                    <a:pt x="2645224" y="2689481"/>
                    <a:pt x="2642212" y="2689481"/>
                    <a:pt x="2642212" y="2689481"/>
                  </a:cubicBezTo>
                  <a:cubicBezTo>
                    <a:pt x="2627153" y="2710468"/>
                    <a:pt x="2606071" y="2728456"/>
                    <a:pt x="2584989" y="2740449"/>
                  </a:cubicBezTo>
                  <a:cubicBezTo>
                    <a:pt x="2588001" y="2749443"/>
                    <a:pt x="2591012" y="2761435"/>
                    <a:pt x="2588001" y="2770429"/>
                  </a:cubicBezTo>
                  <a:cubicBezTo>
                    <a:pt x="2584989" y="2782422"/>
                    <a:pt x="2578966" y="2791416"/>
                    <a:pt x="2569930" y="2803408"/>
                  </a:cubicBezTo>
                  <a:cubicBezTo>
                    <a:pt x="2569930" y="2803408"/>
                    <a:pt x="2569930" y="2803408"/>
                    <a:pt x="2566919" y="2803408"/>
                  </a:cubicBezTo>
                  <a:cubicBezTo>
                    <a:pt x="2566919" y="2800410"/>
                    <a:pt x="2566919" y="2800410"/>
                    <a:pt x="2566919" y="2800410"/>
                  </a:cubicBezTo>
                  <a:cubicBezTo>
                    <a:pt x="2572942" y="2788418"/>
                    <a:pt x="2578966" y="2779424"/>
                    <a:pt x="2581977" y="2770429"/>
                  </a:cubicBezTo>
                  <a:cubicBezTo>
                    <a:pt x="2584989" y="2761435"/>
                    <a:pt x="2584989" y="2752441"/>
                    <a:pt x="2578966" y="2743447"/>
                  </a:cubicBezTo>
                  <a:cubicBezTo>
                    <a:pt x="2575954" y="2746445"/>
                    <a:pt x="2575954" y="2746445"/>
                    <a:pt x="2572942" y="2746445"/>
                  </a:cubicBezTo>
                  <a:cubicBezTo>
                    <a:pt x="2530778" y="2770429"/>
                    <a:pt x="2482590" y="2779424"/>
                    <a:pt x="2431391" y="2776426"/>
                  </a:cubicBezTo>
                  <a:cubicBezTo>
                    <a:pt x="2440426" y="2782422"/>
                    <a:pt x="2446450" y="2788418"/>
                    <a:pt x="2449461" y="2794414"/>
                  </a:cubicBezTo>
                  <a:cubicBezTo>
                    <a:pt x="2452473" y="2800410"/>
                    <a:pt x="2452473" y="2809404"/>
                    <a:pt x="2452473" y="2815400"/>
                  </a:cubicBezTo>
                  <a:cubicBezTo>
                    <a:pt x="2452473" y="2821397"/>
                    <a:pt x="2452473" y="2827393"/>
                    <a:pt x="2455485" y="2833389"/>
                  </a:cubicBezTo>
                  <a:cubicBezTo>
                    <a:pt x="2461508" y="2842383"/>
                    <a:pt x="2473555" y="2842383"/>
                    <a:pt x="2485602" y="2842383"/>
                  </a:cubicBezTo>
                  <a:cubicBezTo>
                    <a:pt x="2485602" y="2842383"/>
                    <a:pt x="2488614" y="2842383"/>
                    <a:pt x="2488614" y="2845381"/>
                  </a:cubicBezTo>
                  <a:cubicBezTo>
                    <a:pt x="2488614" y="2848379"/>
                    <a:pt x="2485602" y="2848379"/>
                    <a:pt x="2485602" y="2848379"/>
                  </a:cubicBezTo>
                  <a:cubicBezTo>
                    <a:pt x="2473555" y="2848379"/>
                    <a:pt x="2458496" y="2848379"/>
                    <a:pt x="2452473" y="2839385"/>
                  </a:cubicBezTo>
                  <a:cubicBezTo>
                    <a:pt x="2449461" y="2836387"/>
                    <a:pt x="2449461" y="2836387"/>
                    <a:pt x="2449461" y="2836387"/>
                  </a:cubicBezTo>
                  <a:cubicBezTo>
                    <a:pt x="2446450" y="2830391"/>
                    <a:pt x="2446450" y="2821397"/>
                    <a:pt x="2446450" y="2812402"/>
                  </a:cubicBezTo>
                  <a:cubicBezTo>
                    <a:pt x="2446450" y="2809404"/>
                    <a:pt x="2446450" y="2803408"/>
                    <a:pt x="2446450" y="2797412"/>
                  </a:cubicBezTo>
                  <a:cubicBezTo>
                    <a:pt x="2440426" y="2788418"/>
                    <a:pt x="2431391" y="2782422"/>
                    <a:pt x="2422356" y="2779424"/>
                  </a:cubicBezTo>
                  <a:cubicBezTo>
                    <a:pt x="2422356" y="2779424"/>
                    <a:pt x="2422356" y="2779424"/>
                    <a:pt x="2419344" y="2779424"/>
                  </a:cubicBezTo>
                  <a:cubicBezTo>
                    <a:pt x="2419344" y="2779424"/>
                    <a:pt x="2416332" y="2776426"/>
                    <a:pt x="2416332" y="2776426"/>
                  </a:cubicBezTo>
                  <a:cubicBezTo>
                    <a:pt x="2407297" y="2776426"/>
                    <a:pt x="2398262" y="2776426"/>
                    <a:pt x="2389227" y="2773427"/>
                  </a:cubicBezTo>
                  <a:cubicBezTo>
                    <a:pt x="2365133" y="2773427"/>
                    <a:pt x="2338027" y="2767431"/>
                    <a:pt x="2313934" y="2761435"/>
                  </a:cubicBezTo>
                  <a:cubicBezTo>
                    <a:pt x="2316945" y="2767431"/>
                    <a:pt x="2319957" y="2770429"/>
                    <a:pt x="2325980" y="2776426"/>
                  </a:cubicBezTo>
                  <a:cubicBezTo>
                    <a:pt x="2332004" y="2782422"/>
                    <a:pt x="2338027" y="2788418"/>
                    <a:pt x="2338027" y="2797412"/>
                  </a:cubicBezTo>
                  <a:cubicBezTo>
                    <a:pt x="2341039" y="2806406"/>
                    <a:pt x="2341039" y="2812402"/>
                    <a:pt x="2338027" y="2821397"/>
                  </a:cubicBezTo>
                  <a:cubicBezTo>
                    <a:pt x="2335016" y="2821397"/>
                    <a:pt x="2335016" y="2821397"/>
                    <a:pt x="2332004" y="2821397"/>
                  </a:cubicBezTo>
                  <a:cubicBezTo>
                    <a:pt x="2332004" y="2821397"/>
                    <a:pt x="2332004" y="2818399"/>
                    <a:pt x="2332004" y="2818399"/>
                  </a:cubicBezTo>
                  <a:cubicBezTo>
                    <a:pt x="2335016" y="2812402"/>
                    <a:pt x="2335016" y="2806406"/>
                    <a:pt x="2335016" y="2800410"/>
                  </a:cubicBezTo>
                  <a:cubicBezTo>
                    <a:pt x="2332004" y="2791416"/>
                    <a:pt x="2325980" y="2785420"/>
                    <a:pt x="2319957" y="2779424"/>
                  </a:cubicBezTo>
                  <a:cubicBezTo>
                    <a:pt x="2313934" y="2773427"/>
                    <a:pt x="2310922" y="2767431"/>
                    <a:pt x="2304898" y="2758437"/>
                  </a:cubicBezTo>
                  <a:cubicBezTo>
                    <a:pt x="2253699" y="2746445"/>
                    <a:pt x="2205511" y="2722460"/>
                    <a:pt x="2163347" y="2692480"/>
                  </a:cubicBezTo>
                  <a:cubicBezTo>
                    <a:pt x="2163347" y="2695478"/>
                    <a:pt x="2166359" y="2698476"/>
                    <a:pt x="2166359" y="2698476"/>
                  </a:cubicBezTo>
                  <a:cubicBezTo>
                    <a:pt x="2166359" y="2704472"/>
                    <a:pt x="2169371" y="2710468"/>
                    <a:pt x="2169371" y="2716464"/>
                  </a:cubicBezTo>
                  <a:cubicBezTo>
                    <a:pt x="2169371" y="2725458"/>
                    <a:pt x="2163347" y="2734453"/>
                    <a:pt x="2154312" y="2734453"/>
                  </a:cubicBezTo>
                  <a:cubicBezTo>
                    <a:pt x="2154312" y="2734453"/>
                    <a:pt x="2151300" y="2734453"/>
                    <a:pt x="2151300" y="2734453"/>
                  </a:cubicBezTo>
                  <a:cubicBezTo>
                    <a:pt x="2151300" y="2734453"/>
                    <a:pt x="2151300" y="2731454"/>
                    <a:pt x="2151300" y="2731454"/>
                  </a:cubicBezTo>
                  <a:cubicBezTo>
                    <a:pt x="2151300" y="2731454"/>
                    <a:pt x="2151300" y="2728456"/>
                    <a:pt x="2154312" y="2728456"/>
                  </a:cubicBezTo>
                  <a:cubicBezTo>
                    <a:pt x="2160335" y="2728456"/>
                    <a:pt x="2163347" y="2722460"/>
                    <a:pt x="2163347" y="2716464"/>
                  </a:cubicBezTo>
                  <a:cubicBezTo>
                    <a:pt x="2163347" y="2710468"/>
                    <a:pt x="2160335" y="2707470"/>
                    <a:pt x="2160335" y="2701474"/>
                  </a:cubicBezTo>
                  <a:cubicBezTo>
                    <a:pt x="2160335" y="2698476"/>
                    <a:pt x="2157324" y="2695478"/>
                    <a:pt x="2157324" y="2695478"/>
                  </a:cubicBezTo>
                  <a:cubicBezTo>
                    <a:pt x="2157324" y="2692480"/>
                    <a:pt x="2157324" y="2689481"/>
                    <a:pt x="2157324" y="2686483"/>
                  </a:cubicBezTo>
                  <a:cubicBezTo>
                    <a:pt x="2142265" y="2674491"/>
                    <a:pt x="2130218" y="2662499"/>
                    <a:pt x="2118171" y="2647508"/>
                  </a:cubicBezTo>
                  <a:cubicBezTo>
                    <a:pt x="2097089" y="2623524"/>
                    <a:pt x="2079019" y="2593543"/>
                    <a:pt x="2079019" y="2560564"/>
                  </a:cubicBezTo>
                  <a:cubicBezTo>
                    <a:pt x="2076007" y="2527586"/>
                    <a:pt x="2088054" y="2497605"/>
                    <a:pt x="2100101" y="2467624"/>
                  </a:cubicBezTo>
                  <a:cubicBezTo>
                    <a:pt x="2103113" y="2461628"/>
                    <a:pt x="2103113" y="2458630"/>
                    <a:pt x="2106124" y="2455632"/>
                  </a:cubicBezTo>
                  <a:cubicBezTo>
                    <a:pt x="2103113" y="2449636"/>
                    <a:pt x="2097089" y="2443640"/>
                    <a:pt x="2091066" y="2440642"/>
                  </a:cubicBezTo>
                  <a:cubicBezTo>
                    <a:pt x="2079019" y="2437643"/>
                    <a:pt x="2066972" y="2443640"/>
                    <a:pt x="2054925" y="2452634"/>
                  </a:cubicBezTo>
                  <a:cubicBezTo>
                    <a:pt x="2054925" y="2452634"/>
                    <a:pt x="2051913" y="2452634"/>
                    <a:pt x="2051913" y="2452634"/>
                  </a:cubicBezTo>
                  <a:cubicBezTo>
                    <a:pt x="2051913" y="2449636"/>
                    <a:pt x="2051913" y="2449636"/>
                    <a:pt x="2051913" y="2446638"/>
                  </a:cubicBezTo>
                  <a:cubicBezTo>
                    <a:pt x="2063960" y="2437643"/>
                    <a:pt x="2079019" y="2431647"/>
                    <a:pt x="2094077" y="2434645"/>
                  </a:cubicBezTo>
                  <a:cubicBezTo>
                    <a:pt x="2100101" y="2437643"/>
                    <a:pt x="2106124" y="2443640"/>
                    <a:pt x="2109136" y="2446638"/>
                  </a:cubicBezTo>
                  <a:cubicBezTo>
                    <a:pt x="2124195" y="2410661"/>
                    <a:pt x="2142265" y="2371686"/>
                    <a:pt x="2166359" y="2341705"/>
                  </a:cubicBezTo>
                  <a:cubicBezTo>
                    <a:pt x="2172382" y="2329713"/>
                    <a:pt x="2181418" y="2320719"/>
                    <a:pt x="2190453" y="2311724"/>
                  </a:cubicBezTo>
                  <a:cubicBezTo>
                    <a:pt x="2187441" y="2308726"/>
                    <a:pt x="2187441" y="2308726"/>
                    <a:pt x="2184429" y="2308726"/>
                  </a:cubicBezTo>
                  <a:cubicBezTo>
                    <a:pt x="2172382" y="2302730"/>
                    <a:pt x="2160335" y="2308726"/>
                    <a:pt x="2148289" y="2311724"/>
                  </a:cubicBezTo>
                  <a:cubicBezTo>
                    <a:pt x="2145277" y="2314723"/>
                    <a:pt x="2145277" y="2311724"/>
                    <a:pt x="2145277" y="2311724"/>
                  </a:cubicBezTo>
                  <a:cubicBezTo>
                    <a:pt x="2142265" y="2308726"/>
                    <a:pt x="2145277" y="2308726"/>
                    <a:pt x="2145277" y="2305728"/>
                  </a:cubicBezTo>
                  <a:cubicBezTo>
                    <a:pt x="2157324" y="2302730"/>
                    <a:pt x="2172382" y="2296734"/>
                    <a:pt x="2187441" y="2302730"/>
                  </a:cubicBezTo>
                  <a:cubicBezTo>
                    <a:pt x="2190453" y="2302730"/>
                    <a:pt x="2193464" y="2305728"/>
                    <a:pt x="2196476" y="2308726"/>
                  </a:cubicBezTo>
                  <a:cubicBezTo>
                    <a:pt x="2211535" y="2290738"/>
                    <a:pt x="2232617" y="2275748"/>
                    <a:pt x="2253699" y="2263755"/>
                  </a:cubicBezTo>
                  <a:cubicBezTo>
                    <a:pt x="2262734" y="2257759"/>
                    <a:pt x="2274781" y="2254761"/>
                    <a:pt x="2283816" y="2248765"/>
                  </a:cubicBezTo>
                  <a:cubicBezTo>
                    <a:pt x="2277793" y="2236773"/>
                    <a:pt x="2274781" y="2221782"/>
                    <a:pt x="2277793" y="2209790"/>
                  </a:cubicBezTo>
                  <a:cubicBezTo>
                    <a:pt x="2277793" y="2209790"/>
                    <a:pt x="2280805" y="2209790"/>
                    <a:pt x="2283816" y="2209790"/>
                  </a:cubicBezTo>
                  <a:cubicBezTo>
                    <a:pt x="2283816" y="2209790"/>
                    <a:pt x="2283816" y="2212788"/>
                    <a:pt x="2283816" y="2212788"/>
                  </a:cubicBezTo>
                  <a:cubicBezTo>
                    <a:pt x="2280805" y="2221782"/>
                    <a:pt x="2283816" y="2233775"/>
                    <a:pt x="2289840" y="2245767"/>
                  </a:cubicBezTo>
                  <a:cubicBezTo>
                    <a:pt x="2319957" y="2233775"/>
                    <a:pt x="2350074" y="2227778"/>
                    <a:pt x="2380192" y="2224780"/>
                  </a:cubicBezTo>
                  <a:cubicBezTo>
                    <a:pt x="2380192" y="2221782"/>
                    <a:pt x="2380192" y="2221782"/>
                    <a:pt x="2377180" y="2218784"/>
                  </a:cubicBezTo>
                  <a:cubicBezTo>
                    <a:pt x="2377180" y="2215786"/>
                    <a:pt x="2377180" y="2212788"/>
                    <a:pt x="2374168" y="2209790"/>
                  </a:cubicBezTo>
                  <a:cubicBezTo>
                    <a:pt x="2371156" y="2200796"/>
                    <a:pt x="2368145" y="2194800"/>
                    <a:pt x="2368145" y="2182807"/>
                  </a:cubicBezTo>
                  <a:cubicBezTo>
                    <a:pt x="2368145" y="2164819"/>
                    <a:pt x="2380192" y="2149828"/>
                    <a:pt x="2395250" y="2134838"/>
                  </a:cubicBezTo>
                  <a:close/>
                  <a:moveTo>
                    <a:pt x="255718" y="1513014"/>
                  </a:moveTo>
                  <a:cubicBezTo>
                    <a:pt x="255718" y="1510007"/>
                    <a:pt x="255718" y="1510007"/>
                    <a:pt x="258726" y="1513014"/>
                  </a:cubicBezTo>
                  <a:cubicBezTo>
                    <a:pt x="258726" y="1513014"/>
                    <a:pt x="258726" y="1513014"/>
                    <a:pt x="258726" y="1516021"/>
                  </a:cubicBezTo>
                  <a:cubicBezTo>
                    <a:pt x="246692" y="1525043"/>
                    <a:pt x="237667" y="1534064"/>
                    <a:pt x="237667" y="1546093"/>
                  </a:cubicBezTo>
                  <a:cubicBezTo>
                    <a:pt x="237667" y="1552107"/>
                    <a:pt x="240675" y="1558121"/>
                    <a:pt x="243684" y="1564136"/>
                  </a:cubicBezTo>
                  <a:cubicBezTo>
                    <a:pt x="243684" y="1567143"/>
                    <a:pt x="246692" y="1570150"/>
                    <a:pt x="246692" y="1573157"/>
                  </a:cubicBezTo>
                  <a:cubicBezTo>
                    <a:pt x="246692" y="1573157"/>
                    <a:pt x="246692" y="1576164"/>
                    <a:pt x="246692" y="1576164"/>
                  </a:cubicBezTo>
                  <a:cubicBezTo>
                    <a:pt x="264743" y="1576164"/>
                    <a:pt x="279785" y="1576164"/>
                    <a:pt x="294827" y="1576164"/>
                  </a:cubicBezTo>
                  <a:cubicBezTo>
                    <a:pt x="300844" y="1576164"/>
                    <a:pt x="306861" y="1576164"/>
                    <a:pt x="309870" y="1579171"/>
                  </a:cubicBezTo>
                  <a:cubicBezTo>
                    <a:pt x="309870" y="1576164"/>
                    <a:pt x="309870" y="1573157"/>
                    <a:pt x="312878" y="1570150"/>
                  </a:cubicBezTo>
                  <a:cubicBezTo>
                    <a:pt x="312878" y="1564136"/>
                    <a:pt x="321903" y="1555114"/>
                    <a:pt x="330929" y="1555114"/>
                  </a:cubicBezTo>
                  <a:cubicBezTo>
                    <a:pt x="330929" y="1558121"/>
                    <a:pt x="330929" y="1558121"/>
                    <a:pt x="330929" y="1558121"/>
                  </a:cubicBezTo>
                  <a:cubicBezTo>
                    <a:pt x="330929" y="1561128"/>
                    <a:pt x="330929" y="1561128"/>
                    <a:pt x="327920" y="1561128"/>
                  </a:cubicBezTo>
                  <a:cubicBezTo>
                    <a:pt x="321903" y="1561128"/>
                    <a:pt x="318895" y="1567143"/>
                    <a:pt x="315887" y="1573157"/>
                  </a:cubicBezTo>
                  <a:cubicBezTo>
                    <a:pt x="315887" y="1573157"/>
                    <a:pt x="315887" y="1576164"/>
                    <a:pt x="315887" y="1579171"/>
                  </a:cubicBezTo>
                  <a:cubicBezTo>
                    <a:pt x="336946" y="1579171"/>
                    <a:pt x="358005" y="1582178"/>
                    <a:pt x="379064" y="1588193"/>
                  </a:cubicBezTo>
                  <a:cubicBezTo>
                    <a:pt x="385081" y="1579171"/>
                    <a:pt x="388089" y="1570150"/>
                    <a:pt x="388089" y="1558121"/>
                  </a:cubicBezTo>
                  <a:cubicBezTo>
                    <a:pt x="388089" y="1555114"/>
                    <a:pt x="388089" y="1555114"/>
                    <a:pt x="388089" y="1555114"/>
                  </a:cubicBezTo>
                  <a:cubicBezTo>
                    <a:pt x="391098" y="1555114"/>
                    <a:pt x="391098" y="1555114"/>
                    <a:pt x="391098" y="1558121"/>
                  </a:cubicBezTo>
                  <a:cubicBezTo>
                    <a:pt x="391098" y="1570150"/>
                    <a:pt x="388089" y="1582178"/>
                    <a:pt x="385081" y="1591200"/>
                  </a:cubicBezTo>
                  <a:cubicBezTo>
                    <a:pt x="400123" y="1597214"/>
                    <a:pt x="415165" y="1606235"/>
                    <a:pt x="430208" y="1621271"/>
                  </a:cubicBezTo>
                  <a:cubicBezTo>
                    <a:pt x="430208" y="1621271"/>
                    <a:pt x="433216" y="1621271"/>
                    <a:pt x="433216" y="1624278"/>
                  </a:cubicBezTo>
                  <a:cubicBezTo>
                    <a:pt x="433216" y="1624278"/>
                    <a:pt x="433216" y="1624278"/>
                    <a:pt x="439233" y="1612250"/>
                  </a:cubicBezTo>
                  <a:cubicBezTo>
                    <a:pt x="442241" y="1609243"/>
                    <a:pt x="445250" y="1603228"/>
                    <a:pt x="445250" y="1600221"/>
                  </a:cubicBezTo>
                  <a:cubicBezTo>
                    <a:pt x="445250" y="1594207"/>
                    <a:pt x="442241" y="1591200"/>
                    <a:pt x="439233" y="1591200"/>
                  </a:cubicBezTo>
                  <a:cubicBezTo>
                    <a:pt x="439233" y="1591200"/>
                    <a:pt x="439233" y="1588193"/>
                    <a:pt x="439233" y="1588193"/>
                  </a:cubicBezTo>
                  <a:cubicBezTo>
                    <a:pt x="439233" y="1585186"/>
                    <a:pt x="439233" y="1585186"/>
                    <a:pt x="439233" y="1585186"/>
                  </a:cubicBezTo>
                  <a:cubicBezTo>
                    <a:pt x="448258" y="1588193"/>
                    <a:pt x="451267" y="1594207"/>
                    <a:pt x="451267" y="1600221"/>
                  </a:cubicBezTo>
                  <a:cubicBezTo>
                    <a:pt x="448258" y="1606235"/>
                    <a:pt x="445250" y="1612250"/>
                    <a:pt x="442241" y="1615257"/>
                  </a:cubicBezTo>
                  <a:cubicBezTo>
                    <a:pt x="442241" y="1615257"/>
                    <a:pt x="442241" y="1615257"/>
                    <a:pt x="436224" y="1627285"/>
                  </a:cubicBezTo>
                  <a:cubicBezTo>
                    <a:pt x="457284" y="1651343"/>
                    <a:pt x="469317" y="1681414"/>
                    <a:pt x="478343" y="1714492"/>
                  </a:cubicBezTo>
                  <a:cubicBezTo>
                    <a:pt x="478343" y="1717499"/>
                    <a:pt x="478343" y="1723514"/>
                    <a:pt x="481351" y="1726521"/>
                  </a:cubicBezTo>
                  <a:cubicBezTo>
                    <a:pt x="481351" y="1726521"/>
                    <a:pt x="481351" y="1726521"/>
                    <a:pt x="484360" y="1726521"/>
                  </a:cubicBezTo>
                  <a:cubicBezTo>
                    <a:pt x="487368" y="1726521"/>
                    <a:pt x="490376" y="1726521"/>
                    <a:pt x="493385" y="1726521"/>
                  </a:cubicBezTo>
                  <a:cubicBezTo>
                    <a:pt x="496393" y="1726521"/>
                    <a:pt x="496393" y="1726521"/>
                    <a:pt x="496393" y="1726521"/>
                  </a:cubicBezTo>
                  <a:cubicBezTo>
                    <a:pt x="502410" y="1726521"/>
                    <a:pt x="505419" y="1726521"/>
                    <a:pt x="508427" y="1723514"/>
                  </a:cubicBezTo>
                  <a:cubicBezTo>
                    <a:pt x="508427" y="1723514"/>
                    <a:pt x="511436" y="1720507"/>
                    <a:pt x="511436" y="1720507"/>
                  </a:cubicBezTo>
                  <a:cubicBezTo>
                    <a:pt x="511436" y="1717499"/>
                    <a:pt x="511436" y="1717499"/>
                    <a:pt x="508427" y="1717499"/>
                  </a:cubicBezTo>
                  <a:cubicBezTo>
                    <a:pt x="508427" y="1714492"/>
                    <a:pt x="508427" y="1714492"/>
                    <a:pt x="508427" y="1714492"/>
                  </a:cubicBezTo>
                  <a:cubicBezTo>
                    <a:pt x="511436" y="1711485"/>
                    <a:pt x="511436" y="1711485"/>
                    <a:pt x="514444" y="1714492"/>
                  </a:cubicBezTo>
                  <a:cubicBezTo>
                    <a:pt x="514444" y="1714492"/>
                    <a:pt x="514444" y="1717499"/>
                    <a:pt x="514444" y="1720507"/>
                  </a:cubicBezTo>
                  <a:cubicBezTo>
                    <a:pt x="514444" y="1723514"/>
                    <a:pt x="514444" y="1726521"/>
                    <a:pt x="511436" y="1729528"/>
                  </a:cubicBezTo>
                  <a:cubicBezTo>
                    <a:pt x="505419" y="1732535"/>
                    <a:pt x="499402" y="1732535"/>
                    <a:pt x="496393" y="1732535"/>
                  </a:cubicBezTo>
                  <a:cubicBezTo>
                    <a:pt x="496393" y="1732535"/>
                    <a:pt x="493385" y="1732535"/>
                    <a:pt x="493385" y="1732535"/>
                  </a:cubicBezTo>
                  <a:cubicBezTo>
                    <a:pt x="490376" y="1732535"/>
                    <a:pt x="487368" y="1729528"/>
                    <a:pt x="484360" y="1732535"/>
                  </a:cubicBezTo>
                  <a:cubicBezTo>
                    <a:pt x="484360" y="1732535"/>
                    <a:pt x="481351" y="1732535"/>
                    <a:pt x="481351" y="1732535"/>
                  </a:cubicBezTo>
                  <a:cubicBezTo>
                    <a:pt x="484360" y="1756592"/>
                    <a:pt x="487368" y="1780649"/>
                    <a:pt x="484360" y="1804706"/>
                  </a:cubicBezTo>
                  <a:cubicBezTo>
                    <a:pt x="487368" y="1807714"/>
                    <a:pt x="490376" y="1807714"/>
                    <a:pt x="490376" y="1807714"/>
                  </a:cubicBezTo>
                  <a:cubicBezTo>
                    <a:pt x="493385" y="1810721"/>
                    <a:pt x="493385" y="1810721"/>
                    <a:pt x="496393" y="1810721"/>
                  </a:cubicBezTo>
                  <a:cubicBezTo>
                    <a:pt x="499402" y="1813728"/>
                    <a:pt x="502410" y="1816735"/>
                    <a:pt x="505419" y="1816735"/>
                  </a:cubicBezTo>
                  <a:cubicBezTo>
                    <a:pt x="508427" y="1816735"/>
                    <a:pt x="511436" y="1816735"/>
                    <a:pt x="514444" y="1816735"/>
                  </a:cubicBezTo>
                  <a:cubicBezTo>
                    <a:pt x="514444" y="1813728"/>
                    <a:pt x="514444" y="1813728"/>
                    <a:pt x="514444" y="1810721"/>
                  </a:cubicBezTo>
                  <a:cubicBezTo>
                    <a:pt x="514444" y="1810721"/>
                    <a:pt x="517452" y="1810721"/>
                    <a:pt x="517452" y="1810721"/>
                  </a:cubicBezTo>
                  <a:cubicBezTo>
                    <a:pt x="520461" y="1810721"/>
                    <a:pt x="520461" y="1810721"/>
                    <a:pt x="520461" y="1813728"/>
                  </a:cubicBezTo>
                  <a:cubicBezTo>
                    <a:pt x="520461" y="1813728"/>
                    <a:pt x="517452" y="1816735"/>
                    <a:pt x="517452" y="1819742"/>
                  </a:cubicBezTo>
                  <a:cubicBezTo>
                    <a:pt x="511436" y="1822749"/>
                    <a:pt x="508427" y="1822749"/>
                    <a:pt x="505419" y="1819742"/>
                  </a:cubicBezTo>
                  <a:cubicBezTo>
                    <a:pt x="499402" y="1819742"/>
                    <a:pt x="496393" y="1816735"/>
                    <a:pt x="493385" y="1816735"/>
                  </a:cubicBezTo>
                  <a:cubicBezTo>
                    <a:pt x="493385" y="1813728"/>
                    <a:pt x="490376" y="1813728"/>
                    <a:pt x="490376" y="1813728"/>
                  </a:cubicBezTo>
                  <a:cubicBezTo>
                    <a:pt x="487368" y="1810721"/>
                    <a:pt x="487368" y="1810721"/>
                    <a:pt x="484360" y="1810721"/>
                  </a:cubicBezTo>
                  <a:cubicBezTo>
                    <a:pt x="484360" y="1825756"/>
                    <a:pt x="481351" y="1840792"/>
                    <a:pt x="475334" y="1852821"/>
                  </a:cubicBezTo>
                  <a:cubicBezTo>
                    <a:pt x="481351" y="1852821"/>
                    <a:pt x="487368" y="1855828"/>
                    <a:pt x="490376" y="1858835"/>
                  </a:cubicBezTo>
                  <a:cubicBezTo>
                    <a:pt x="493385" y="1861842"/>
                    <a:pt x="496393" y="1864849"/>
                    <a:pt x="499402" y="1864849"/>
                  </a:cubicBezTo>
                  <a:cubicBezTo>
                    <a:pt x="502410" y="1867856"/>
                    <a:pt x="502410" y="1870863"/>
                    <a:pt x="505419" y="1873871"/>
                  </a:cubicBezTo>
                  <a:cubicBezTo>
                    <a:pt x="508427" y="1873871"/>
                    <a:pt x="514444" y="1876878"/>
                    <a:pt x="517452" y="1876878"/>
                  </a:cubicBezTo>
                  <a:cubicBezTo>
                    <a:pt x="517452" y="1873871"/>
                    <a:pt x="520461" y="1873871"/>
                    <a:pt x="520461" y="1873871"/>
                  </a:cubicBezTo>
                  <a:cubicBezTo>
                    <a:pt x="520461" y="1870863"/>
                    <a:pt x="523469" y="1870863"/>
                    <a:pt x="523469" y="1870863"/>
                  </a:cubicBezTo>
                  <a:cubicBezTo>
                    <a:pt x="526478" y="1873871"/>
                    <a:pt x="526478" y="1873871"/>
                    <a:pt x="526478" y="1873871"/>
                  </a:cubicBezTo>
                  <a:cubicBezTo>
                    <a:pt x="523469" y="1876878"/>
                    <a:pt x="520461" y="1879885"/>
                    <a:pt x="517452" y="1879885"/>
                  </a:cubicBezTo>
                  <a:cubicBezTo>
                    <a:pt x="514444" y="1879885"/>
                    <a:pt x="508427" y="1879885"/>
                    <a:pt x="502410" y="1876878"/>
                  </a:cubicBezTo>
                  <a:cubicBezTo>
                    <a:pt x="499402" y="1873871"/>
                    <a:pt x="499402" y="1870863"/>
                    <a:pt x="496393" y="1867856"/>
                  </a:cubicBezTo>
                  <a:cubicBezTo>
                    <a:pt x="493385" y="1867856"/>
                    <a:pt x="490376" y="1864849"/>
                    <a:pt x="487368" y="1861842"/>
                  </a:cubicBezTo>
                  <a:cubicBezTo>
                    <a:pt x="484360" y="1858835"/>
                    <a:pt x="481351" y="1858835"/>
                    <a:pt x="475334" y="1858835"/>
                  </a:cubicBezTo>
                  <a:cubicBezTo>
                    <a:pt x="469317" y="1879885"/>
                    <a:pt x="457284" y="1903942"/>
                    <a:pt x="442241" y="1921985"/>
                  </a:cubicBezTo>
                  <a:cubicBezTo>
                    <a:pt x="445250" y="1924992"/>
                    <a:pt x="448258" y="1924992"/>
                    <a:pt x="451267" y="1927999"/>
                  </a:cubicBezTo>
                  <a:cubicBezTo>
                    <a:pt x="454275" y="1931006"/>
                    <a:pt x="457284" y="1934013"/>
                    <a:pt x="460292" y="1937020"/>
                  </a:cubicBezTo>
                  <a:cubicBezTo>
                    <a:pt x="466309" y="1937020"/>
                    <a:pt x="469317" y="1940028"/>
                    <a:pt x="475334" y="1937020"/>
                  </a:cubicBezTo>
                  <a:cubicBezTo>
                    <a:pt x="478343" y="1937020"/>
                    <a:pt x="478343" y="1934013"/>
                    <a:pt x="478343" y="1934013"/>
                  </a:cubicBezTo>
                  <a:cubicBezTo>
                    <a:pt x="481351" y="1931006"/>
                    <a:pt x="481351" y="1931006"/>
                    <a:pt x="481351" y="1931006"/>
                  </a:cubicBezTo>
                  <a:cubicBezTo>
                    <a:pt x="484360" y="1931006"/>
                    <a:pt x="484360" y="1934013"/>
                    <a:pt x="484360" y="1934013"/>
                  </a:cubicBezTo>
                  <a:cubicBezTo>
                    <a:pt x="481351" y="1937020"/>
                    <a:pt x="478343" y="1940028"/>
                    <a:pt x="475334" y="1943035"/>
                  </a:cubicBezTo>
                  <a:cubicBezTo>
                    <a:pt x="472326" y="1943035"/>
                    <a:pt x="463300" y="1943035"/>
                    <a:pt x="460292" y="1940028"/>
                  </a:cubicBezTo>
                  <a:cubicBezTo>
                    <a:pt x="454275" y="1937020"/>
                    <a:pt x="451267" y="1934013"/>
                    <a:pt x="448258" y="1931006"/>
                  </a:cubicBezTo>
                  <a:cubicBezTo>
                    <a:pt x="445250" y="1927999"/>
                    <a:pt x="442241" y="1927999"/>
                    <a:pt x="439233" y="1924992"/>
                  </a:cubicBezTo>
                  <a:cubicBezTo>
                    <a:pt x="427199" y="1940028"/>
                    <a:pt x="412157" y="1952056"/>
                    <a:pt x="394106" y="1964085"/>
                  </a:cubicBezTo>
                  <a:cubicBezTo>
                    <a:pt x="400123" y="1970099"/>
                    <a:pt x="400123" y="1976113"/>
                    <a:pt x="397115" y="1985135"/>
                  </a:cubicBezTo>
                  <a:cubicBezTo>
                    <a:pt x="394106" y="1994156"/>
                    <a:pt x="391098" y="2000170"/>
                    <a:pt x="385081" y="2009192"/>
                  </a:cubicBezTo>
                  <a:cubicBezTo>
                    <a:pt x="385081" y="2009192"/>
                    <a:pt x="382072" y="2009192"/>
                    <a:pt x="382072" y="2009192"/>
                  </a:cubicBezTo>
                  <a:cubicBezTo>
                    <a:pt x="382072" y="2009192"/>
                    <a:pt x="382072" y="2006185"/>
                    <a:pt x="382072" y="2006185"/>
                  </a:cubicBezTo>
                  <a:cubicBezTo>
                    <a:pt x="388089" y="1997163"/>
                    <a:pt x="391098" y="1991149"/>
                    <a:pt x="394106" y="1985135"/>
                  </a:cubicBezTo>
                  <a:cubicBezTo>
                    <a:pt x="394106" y="1979120"/>
                    <a:pt x="394106" y="1970099"/>
                    <a:pt x="391098" y="1964085"/>
                  </a:cubicBezTo>
                  <a:cubicBezTo>
                    <a:pt x="391098" y="1967092"/>
                    <a:pt x="388089" y="1967092"/>
                    <a:pt x="388089" y="1967092"/>
                  </a:cubicBezTo>
                  <a:cubicBezTo>
                    <a:pt x="354996" y="1985135"/>
                    <a:pt x="318895" y="1991149"/>
                    <a:pt x="282794" y="1991149"/>
                  </a:cubicBezTo>
                  <a:cubicBezTo>
                    <a:pt x="288811" y="1994156"/>
                    <a:pt x="294827" y="1997163"/>
                    <a:pt x="294827" y="2003177"/>
                  </a:cubicBezTo>
                  <a:cubicBezTo>
                    <a:pt x="297836" y="2009192"/>
                    <a:pt x="297836" y="2012199"/>
                    <a:pt x="297836" y="2018213"/>
                  </a:cubicBezTo>
                  <a:cubicBezTo>
                    <a:pt x="297836" y="2021220"/>
                    <a:pt x="297836" y="2027234"/>
                    <a:pt x="297836" y="2030242"/>
                  </a:cubicBezTo>
                  <a:cubicBezTo>
                    <a:pt x="303853" y="2036256"/>
                    <a:pt x="312878" y="2039263"/>
                    <a:pt x="321903" y="2039263"/>
                  </a:cubicBezTo>
                  <a:cubicBezTo>
                    <a:pt x="321903" y="2039263"/>
                    <a:pt x="324912" y="2039263"/>
                    <a:pt x="324912" y="2039263"/>
                  </a:cubicBezTo>
                  <a:cubicBezTo>
                    <a:pt x="324912" y="2042270"/>
                    <a:pt x="321903" y="2042270"/>
                    <a:pt x="321903" y="2042270"/>
                  </a:cubicBezTo>
                  <a:cubicBezTo>
                    <a:pt x="312878" y="2042270"/>
                    <a:pt x="300844" y="2042270"/>
                    <a:pt x="297836" y="2036256"/>
                  </a:cubicBezTo>
                  <a:cubicBezTo>
                    <a:pt x="294827" y="2033249"/>
                    <a:pt x="294827" y="2033249"/>
                    <a:pt x="294827" y="2033249"/>
                  </a:cubicBezTo>
                  <a:cubicBezTo>
                    <a:pt x="291819" y="2027234"/>
                    <a:pt x="291819" y="2021220"/>
                    <a:pt x="291819" y="2018213"/>
                  </a:cubicBezTo>
                  <a:cubicBezTo>
                    <a:pt x="291819" y="2012199"/>
                    <a:pt x="291819" y="2009192"/>
                    <a:pt x="291819" y="2006185"/>
                  </a:cubicBezTo>
                  <a:cubicBezTo>
                    <a:pt x="288811" y="1997163"/>
                    <a:pt x="282794" y="1994156"/>
                    <a:pt x="273768" y="1991149"/>
                  </a:cubicBezTo>
                  <a:cubicBezTo>
                    <a:pt x="273768" y="1991149"/>
                    <a:pt x="270760" y="1991149"/>
                    <a:pt x="270760" y="1988142"/>
                  </a:cubicBezTo>
                  <a:cubicBezTo>
                    <a:pt x="264743" y="1988142"/>
                    <a:pt x="255718" y="1988142"/>
                    <a:pt x="249701" y="1988142"/>
                  </a:cubicBezTo>
                  <a:cubicBezTo>
                    <a:pt x="231650" y="1985135"/>
                    <a:pt x="213599" y="1982127"/>
                    <a:pt x="195549" y="1979120"/>
                  </a:cubicBezTo>
                  <a:cubicBezTo>
                    <a:pt x="195549" y="1982127"/>
                    <a:pt x="198557" y="1985135"/>
                    <a:pt x="201566" y="1988142"/>
                  </a:cubicBezTo>
                  <a:cubicBezTo>
                    <a:pt x="207583" y="1994156"/>
                    <a:pt x="210591" y="2000170"/>
                    <a:pt x="213599" y="2006185"/>
                  </a:cubicBezTo>
                  <a:cubicBezTo>
                    <a:pt x="213599" y="2012199"/>
                    <a:pt x="213599" y="2018213"/>
                    <a:pt x="210591" y="2021220"/>
                  </a:cubicBezTo>
                  <a:cubicBezTo>
                    <a:pt x="210591" y="2024227"/>
                    <a:pt x="210591" y="2024227"/>
                    <a:pt x="207583" y="2024227"/>
                  </a:cubicBezTo>
                  <a:cubicBezTo>
                    <a:pt x="207583" y="2021220"/>
                    <a:pt x="207583" y="2021220"/>
                    <a:pt x="207583" y="2021220"/>
                  </a:cubicBezTo>
                  <a:cubicBezTo>
                    <a:pt x="210591" y="2015206"/>
                    <a:pt x="210591" y="2012199"/>
                    <a:pt x="207583" y="2006185"/>
                  </a:cubicBezTo>
                  <a:cubicBezTo>
                    <a:pt x="207583" y="2000170"/>
                    <a:pt x="204574" y="1997163"/>
                    <a:pt x="198557" y="1991149"/>
                  </a:cubicBezTo>
                  <a:cubicBezTo>
                    <a:pt x="195549" y="1988142"/>
                    <a:pt x="192540" y="1982127"/>
                    <a:pt x="189532" y="1976113"/>
                  </a:cubicBezTo>
                  <a:cubicBezTo>
                    <a:pt x="150422" y="1967092"/>
                    <a:pt x="114321" y="1949049"/>
                    <a:pt x="84236" y="1924992"/>
                  </a:cubicBezTo>
                  <a:cubicBezTo>
                    <a:pt x="84236" y="1924992"/>
                    <a:pt x="84236" y="1924992"/>
                    <a:pt x="84236" y="1927999"/>
                  </a:cubicBezTo>
                  <a:cubicBezTo>
                    <a:pt x="84236" y="1927999"/>
                    <a:pt x="84236" y="1931006"/>
                    <a:pt x="84236" y="1931006"/>
                  </a:cubicBezTo>
                  <a:cubicBezTo>
                    <a:pt x="87245" y="1934013"/>
                    <a:pt x="87245" y="1940028"/>
                    <a:pt x="87245" y="1943035"/>
                  </a:cubicBezTo>
                  <a:cubicBezTo>
                    <a:pt x="87245" y="1949049"/>
                    <a:pt x="81228" y="1958070"/>
                    <a:pt x="75211" y="1958070"/>
                  </a:cubicBezTo>
                  <a:cubicBezTo>
                    <a:pt x="72202" y="1958070"/>
                    <a:pt x="72202" y="1955063"/>
                    <a:pt x="72202" y="1955063"/>
                  </a:cubicBezTo>
                  <a:cubicBezTo>
                    <a:pt x="72202" y="1955063"/>
                    <a:pt x="75211" y="1955063"/>
                    <a:pt x="75211" y="1952056"/>
                  </a:cubicBezTo>
                  <a:cubicBezTo>
                    <a:pt x="78219" y="1952056"/>
                    <a:pt x="81228" y="1949049"/>
                    <a:pt x="81228" y="1943035"/>
                  </a:cubicBezTo>
                  <a:cubicBezTo>
                    <a:pt x="81228" y="1940028"/>
                    <a:pt x="81228" y="1937020"/>
                    <a:pt x="81228" y="1934013"/>
                  </a:cubicBezTo>
                  <a:cubicBezTo>
                    <a:pt x="78219" y="1931006"/>
                    <a:pt x="78219" y="1931006"/>
                    <a:pt x="78219" y="1927999"/>
                  </a:cubicBezTo>
                  <a:cubicBezTo>
                    <a:pt x="78219" y="1924992"/>
                    <a:pt x="78219" y="1921985"/>
                    <a:pt x="78219" y="1921985"/>
                  </a:cubicBezTo>
                  <a:cubicBezTo>
                    <a:pt x="66186" y="1912963"/>
                    <a:pt x="57160" y="1903942"/>
                    <a:pt x="51143" y="1894920"/>
                  </a:cubicBezTo>
                  <a:cubicBezTo>
                    <a:pt x="33093" y="1873871"/>
                    <a:pt x="21059" y="1852821"/>
                    <a:pt x="18050" y="1828764"/>
                  </a:cubicBezTo>
                  <a:cubicBezTo>
                    <a:pt x="18050" y="1804706"/>
                    <a:pt x="27076" y="1780649"/>
                    <a:pt x="36101" y="1759599"/>
                  </a:cubicBezTo>
                  <a:cubicBezTo>
                    <a:pt x="36101" y="1756592"/>
                    <a:pt x="39110" y="1750578"/>
                    <a:pt x="39110" y="1747571"/>
                  </a:cubicBezTo>
                  <a:cubicBezTo>
                    <a:pt x="36101" y="1744564"/>
                    <a:pt x="33093" y="1741557"/>
                    <a:pt x="30084" y="1738549"/>
                  </a:cubicBezTo>
                  <a:cubicBezTo>
                    <a:pt x="21059" y="1735542"/>
                    <a:pt x="12034" y="1741557"/>
                    <a:pt x="3008" y="1747571"/>
                  </a:cubicBezTo>
                  <a:cubicBezTo>
                    <a:pt x="3008" y="1747571"/>
                    <a:pt x="0" y="1747571"/>
                    <a:pt x="0" y="1747571"/>
                  </a:cubicBezTo>
                  <a:cubicBezTo>
                    <a:pt x="0" y="1744564"/>
                    <a:pt x="0" y="1744564"/>
                    <a:pt x="0" y="1744564"/>
                  </a:cubicBezTo>
                  <a:cubicBezTo>
                    <a:pt x="9025" y="1738549"/>
                    <a:pt x="21059" y="1729528"/>
                    <a:pt x="30084" y="1735542"/>
                  </a:cubicBezTo>
                  <a:cubicBezTo>
                    <a:pt x="36101" y="1738549"/>
                    <a:pt x="39110" y="1741557"/>
                    <a:pt x="42118" y="1744564"/>
                  </a:cubicBezTo>
                  <a:cubicBezTo>
                    <a:pt x="54152" y="1717499"/>
                    <a:pt x="66186" y="1687428"/>
                    <a:pt x="84236" y="1663371"/>
                  </a:cubicBezTo>
                  <a:cubicBezTo>
                    <a:pt x="90253" y="1657357"/>
                    <a:pt x="96270" y="1648335"/>
                    <a:pt x="102287" y="1642321"/>
                  </a:cubicBezTo>
                  <a:cubicBezTo>
                    <a:pt x="102287" y="1642321"/>
                    <a:pt x="99278" y="1639314"/>
                    <a:pt x="99278" y="1639314"/>
                  </a:cubicBezTo>
                  <a:cubicBezTo>
                    <a:pt x="90253" y="1636307"/>
                    <a:pt x="81228" y="1639314"/>
                    <a:pt x="72202" y="1642321"/>
                  </a:cubicBezTo>
                  <a:cubicBezTo>
                    <a:pt x="69194" y="1642321"/>
                    <a:pt x="69194" y="1642321"/>
                    <a:pt x="69194" y="1642321"/>
                  </a:cubicBezTo>
                  <a:cubicBezTo>
                    <a:pt x="66186" y="1642321"/>
                    <a:pt x="69194" y="1639314"/>
                    <a:pt x="69194" y="1639314"/>
                  </a:cubicBezTo>
                  <a:cubicBezTo>
                    <a:pt x="78219" y="1636307"/>
                    <a:pt x="90253" y="1630293"/>
                    <a:pt x="99278" y="1636307"/>
                  </a:cubicBezTo>
                  <a:cubicBezTo>
                    <a:pt x="102287" y="1636307"/>
                    <a:pt x="105295" y="1636307"/>
                    <a:pt x="105295" y="1639314"/>
                  </a:cubicBezTo>
                  <a:cubicBezTo>
                    <a:pt x="120338" y="1627285"/>
                    <a:pt x="132371" y="1615257"/>
                    <a:pt x="147414" y="1606235"/>
                  </a:cubicBezTo>
                  <a:cubicBezTo>
                    <a:pt x="156439" y="1603228"/>
                    <a:pt x="165464" y="1600221"/>
                    <a:pt x="174490" y="1594207"/>
                  </a:cubicBezTo>
                  <a:cubicBezTo>
                    <a:pt x="171481" y="1594207"/>
                    <a:pt x="171481" y="1594207"/>
                    <a:pt x="171481" y="1594207"/>
                  </a:cubicBezTo>
                  <a:cubicBezTo>
                    <a:pt x="168473" y="1585186"/>
                    <a:pt x="165464" y="1576164"/>
                    <a:pt x="168473" y="1567143"/>
                  </a:cubicBezTo>
                  <a:cubicBezTo>
                    <a:pt x="168473" y="1567143"/>
                    <a:pt x="168473" y="1567143"/>
                    <a:pt x="171481" y="1567143"/>
                  </a:cubicBezTo>
                  <a:cubicBezTo>
                    <a:pt x="171481" y="1567143"/>
                    <a:pt x="171481" y="1567143"/>
                    <a:pt x="171481" y="1570150"/>
                  </a:cubicBezTo>
                  <a:cubicBezTo>
                    <a:pt x="168473" y="1576164"/>
                    <a:pt x="171481" y="1585186"/>
                    <a:pt x="177498" y="1594207"/>
                  </a:cubicBezTo>
                  <a:cubicBezTo>
                    <a:pt x="198557" y="1585186"/>
                    <a:pt x="219616" y="1579171"/>
                    <a:pt x="243684" y="1576164"/>
                  </a:cubicBezTo>
                  <a:cubicBezTo>
                    <a:pt x="243684" y="1576164"/>
                    <a:pt x="243684" y="1576164"/>
                    <a:pt x="243684" y="1573157"/>
                  </a:cubicBezTo>
                  <a:cubicBezTo>
                    <a:pt x="240675" y="1570150"/>
                    <a:pt x="240675" y="1570150"/>
                    <a:pt x="240675" y="1567143"/>
                  </a:cubicBezTo>
                  <a:cubicBezTo>
                    <a:pt x="237667" y="1561128"/>
                    <a:pt x="234659" y="1555114"/>
                    <a:pt x="234659" y="1546093"/>
                  </a:cubicBezTo>
                  <a:cubicBezTo>
                    <a:pt x="234659" y="1534064"/>
                    <a:pt x="243684" y="1522036"/>
                    <a:pt x="255718" y="1513014"/>
                  </a:cubicBezTo>
                  <a:close/>
                  <a:moveTo>
                    <a:pt x="2852186" y="1426298"/>
                  </a:moveTo>
                  <a:cubicBezTo>
                    <a:pt x="2852186" y="1432313"/>
                    <a:pt x="2852186" y="1438327"/>
                    <a:pt x="2855189" y="1444341"/>
                  </a:cubicBezTo>
                  <a:cubicBezTo>
                    <a:pt x="2870208" y="1441334"/>
                    <a:pt x="2885226" y="1438327"/>
                    <a:pt x="2900244" y="1438327"/>
                  </a:cubicBezTo>
                  <a:cubicBezTo>
                    <a:pt x="2900244" y="1438327"/>
                    <a:pt x="2903248" y="1438327"/>
                    <a:pt x="2903248" y="1438327"/>
                  </a:cubicBezTo>
                  <a:cubicBezTo>
                    <a:pt x="2912259" y="1441334"/>
                    <a:pt x="2921270" y="1441334"/>
                    <a:pt x="2933285" y="1444341"/>
                  </a:cubicBezTo>
                  <a:cubicBezTo>
                    <a:pt x="2936288" y="1444341"/>
                    <a:pt x="2939292" y="1447348"/>
                    <a:pt x="2942296" y="1447348"/>
                  </a:cubicBezTo>
                  <a:cubicBezTo>
                    <a:pt x="2942296" y="1444341"/>
                    <a:pt x="2942296" y="1444341"/>
                    <a:pt x="2945299" y="1441334"/>
                  </a:cubicBezTo>
                  <a:cubicBezTo>
                    <a:pt x="2945299" y="1438327"/>
                    <a:pt x="2951307" y="1432313"/>
                    <a:pt x="2957314" y="1435320"/>
                  </a:cubicBezTo>
                  <a:cubicBezTo>
                    <a:pt x="2957314" y="1438327"/>
                    <a:pt x="2957314" y="1438327"/>
                    <a:pt x="2957314" y="1438327"/>
                  </a:cubicBezTo>
                  <a:cubicBezTo>
                    <a:pt x="2951307" y="1435320"/>
                    <a:pt x="2948303" y="1438327"/>
                    <a:pt x="2945299" y="1444341"/>
                  </a:cubicBezTo>
                  <a:cubicBezTo>
                    <a:pt x="2945299" y="1444341"/>
                    <a:pt x="2945299" y="1447348"/>
                    <a:pt x="2945299" y="1447348"/>
                  </a:cubicBezTo>
                  <a:cubicBezTo>
                    <a:pt x="2960318" y="1450356"/>
                    <a:pt x="2972332" y="1453363"/>
                    <a:pt x="2987351" y="1459377"/>
                  </a:cubicBezTo>
                  <a:cubicBezTo>
                    <a:pt x="2990354" y="1456370"/>
                    <a:pt x="2993358" y="1447348"/>
                    <a:pt x="2993358" y="1441334"/>
                  </a:cubicBezTo>
                  <a:cubicBezTo>
                    <a:pt x="2993358" y="1441334"/>
                    <a:pt x="2996362" y="1438327"/>
                    <a:pt x="2996362" y="1438327"/>
                  </a:cubicBezTo>
                  <a:cubicBezTo>
                    <a:pt x="2996362" y="1438327"/>
                    <a:pt x="2996362" y="1441334"/>
                    <a:pt x="2996362" y="1441334"/>
                  </a:cubicBezTo>
                  <a:cubicBezTo>
                    <a:pt x="2996362" y="1450356"/>
                    <a:pt x="2993358" y="1456370"/>
                    <a:pt x="2990354" y="1462384"/>
                  </a:cubicBezTo>
                  <a:cubicBezTo>
                    <a:pt x="2999365" y="1468398"/>
                    <a:pt x="3008376" y="1474413"/>
                    <a:pt x="3017387" y="1486441"/>
                  </a:cubicBezTo>
                  <a:cubicBezTo>
                    <a:pt x="3017387" y="1486441"/>
                    <a:pt x="3017387" y="1486441"/>
                    <a:pt x="3017387" y="1489448"/>
                  </a:cubicBezTo>
                  <a:cubicBezTo>
                    <a:pt x="3017387" y="1489448"/>
                    <a:pt x="3017387" y="1489448"/>
                    <a:pt x="3023395" y="1480427"/>
                  </a:cubicBezTo>
                  <a:cubicBezTo>
                    <a:pt x="3026398" y="1480427"/>
                    <a:pt x="3026398" y="1477420"/>
                    <a:pt x="3029402" y="1474413"/>
                  </a:cubicBezTo>
                  <a:cubicBezTo>
                    <a:pt x="3029402" y="1471406"/>
                    <a:pt x="3026398" y="1468398"/>
                    <a:pt x="3026398" y="1468398"/>
                  </a:cubicBezTo>
                  <a:cubicBezTo>
                    <a:pt x="3023395" y="1465391"/>
                    <a:pt x="3023395" y="1465391"/>
                    <a:pt x="3023395" y="1465391"/>
                  </a:cubicBezTo>
                  <a:cubicBezTo>
                    <a:pt x="3023395" y="1465391"/>
                    <a:pt x="3026398" y="1465391"/>
                    <a:pt x="3026398" y="1465391"/>
                  </a:cubicBezTo>
                  <a:cubicBezTo>
                    <a:pt x="3029402" y="1465391"/>
                    <a:pt x="3032406" y="1471406"/>
                    <a:pt x="3032406" y="1474413"/>
                  </a:cubicBezTo>
                  <a:cubicBezTo>
                    <a:pt x="3029402" y="1477420"/>
                    <a:pt x="3026398" y="1480427"/>
                    <a:pt x="3026398" y="1483434"/>
                  </a:cubicBezTo>
                  <a:cubicBezTo>
                    <a:pt x="3026398" y="1483434"/>
                    <a:pt x="3026398" y="1483434"/>
                    <a:pt x="3020391" y="1489448"/>
                  </a:cubicBezTo>
                  <a:cubicBezTo>
                    <a:pt x="3029402" y="1507491"/>
                    <a:pt x="3035409" y="1528541"/>
                    <a:pt x="3038413" y="1552598"/>
                  </a:cubicBezTo>
                  <a:cubicBezTo>
                    <a:pt x="3038413" y="1555605"/>
                    <a:pt x="3038413" y="1558612"/>
                    <a:pt x="3038413" y="1561620"/>
                  </a:cubicBezTo>
                  <a:cubicBezTo>
                    <a:pt x="3038413" y="1561620"/>
                    <a:pt x="3038413" y="1561620"/>
                    <a:pt x="3041417" y="1561620"/>
                  </a:cubicBezTo>
                  <a:cubicBezTo>
                    <a:pt x="3044420" y="1561620"/>
                    <a:pt x="3044420" y="1561620"/>
                    <a:pt x="3047424" y="1561620"/>
                  </a:cubicBezTo>
                  <a:cubicBezTo>
                    <a:pt x="3047424" y="1561620"/>
                    <a:pt x="3047424" y="1561620"/>
                    <a:pt x="3050428" y="1561620"/>
                  </a:cubicBezTo>
                  <a:cubicBezTo>
                    <a:pt x="3053431" y="1561620"/>
                    <a:pt x="3053431" y="1561620"/>
                    <a:pt x="3056435" y="1561620"/>
                  </a:cubicBezTo>
                  <a:cubicBezTo>
                    <a:pt x="3056435" y="1561620"/>
                    <a:pt x="3059439" y="1558612"/>
                    <a:pt x="3059439" y="1558612"/>
                  </a:cubicBezTo>
                  <a:cubicBezTo>
                    <a:pt x="3059439" y="1558612"/>
                    <a:pt x="3059439" y="1555605"/>
                    <a:pt x="3059439" y="1555605"/>
                  </a:cubicBezTo>
                  <a:cubicBezTo>
                    <a:pt x="3059439" y="1555605"/>
                    <a:pt x="3059439" y="1555605"/>
                    <a:pt x="3059439" y="1552598"/>
                  </a:cubicBezTo>
                  <a:cubicBezTo>
                    <a:pt x="3059439" y="1552598"/>
                    <a:pt x="3059439" y="1552598"/>
                    <a:pt x="3062442" y="1555605"/>
                  </a:cubicBezTo>
                  <a:cubicBezTo>
                    <a:pt x="3062442" y="1555605"/>
                    <a:pt x="3062442" y="1558612"/>
                    <a:pt x="3062442" y="1558612"/>
                  </a:cubicBezTo>
                  <a:cubicBezTo>
                    <a:pt x="3062442" y="1561620"/>
                    <a:pt x="3059439" y="1561620"/>
                    <a:pt x="3059439" y="1564627"/>
                  </a:cubicBezTo>
                  <a:cubicBezTo>
                    <a:pt x="3056435" y="1564627"/>
                    <a:pt x="3050428" y="1564627"/>
                    <a:pt x="3047424" y="1564627"/>
                  </a:cubicBezTo>
                  <a:cubicBezTo>
                    <a:pt x="3044420" y="1564627"/>
                    <a:pt x="3041417" y="1564627"/>
                    <a:pt x="3041417" y="1564627"/>
                  </a:cubicBezTo>
                  <a:cubicBezTo>
                    <a:pt x="3041417" y="1564627"/>
                    <a:pt x="3038413" y="1564627"/>
                    <a:pt x="3038413" y="1564627"/>
                  </a:cubicBezTo>
                  <a:cubicBezTo>
                    <a:pt x="3038413" y="1579662"/>
                    <a:pt x="3038413" y="1597705"/>
                    <a:pt x="3035409" y="1612741"/>
                  </a:cubicBezTo>
                  <a:cubicBezTo>
                    <a:pt x="3035409" y="1612741"/>
                    <a:pt x="3035409" y="1612741"/>
                    <a:pt x="3038413" y="1615748"/>
                  </a:cubicBezTo>
                  <a:cubicBezTo>
                    <a:pt x="3038413" y="1615748"/>
                    <a:pt x="3038413" y="1615748"/>
                    <a:pt x="3041417" y="1615748"/>
                  </a:cubicBezTo>
                  <a:cubicBezTo>
                    <a:pt x="3041417" y="1618755"/>
                    <a:pt x="3044420" y="1618755"/>
                    <a:pt x="3047424" y="1621762"/>
                  </a:cubicBezTo>
                  <a:cubicBezTo>
                    <a:pt x="3047424" y="1621762"/>
                    <a:pt x="3050428" y="1621762"/>
                    <a:pt x="3050428" y="1621762"/>
                  </a:cubicBezTo>
                  <a:cubicBezTo>
                    <a:pt x="3053431" y="1621762"/>
                    <a:pt x="3053431" y="1618755"/>
                    <a:pt x="3053431" y="1618755"/>
                  </a:cubicBezTo>
                  <a:cubicBezTo>
                    <a:pt x="3053431" y="1618755"/>
                    <a:pt x="3053431" y="1618755"/>
                    <a:pt x="3056435" y="1618755"/>
                  </a:cubicBezTo>
                  <a:cubicBezTo>
                    <a:pt x="3056435" y="1621762"/>
                    <a:pt x="3053431" y="1621762"/>
                    <a:pt x="3053431" y="1624769"/>
                  </a:cubicBezTo>
                  <a:cubicBezTo>
                    <a:pt x="3050428" y="1624769"/>
                    <a:pt x="3047424" y="1624769"/>
                    <a:pt x="3044420" y="1624769"/>
                  </a:cubicBezTo>
                  <a:cubicBezTo>
                    <a:pt x="3041417" y="1621762"/>
                    <a:pt x="3041417" y="1621762"/>
                    <a:pt x="3038413" y="1618755"/>
                  </a:cubicBezTo>
                  <a:cubicBezTo>
                    <a:pt x="3038413" y="1618755"/>
                    <a:pt x="3035409" y="1618755"/>
                    <a:pt x="3035409" y="1615748"/>
                  </a:cubicBezTo>
                  <a:cubicBezTo>
                    <a:pt x="3035409" y="1615748"/>
                    <a:pt x="3035409" y="1615748"/>
                    <a:pt x="3032406" y="1615748"/>
                  </a:cubicBezTo>
                  <a:cubicBezTo>
                    <a:pt x="3032406" y="1624769"/>
                    <a:pt x="3029402" y="1633791"/>
                    <a:pt x="3023395" y="1642812"/>
                  </a:cubicBezTo>
                  <a:cubicBezTo>
                    <a:pt x="3026398" y="1642812"/>
                    <a:pt x="3029402" y="1645819"/>
                    <a:pt x="3032406" y="1645819"/>
                  </a:cubicBezTo>
                  <a:cubicBezTo>
                    <a:pt x="3035409" y="1648827"/>
                    <a:pt x="3035409" y="1651834"/>
                    <a:pt x="3038413" y="1651834"/>
                  </a:cubicBezTo>
                  <a:cubicBezTo>
                    <a:pt x="3038413" y="1654841"/>
                    <a:pt x="3038413" y="1654841"/>
                    <a:pt x="3041417" y="1657848"/>
                  </a:cubicBezTo>
                  <a:cubicBezTo>
                    <a:pt x="3044420" y="1660855"/>
                    <a:pt x="3044420" y="1660855"/>
                    <a:pt x="3047424" y="1660855"/>
                  </a:cubicBezTo>
                  <a:cubicBezTo>
                    <a:pt x="3050428" y="1660855"/>
                    <a:pt x="3050428" y="1660855"/>
                    <a:pt x="3050428" y="1657848"/>
                  </a:cubicBezTo>
                  <a:cubicBezTo>
                    <a:pt x="3050428" y="1657848"/>
                    <a:pt x="3053431" y="1657848"/>
                    <a:pt x="3053431" y="1657848"/>
                  </a:cubicBezTo>
                  <a:cubicBezTo>
                    <a:pt x="3053431" y="1660855"/>
                    <a:pt x="3053431" y="1660855"/>
                    <a:pt x="3053431" y="1660855"/>
                  </a:cubicBezTo>
                  <a:cubicBezTo>
                    <a:pt x="3053431" y="1663862"/>
                    <a:pt x="3050428" y="1663862"/>
                    <a:pt x="3047424" y="1663862"/>
                  </a:cubicBezTo>
                  <a:cubicBezTo>
                    <a:pt x="3044420" y="1663862"/>
                    <a:pt x="3041417" y="1660855"/>
                    <a:pt x="3038413" y="1660855"/>
                  </a:cubicBezTo>
                  <a:cubicBezTo>
                    <a:pt x="3038413" y="1657848"/>
                    <a:pt x="3035409" y="1654841"/>
                    <a:pt x="3035409" y="1654841"/>
                  </a:cubicBezTo>
                  <a:cubicBezTo>
                    <a:pt x="3032406" y="1651834"/>
                    <a:pt x="3032406" y="1651834"/>
                    <a:pt x="3029402" y="1648827"/>
                  </a:cubicBezTo>
                  <a:cubicBezTo>
                    <a:pt x="3029402" y="1645819"/>
                    <a:pt x="3026398" y="1645819"/>
                    <a:pt x="3023395" y="1645819"/>
                  </a:cubicBezTo>
                  <a:cubicBezTo>
                    <a:pt x="3014384" y="1660855"/>
                    <a:pt x="3005373" y="1672884"/>
                    <a:pt x="2993358" y="1681905"/>
                  </a:cubicBezTo>
                  <a:cubicBezTo>
                    <a:pt x="2996362" y="1684912"/>
                    <a:pt x="2999365" y="1687919"/>
                    <a:pt x="2999365" y="1687919"/>
                  </a:cubicBezTo>
                  <a:cubicBezTo>
                    <a:pt x="3002369" y="1690926"/>
                    <a:pt x="3002369" y="1693934"/>
                    <a:pt x="3005373" y="1693934"/>
                  </a:cubicBezTo>
                  <a:cubicBezTo>
                    <a:pt x="3008376" y="1696941"/>
                    <a:pt x="3011380" y="1696941"/>
                    <a:pt x="3014384" y="1696941"/>
                  </a:cubicBezTo>
                  <a:cubicBezTo>
                    <a:pt x="3017387" y="1696941"/>
                    <a:pt x="3017387" y="1696941"/>
                    <a:pt x="3017387" y="1693934"/>
                  </a:cubicBezTo>
                  <a:cubicBezTo>
                    <a:pt x="3017387" y="1693934"/>
                    <a:pt x="3020391" y="1693934"/>
                    <a:pt x="3020391" y="1693934"/>
                  </a:cubicBezTo>
                  <a:cubicBezTo>
                    <a:pt x="3020391" y="1693934"/>
                    <a:pt x="3020391" y="1693934"/>
                    <a:pt x="3020391" y="1696941"/>
                  </a:cubicBezTo>
                  <a:cubicBezTo>
                    <a:pt x="3020391" y="1696941"/>
                    <a:pt x="3017387" y="1699948"/>
                    <a:pt x="3014384" y="1699948"/>
                  </a:cubicBezTo>
                  <a:cubicBezTo>
                    <a:pt x="3011380" y="1699948"/>
                    <a:pt x="3008376" y="1699948"/>
                    <a:pt x="3005373" y="1696941"/>
                  </a:cubicBezTo>
                  <a:cubicBezTo>
                    <a:pt x="3002369" y="1693934"/>
                    <a:pt x="2999365" y="1693934"/>
                    <a:pt x="2996362" y="1690926"/>
                  </a:cubicBezTo>
                  <a:cubicBezTo>
                    <a:pt x="2996362" y="1687919"/>
                    <a:pt x="2993358" y="1687919"/>
                    <a:pt x="2993358" y="1684912"/>
                  </a:cubicBezTo>
                  <a:cubicBezTo>
                    <a:pt x="2984347" y="1693934"/>
                    <a:pt x="2972332" y="1699948"/>
                    <a:pt x="2960318" y="1705962"/>
                  </a:cubicBezTo>
                  <a:cubicBezTo>
                    <a:pt x="2963321" y="1708969"/>
                    <a:pt x="2963321" y="1714984"/>
                    <a:pt x="2960318" y="1720998"/>
                  </a:cubicBezTo>
                  <a:cubicBezTo>
                    <a:pt x="2957314" y="1727012"/>
                    <a:pt x="2954310" y="1730019"/>
                    <a:pt x="2948303" y="1733026"/>
                  </a:cubicBezTo>
                  <a:cubicBezTo>
                    <a:pt x="2951307" y="1727012"/>
                    <a:pt x="2954310" y="1724005"/>
                    <a:pt x="2957314" y="1717991"/>
                  </a:cubicBezTo>
                  <a:cubicBezTo>
                    <a:pt x="2957314" y="1714984"/>
                    <a:pt x="2960318" y="1711976"/>
                    <a:pt x="2957314" y="1705962"/>
                  </a:cubicBezTo>
                  <a:cubicBezTo>
                    <a:pt x="2957314" y="1705962"/>
                    <a:pt x="2957314" y="1708969"/>
                    <a:pt x="2954310" y="1708969"/>
                  </a:cubicBezTo>
                  <a:cubicBezTo>
                    <a:pt x="2933285" y="1714984"/>
                    <a:pt x="2909255" y="1714984"/>
                    <a:pt x="2885226" y="1711976"/>
                  </a:cubicBezTo>
                  <a:cubicBezTo>
                    <a:pt x="2888230" y="1714984"/>
                    <a:pt x="2891233" y="1717991"/>
                    <a:pt x="2891233" y="1720998"/>
                  </a:cubicBezTo>
                  <a:cubicBezTo>
                    <a:pt x="2894237" y="1724005"/>
                    <a:pt x="2891233" y="1730019"/>
                    <a:pt x="2891233" y="1733026"/>
                  </a:cubicBezTo>
                  <a:cubicBezTo>
                    <a:pt x="2891233" y="1736033"/>
                    <a:pt x="2891233" y="1739041"/>
                    <a:pt x="2891233" y="1742048"/>
                  </a:cubicBezTo>
                  <a:cubicBezTo>
                    <a:pt x="2894237" y="1745055"/>
                    <a:pt x="2900244" y="1748062"/>
                    <a:pt x="2906252" y="1748062"/>
                  </a:cubicBezTo>
                  <a:cubicBezTo>
                    <a:pt x="2906252" y="1751069"/>
                    <a:pt x="2906252" y="1751069"/>
                    <a:pt x="2903248" y="1751069"/>
                  </a:cubicBezTo>
                  <a:cubicBezTo>
                    <a:pt x="2897241" y="1751069"/>
                    <a:pt x="2891233" y="1748062"/>
                    <a:pt x="2888230" y="1742048"/>
                  </a:cubicBezTo>
                  <a:cubicBezTo>
                    <a:pt x="2888230" y="1739041"/>
                    <a:pt x="2888230" y="1733026"/>
                    <a:pt x="2888230" y="1730019"/>
                  </a:cubicBezTo>
                  <a:cubicBezTo>
                    <a:pt x="2888230" y="1727012"/>
                    <a:pt x="2888230" y="1724005"/>
                    <a:pt x="2888230" y="1724005"/>
                  </a:cubicBezTo>
                  <a:cubicBezTo>
                    <a:pt x="2888230" y="1717991"/>
                    <a:pt x="2882222" y="1714984"/>
                    <a:pt x="2879219" y="1711976"/>
                  </a:cubicBezTo>
                  <a:cubicBezTo>
                    <a:pt x="2879219" y="1711976"/>
                    <a:pt x="2876215" y="1711976"/>
                    <a:pt x="2876215" y="1711976"/>
                  </a:cubicBezTo>
                  <a:cubicBezTo>
                    <a:pt x="2873211" y="1708969"/>
                    <a:pt x="2867204" y="1708969"/>
                    <a:pt x="2864200" y="1708969"/>
                  </a:cubicBezTo>
                  <a:cubicBezTo>
                    <a:pt x="2852186" y="1705962"/>
                    <a:pt x="2840171" y="1699948"/>
                    <a:pt x="2828156" y="1696941"/>
                  </a:cubicBezTo>
                  <a:cubicBezTo>
                    <a:pt x="2831160" y="1699948"/>
                    <a:pt x="2831160" y="1699948"/>
                    <a:pt x="2834164" y="1702955"/>
                  </a:cubicBezTo>
                  <a:cubicBezTo>
                    <a:pt x="2834164" y="1708969"/>
                    <a:pt x="2837167" y="1711976"/>
                    <a:pt x="2837167" y="1714984"/>
                  </a:cubicBezTo>
                  <a:cubicBezTo>
                    <a:pt x="2837167" y="1717991"/>
                    <a:pt x="2837167" y="1724005"/>
                    <a:pt x="2834164" y="1727012"/>
                  </a:cubicBezTo>
                  <a:cubicBezTo>
                    <a:pt x="2831160" y="1727012"/>
                    <a:pt x="2831160" y="1724005"/>
                    <a:pt x="2834164" y="1724005"/>
                  </a:cubicBezTo>
                  <a:cubicBezTo>
                    <a:pt x="2834164" y="1720998"/>
                    <a:pt x="2834164" y="1717991"/>
                    <a:pt x="2834164" y="1714984"/>
                  </a:cubicBezTo>
                  <a:cubicBezTo>
                    <a:pt x="2834164" y="1711976"/>
                    <a:pt x="2831160" y="1708969"/>
                    <a:pt x="2831160" y="1705962"/>
                  </a:cubicBezTo>
                  <a:cubicBezTo>
                    <a:pt x="2828156" y="1702955"/>
                    <a:pt x="2825153" y="1696941"/>
                    <a:pt x="2825153" y="1693934"/>
                  </a:cubicBezTo>
                  <a:cubicBezTo>
                    <a:pt x="2801124" y="1684912"/>
                    <a:pt x="2777094" y="1669876"/>
                    <a:pt x="2762076" y="1651834"/>
                  </a:cubicBezTo>
                  <a:cubicBezTo>
                    <a:pt x="2762076" y="1651834"/>
                    <a:pt x="2762076" y="1654841"/>
                    <a:pt x="2762076" y="1654841"/>
                  </a:cubicBezTo>
                  <a:cubicBezTo>
                    <a:pt x="2762076" y="1657848"/>
                    <a:pt x="2762076" y="1660855"/>
                    <a:pt x="2762076" y="1663862"/>
                  </a:cubicBezTo>
                  <a:cubicBezTo>
                    <a:pt x="2762076" y="1666869"/>
                    <a:pt x="2759072" y="1672884"/>
                    <a:pt x="2753065" y="1672884"/>
                  </a:cubicBezTo>
                  <a:cubicBezTo>
                    <a:pt x="2753065" y="1672884"/>
                    <a:pt x="2753065" y="1669876"/>
                    <a:pt x="2753065" y="1669876"/>
                  </a:cubicBezTo>
                  <a:cubicBezTo>
                    <a:pt x="2756069" y="1669876"/>
                    <a:pt x="2759072" y="1666869"/>
                    <a:pt x="2759072" y="1663862"/>
                  </a:cubicBezTo>
                  <a:cubicBezTo>
                    <a:pt x="2759072" y="1660855"/>
                    <a:pt x="2759072" y="1657848"/>
                    <a:pt x="2759072" y="1654841"/>
                  </a:cubicBezTo>
                  <a:cubicBezTo>
                    <a:pt x="2759072" y="1654841"/>
                    <a:pt x="2759072" y="1654841"/>
                    <a:pt x="2759072" y="1651834"/>
                  </a:cubicBezTo>
                  <a:cubicBezTo>
                    <a:pt x="2759072" y="1651834"/>
                    <a:pt x="2759072" y="1648827"/>
                    <a:pt x="2759072" y="1648827"/>
                  </a:cubicBezTo>
                  <a:cubicBezTo>
                    <a:pt x="2753065" y="1642812"/>
                    <a:pt x="2747058" y="1633791"/>
                    <a:pt x="2741050" y="1627777"/>
                  </a:cubicBezTo>
                  <a:cubicBezTo>
                    <a:pt x="2735043" y="1612741"/>
                    <a:pt x="2729036" y="1597705"/>
                    <a:pt x="2729036" y="1582670"/>
                  </a:cubicBezTo>
                  <a:cubicBezTo>
                    <a:pt x="2729036" y="1564627"/>
                    <a:pt x="2738047" y="1552598"/>
                    <a:pt x="2747058" y="1537563"/>
                  </a:cubicBezTo>
                  <a:cubicBezTo>
                    <a:pt x="2747058" y="1534555"/>
                    <a:pt x="2750061" y="1534555"/>
                    <a:pt x="2750061" y="1531548"/>
                  </a:cubicBezTo>
                  <a:cubicBezTo>
                    <a:pt x="2747058" y="1528541"/>
                    <a:pt x="2747058" y="1525534"/>
                    <a:pt x="2744054" y="1525534"/>
                  </a:cubicBezTo>
                  <a:cubicBezTo>
                    <a:pt x="2738047" y="1522527"/>
                    <a:pt x="2732039" y="1525534"/>
                    <a:pt x="2726032" y="1528541"/>
                  </a:cubicBezTo>
                  <a:cubicBezTo>
                    <a:pt x="2726032" y="1528541"/>
                    <a:pt x="2723028" y="1528541"/>
                    <a:pt x="2723028" y="1525534"/>
                  </a:cubicBezTo>
                  <a:cubicBezTo>
                    <a:pt x="2723028" y="1525534"/>
                    <a:pt x="2723028" y="1525534"/>
                    <a:pt x="2726032" y="1525534"/>
                  </a:cubicBezTo>
                  <a:cubicBezTo>
                    <a:pt x="2732039" y="1522527"/>
                    <a:pt x="2738047" y="1519520"/>
                    <a:pt x="2747058" y="1522527"/>
                  </a:cubicBezTo>
                  <a:cubicBezTo>
                    <a:pt x="2747058" y="1522527"/>
                    <a:pt x="2750061" y="1525534"/>
                    <a:pt x="2753065" y="1528541"/>
                  </a:cubicBezTo>
                  <a:cubicBezTo>
                    <a:pt x="2762076" y="1510498"/>
                    <a:pt x="2774091" y="1495463"/>
                    <a:pt x="2786105" y="1480427"/>
                  </a:cubicBezTo>
                  <a:cubicBezTo>
                    <a:pt x="2792113" y="1477420"/>
                    <a:pt x="2795116" y="1471406"/>
                    <a:pt x="2801124" y="1468398"/>
                  </a:cubicBezTo>
                  <a:cubicBezTo>
                    <a:pt x="2801124" y="1468398"/>
                    <a:pt x="2798120" y="1468398"/>
                    <a:pt x="2798120" y="1465391"/>
                  </a:cubicBezTo>
                  <a:cubicBezTo>
                    <a:pt x="2792113" y="1462384"/>
                    <a:pt x="2786105" y="1465391"/>
                    <a:pt x="2780098" y="1465391"/>
                  </a:cubicBezTo>
                  <a:cubicBezTo>
                    <a:pt x="2777094" y="1465391"/>
                    <a:pt x="2780098" y="1462384"/>
                    <a:pt x="2780098" y="1462384"/>
                  </a:cubicBezTo>
                  <a:cubicBezTo>
                    <a:pt x="2786105" y="1462384"/>
                    <a:pt x="2795116" y="1459377"/>
                    <a:pt x="2801124" y="1462384"/>
                  </a:cubicBezTo>
                  <a:cubicBezTo>
                    <a:pt x="2801124" y="1465391"/>
                    <a:pt x="2804127" y="1465391"/>
                    <a:pt x="2804127" y="1468398"/>
                  </a:cubicBezTo>
                  <a:cubicBezTo>
                    <a:pt x="2813138" y="1459377"/>
                    <a:pt x="2822149" y="1453363"/>
                    <a:pt x="2834164" y="1450356"/>
                  </a:cubicBezTo>
                  <a:cubicBezTo>
                    <a:pt x="2840171" y="1447348"/>
                    <a:pt x="2846178" y="1447348"/>
                    <a:pt x="2852186" y="1444341"/>
                  </a:cubicBezTo>
                  <a:cubicBezTo>
                    <a:pt x="2849182" y="1438327"/>
                    <a:pt x="2849182" y="1432313"/>
                    <a:pt x="2852186" y="1426298"/>
                  </a:cubicBezTo>
                  <a:close/>
                  <a:moveTo>
                    <a:pt x="2912259" y="1399234"/>
                  </a:moveTo>
                  <a:cubicBezTo>
                    <a:pt x="2912259" y="1396227"/>
                    <a:pt x="2915263" y="1396227"/>
                    <a:pt x="2915263" y="1399234"/>
                  </a:cubicBezTo>
                  <a:cubicBezTo>
                    <a:pt x="2906252" y="1405249"/>
                    <a:pt x="2900244" y="1411263"/>
                    <a:pt x="2897241" y="1420284"/>
                  </a:cubicBezTo>
                  <a:cubicBezTo>
                    <a:pt x="2897241" y="1423291"/>
                    <a:pt x="2900244" y="1426298"/>
                    <a:pt x="2900244" y="1432313"/>
                  </a:cubicBezTo>
                  <a:cubicBezTo>
                    <a:pt x="2900244" y="1432313"/>
                    <a:pt x="2900244" y="1435320"/>
                    <a:pt x="2900244" y="1438327"/>
                  </a:cubicBezTo>
                  <a:cubicBezTo>
                    <a:pt x="2900244" y="1438327"/>
                    <a:pt x="2897241" y="1438327"/>
                    <a:pt x="2897241" y="1438327"/>
                  </a:cubicBezTo>
                  <a:cubicBezTo>
                    <a:pt x="2897241" y="1435320"/>
                    <a:pt x="2897241" y="1435320"/>
                    <a:pt x="2897241" y="1432313"/>
                  </a:cubicBezTo>
                  <a:cubicBezTo>
                    <a:pt x="2897241" y="1429306"/>
                    <a:pt x="2894237" y="1423291"/>
                    <a:pt x="2894237" y="1420284"/>
                  </a:cubicBezTo>
                  <a:cubicBezTo>
                    <a:pt x="2897241" y="1411263"/>
                    <a:pt x="2903248" y="1405249"/>
                    <a:pt x="2912259" y="1399234"/>
                  </a:cubicBezTo>
                  <a:close/>
                  <a:moveTo>
                    <a:pt x="627624" y="789717"/>
                  </a:moveTo>
                  <a:cubicBezTo>
                    <a:pt x="627624" y="789717"/>
                    <a:pt x="630617" y="789717"/>
                    <a:pt x="630617" y="792719"/>
                  </a:cubicBezTo>
                  <a:cubicBezTo>
                    <a:pt x="630617" y="792719"/>
                    <a:pt x="630617" y="795722"/>
                    <a:pt x="627624" y="795722"/>
                  </a:cubicBezTo>
                  <a:cubicBezTo>
                    <a:pt x="627624" y="795722"/>
                    <a:pt x="627624" y="792719"/>
                    <a:pt x="627624" y="792719"/>
                  </a:cubicBezTo>
                  <a:cubicBezTo>
                    <a:pt x="627624" y="792719"/>
                    <a:pt x="627624" y="789717"/>
                    <a:pt x="627624" y="789717"/>
                  </a:cubicBezTo>
                  <a:close/>
                  <a:moveTo>
                    <a:pt x="627624" y="753689"/>
                  </a:moveTo>
                  <a:cubicBezTo>
                    <a:pt x="627624" y="753689"/>
                    <a:pt x="630617" y="753689"/>
                    <a:pt x="630617" y="753689"/>
                  </a:cubicBezTo>
                  <a:cubicBezTo>
                    <a:pt x="630617" y="756692"/>
                    <a:pt x="627624" y="756692"/>
                    <a:pt x="627624" y="759694"/>
                  </a:cubicBezTo>
                  <a:cubicBezTo>
                    <a:pt x="624632" y="759694"/>
                    <a:pt x="624632" y="762696"/>
                    <a:pt x="621639" y="762696"/>
                  </a:cubicBezTo>
                  <a:cubicBezTo>
                    <a:pt x="618647" y="762696"/>
                    <a:pt x="618647" y="759694"/>
                    <a:pt x="615654" y="759694"/>
                  </a:cubicBezTo>
                  <a:cubicBezTo>
                    <a:pt x="618647" y="759694"/>
                    <a:pt x="618647" y="759694"/>
                    <a:pt x="621639" y="759694"/>
                  </a:cubicBezTo>
                  <a:cubicBezTo>
                    <a:pt x="621639" y="759694"/>
                    <a:pt x="624632" y="759694"/>
                    <a:pt x="624632" y="756692"/>
                  </a:cubicBezTo>
                  <a:cubicBezTo>
                    <a:pt x="627624" y="756692"/>
                    <a:pt x="627624" y="756692"/>
                    <a:pt x="627624" y="753689"/>
                  </a:cubicBezTo>
                  <a:close/>
                  <a:moveTo>
                    <a:pt x="579744" y="696645"/>
                  </a:moveTo>
                  <a:cubicBezTo>
                    <a:pt x="579744" y="699648"/>
                    <a:pt x="576752" y="702650"/>
                    <a:pt x="576752" y="702650"/>
                  </a:cubicBezTo>
                  <a:cubicBezTo>
                    <a:pt x="576752" y="702650"/>
                    <a:pt x="573759" y="702650"/>
                    <a:pt x="573759" y="702650"/>
                  </a:cubicBezTo>
                  <a:cubicBezTo>
                    <a:pt x="573759" y="702650"/>
                    <a:pt x="573759" y="699648"/>
                    <a:pt x="573759" y="699648"/>
                  </a:cubicBezTo>
                  <a:cubicBezTo>
                    <a:pt x="576752" y="699648"/>
                    <a:pt x="576752" y="696645"/>
                    <a:pt x="579744" y="696645"/>
                  </a:cubicBezTo>
                  <a:close/>
                  <a:moveTo>
                    <a:pt x="576752" y="690641"/>
                  </a:moveTo>
                  <a:cubicBezTo>
                    <a:pt x="579744" y="690641"/>
                    <a:pt x="579744" y="690641"/>
                    <a:pt x="579744" y="693643"/>
                  </a:cubicBezTo>
                  <a:cubicBezTo>
                    <a:pt x="576752" y="693643"/>
                    <a:pt x="576752" y="693643"/>
                    <a:pt x="576752" y="693643"/>
                  </a:cubicBezTo>
                  <a:cubicBezTo>
                    <a:pt x="576752" y="693643"/>
                    <a:pt x="576752" y="690641"/>
                    <a:pt x="576752" y="690641"/>
                  </a:cubicBezTo>
                  <a:close/>
                  <a:moveTo>
                    <a:pt x="510917" y="657615"/>
                  </a:moveTo>
                  <a:cubicBezTo>
                    <a:pt x="513909" y="657615"/>
                    <a:pt x="516902" y="657615"/>
                    <a:pt x="516902" y="660617"/>
                  </a:cubicBezTo>
                  <a:cubicBezTo>
                    <a:pt x="519894" y="663620"/>
                    <a:pt x="519894" y="666622"/>
                    <a:pt x="519894" y="669624"/>
                  </a:cubicBezTo>
                  <a:cubicBezTo>
                    <a:pt x="519894" y="669624"/>
                    <a:pt x="519894" y="669624"/>
                    <a:pt x="519894" y="675629"/>
                  </a:cubicBezTo>
                  <a:cubicBezTo>
                    <a:pt x="534857" y="681634"/>
                    <a:pt x="549819" y="690641"/>
                    <a:pt x="561789" y="699648"/>
                  </a:cubicBezTo>
                  <a:cubicBezTo>
                    <a:pt x="564782" y="702650"/>
                    <a:pt x="567774" y="705652"/>
                    <a:pt x="567774" y="705652"/>
                  </a:cubicBezTo>
                  <a:cubicBezTo>
                    <a:pt x="570767" y="702650"/>
                    <a:pt x="570767" y="702650"/>
                    <a:pt x="573759" y="702650"/>
                  </a:cubicBezTo>
                  <a:cubicBezTo>
                    <a:pt x="573759" y="705652"/>
                    <a:pt x="570767" y="705652"/>
                    <a:pt x="570767" y="705652"/>
                  </a:cubicBezTo>
                  <a:cubicBezTo>
                    <a:pt x="570767" y="705652"/>
                    <a:pt x="570767" y="705652"/>
                    <a:pt x="570767" y="708655"/>
                  </a:cubicBezTo>
                  <a:cubicBezTo>
                    <a:pt x="579744" y="717661"/>
                    <a:pt x="585729" y="726668"/>
                    <a:pt x="591714" y="738678"/>
                  </a:cubicBezTo>
                  <a:cubicBezTo>
                    <a:pt x="594707" y="735675"/>
                    <a:pt x="594707" y="735675"/>
                    <a:pt x="594707" y="735675"/>
                  </a:cubicBezTo>
                  <a:cubicBezTo>
                    <a:pt x="597699" y="735675"/>
                    <a:pt x="597699" y="735675"/>
                    <a:pt x="597699" y="735675"/>
                  </a:cubicBezTo>
                  <a:cubicBezTo>
                    <a:pt x="600692" y="735675"/>
                    <a:pt x="603684" y="735675"/>
                    <a:pt x="603684" y="735675"/>
                  </a:cubicBezTo>
                  <a:cubicBezTo>
                    <a:pt x="606677" y="735675"/>
                    <a:pt x="606677" y="735675"/>
                    <a:pt x="606677" y="732673"/>
                  </a:cubicBezTo>
                  <a:cubicBezTo>
                    <a:pt x="606677" y="732673"/>
                    <a:pt x="606677" y="732673"/>
                    <a:pt x="606677" y="729671"/>
                  </a:cubicBezTo>
                  <a:cubicBezTo>
                    <a:pt x="606677" y="729671"/>
                    <a:pt x="609669" y="729671"/>
                    <a:pt x="609669" y="729671"/>
                  </a:cubicBezTo>
                  <a:cubicBezTo>
                    <a:pt x="609669" y="729671"/>
                    <a:pt x="609669" y="732673"/>
                    <a:pt x="609669" y="732673"/>
                  </a:cubicBezTo>
                  <a:cubicBezTo>
                    <a:pt x="609669" y="735675"/>
                    <a:pt x="606677" y="738678"/>
                    <a:pt x="603684" y="738678"/>
                  </a:cubicBezTo>
                  <a:cubicBezTo>
                    <a:pt x="603684" y="738678"/>
                    <a:pt x="600692" y="738678"/>
                    <a:pt x="597699" y="738678"/>
                  </a:cubicBezTo>
                  <a:cubicBezTo>
                    <a:pt x="594707" y="738678"/>
                    <a:pt x="594707" y="738678"/>
                    <a:pt x="594707" y="738678"/>
                  </a:cubicBezTo>
                  <a:cubicBezTo>
                    <a:pt x="597699" y="744682"/>
                    <a:pt x="600692" y="753689"/>
                    <a:pt x="603684" y="759694"/>
                  </a:cubicBezTo>
                  <a:cubicBezTo>
                    <a:pt x="606677" y="759694"/>
                    <a:pt x="606677" y="756692"/>
                    <a:pt x="609669" y="756692"/>
                  </a:cubicBezTo>
                  <a:cubicBezTo>
                    <a:pt x="612662" y="756692"/>
                    <a:pt x="615654" y="756692"/>
                    <a:pt x="615654" y="759694"/>
                  </a:cubicBezTo>
                  <a:cubicBezTo>
                    <a:pt x="612662" y="759694"/>
                    <a:pt x="612662" y="759694"/>
                    <a:pt x="609669" y="759694"/>
                  </a:cubicBezTo>
                  <a:cubicBezTo>
                    <a:pt x="606677" y="759694"/>
                    <a:pt x="606677" y="759694"/>
                    <a:pt x="603684" y="762696"/>
                  </a:cubicBezTo>
                  <a:cubicBezTo>
                    <a:pt x="606677" y="774706"/>
                    <a:pt x="609669" y="786715"/>
                    <a:pt x="606677" y="798724"/>
                  </a:cubicBezTo>
                  <a:cubicBezTo>
                    <a:pt x="609669" y="798724"/>
                    <a:pt x="612662" y="798724"/>
                    <a:pt x="612662" y="798724"/>
                  </a:cubicBezTo>
                  <a:cubicBezTo>
                    <a:pt x="615654" y="798724"/>
                    <a:pt x="618647" y="798724"/>
                    <a:pt x="621639" y="798724"/>
                  </a:cubicBezTo>
                  <a:cubicBezTo>
                    <a:pt x="621639" y="798724"/>
                    <a:pt x="624632" y="798724"/>
                    <a:pt x="627624" y="795722"/>
                  </a:cubicBezTo>
                  <a:cubicBezTo>
                    <a:pt x="627624" y="798724"/>
                    <a:pt x="624632" y="801726"/>
                    <a:pt x="621639" y="801726"/>
                  </a:cubicBezTo>
                  <a:cubicBezTo>
                    <a:pt x="618647" y="801726"/>
                    <a:pt x="615654" y="801726"/>
                    <a:pt x="612662" y="801726"/>
                  </a:cubicBezTo>
                  <a:cubicBezTo>
                    <a:pt x="612662" y="801726"/>
                    <a:pt x="609669" y="801726"/>
                    <a:pt x="609669" y="801726"/>
                  </a:cubicBezTo>
                  <a:cubicBezTo>
                    <a:pt x="606677" y="801726"/>
                    <a:pt x="606677" y="801726"/>
                    <a:pt x="606677" y="801726"/>
                  </a:cubicBezTo>
                  <a:cubicBezTo>
                    <a:pt x="606677" y="810733"/>
                    <a:pt x="603684" y="819740"/>
                    <a:pt x="600692" y="828747"/>
                  </a:cubicBezTo>
                  <a:cubicBezTo>
                    <a:pt x="603684" y="831750"/>
                    <a:pt x="606677" y="834752"/>
                    <a:pt x="609669" y="837754"/>
                  </a:cubicBezTo>
                  <a:cubicBezTo>
                    <a:pt x="609669" y="840757"/>
                    <a:pt x="609669" y="846761"/>
                    <a:pt x="609669" y="849763"/>
                  </a:cubicBezTo>
                  <a:cubicBezTo>
                    <a:pt x="609669" y="852766"/>
                    <a:pt x="609669" y="852766"/>
                    <a:pt x="609669" y="852766"/>
                  </a:cubicBezTo>
                  <a:cubicBezTo>
                    <a:pt x="606677" y="852766"/>
                    <a:pt x="606677" y="852766"/>
                    <a:pt x="606677" y="849763"/>
                  </a:cubicBezTo>
                  <a:cubicBezTo>
                    <a:pt x="606677" y="846761"/>
                    <a:pt x="606677" y="843759"/>
                    <a:pt x="606677" y="837754"/>
                  </a:cubicBezTo>
                  <a:cubicBezTo>
                    <a:pt x="603684" y="834752"/>
                    <a:pt x="603684" y="831750"/>
                    <a:pt x="600692" y="831750"/>
                  </a:cubicBezTo>
                  <a:cubicBezTo>
                    <a:pt x="600692" y="831750"/>
                    <a:pt x="597699" y="831750"/>
                    <a:pt x="597699" y="834752"/>
                  </a:cubicBezTo>
                  <a:cubicBezTo>
                    <a:pt x="591714" y="849763"/>
                    <a:pt x="576752" y="861773"/>
                    <a:pt x="561789" y="873782"/>
                  </a:cubicBezTo>
                  <a:cubicBezTo>
                    <a:pt x="564782" y="873782"/>
                    <a:pt x="567774" y="873782"/>
                    <a:pt x="570767" y="873782"/>
                  </a:cubicBezTo>
                  <a:cubicBezTo>
                    <a:pt x="573759" y="876784"/>
                    <a:pt x="573759" y="879787"/>
                    <a:pt x="576752" y="879787"/>
                  </a:cubicBezTo>
                  <a:cubicBezTo>
                    <a:pt x="576752" y="882789"/>
                    <a:pt x="576752" y="885791"/>
                    <a:pt x="579744" y="885791"/>
                  </a:cubicBezTo>
                  <a:cubicBezTo>
                    <a:pt x="582737" y="885791"/>
                    <a:pt x="588722" y="885791"/>
                    <a:pt x="591714" y="882789"/>
                  </a:cubicBezTo>
                  <a:cubicBezTo>
                    <a:pt x="588722" y="885791"/>
                    <a:pt x="585729" y="888794"/>
                    <a:pt x="579744" y="888794"/>
                  </a:cubicBezTo>
                  <a:cubicBezTo>
                    <a:pt x="576752" y="885791"/>
                    <a:pt x="573759" y="882789"/>
                    <a:pt x="573759" y="882789"/>
                  </a:cubicBezTo>
                  <a:cubicBezTo>
                    <a:pt x="570767" y="879787"/>
                    <a:pt x="570767" y="876784"/>
                    <a:pt x="570767" y="876784"/>
                  </a:cubicBezTo>
                  <a:cubicBezTo>
                    <a:pt x="567774" y="873782"/>
                    <a:pt x="561789" y="876784"/>
                    <a:pt x="558797" y="876784"/>
                  </a:cubicBezTo>
                  <a:cubicBezTo>
                    <a:pt x="555804" y="876784"/>
                    <a:pt x="555804" y="876784"/>
                    <a:pt x="555804" y="876784"/>
                  </a:cubicBezTo>
                  <a:cubicBezTo>
                    <a:pt x="552812" y="879787"/>
                    <a:pt x="549819" y="879787"/>
                    <a:pt x="546827" y="882789"/>
                  </a:cubicBezTo>
                  <a:cubicBezTo>
                    <a:pt x="537849" y="885791"/>
                    <a:pt x="528872" y="891796"/>
                    <a:pt x="519894" y="894798"/>
                  </a:cubicBezTo>
                  <a:cubicBezTo>
                    <a:pt x="522887" y="894798"/>
                    <a:pt x="525879" y="894798"/>
                    <a:pt x="528872" y="894798"/>
                  </a:cubicBezTo>
                  <a:cubicBezTo>
                    <a:pt x="531864" y="897801"/>
                    <a:pt x="534857" y="897801"/>
                    <a:pt x="537849" y="900803"/>
                  </a:cubicBezTo>
                  <a:cubicBezTo>
                    <a:pt x="537849" y="900803"/>
                    <a:pt x="540842" y="903805"/>
                    <a:pt x="540842" y="906808"/>
                  </a:cubicBezTo>
                  <a:cubicBezTo>
                    <a:pt x="540842" y="906808"/>
                    <a:pt x="540842" y="909810"/>
                    <a:pt x="540842" y="909810"/>
                  </a:cubicBezTo>
                  <a:cubicBezTo>
                    <a:pt x="537849" y="909810"/>
                    <a:pt x="537849" y="906808"/>
                    <a:pt x="537849" y="906808"/>
                  </a:cubicBezTo>
                  <a:cubicBezTo>
                    <a:pt x="537849" y="906808"/>
                    <a:pt x="537849" y="903805"/>
                    <a:pt x="534857" y="900803"/>
                  </a:cubicBezTo>
                  <a:cubicBezTo>
                    <a:pt x="531864" y="900803"/>
                    <a:pt x="528872" y="897801"/>
                    <a:pt x="525879" y="897801"/>
                  </a:cubicBezTo>
                  <a:cubicBezTo>
                    <a:pt x="522887" y="897801"/>
                    <a:pt x="519894" y="897801"/>
                    <a:pt x="516902" y="894798"/>
                  </a:cubicBezTo>
                  <a:cubicBezTo>
                    <a:pt x="498947" y="900803"/>
                    <a:pt x="478000" y="906808"/>
                    <a:pt x="460045" y="903805"/>
                  </a:cubicBezTo>
                  <a:cubicBezTo>
                    <a:pt x="460045" y="906808"/>
                    <a:pt x="460045" y="906808"/>
                    <a:pt x="463037" y="906808"/>
                  </a:cubicBezTo>
                  <a:cubicBezTo>
                    <a:pt x="463037" y="906808"/>
                    <a:pt x="466030" y="909810"/>
                    <a:pt x="466030" y="909810"/>
                  </a:cubicBezTo>
                  <a:cubicBezTo>
                    <a:pt x="469022" y="912812"/>
                    <a:pt x="469022" y="918817"/>
                    <a:pt x="466030" y="918817"/>
                  </a:cubicBezTo>
                  <a:cubicBezTo>
                    <a:pt x="463037" y="918817"/>
                    <a:pt x="463037" y="918817"/>
                    <a:pt x="463037" y="918817"/>
                  </a:cubicBezTo>
                  <a:cubicBezTo>
                    <a:pt x="466030" y="915814"/>
                    <a:pt x="466030" y="912812"/>
                    <a:pt x="463037" y="912812"/>
                  </a:cubicBezTo>
                  <a:cubicBezTo>
                    <a:pt x="463037" y="909810"/>
                    <a:pt x="463037" y="909810"/>
                    <a:pt x="460045" y="906808"/>
                  </a:cubicBezTo>
                  <a:cubicBezTo>
                    <a:pt x="460045" y="906808"/>
                    <a:pt x="460045" y="906808"/>
                    <a:pt x="457052" y="906808"/>
                  </a:cubicBezTo>
                  <a:cubicBezTo>
                    <a:pt x="457052" y="906808"/>
                    <a:pt x="457052" y="903805"/>
                    <a:pt x="457052" y="903805"/>
                  </a:cubicBezTo>
                  <a:cubicBezTo>
                    <a:pt x="448075" y="903805"/>
                    <a:pt x="442090" y="903805"/>
                    <a:pt x="436105" y="900803"/>
                  </a:cubicBezTo>
                  <a:cubicBezTo>
                    <a:pt x="424135" y="897801"/>
                    <a:pt x="412165" y="891796"/>
                    <a:pt x="403187" y="882789"/>
                  </a:cubicBezTo>
                  <a:cubicBezTo>
                    <a:pt x="397202" y="873782"/>
                    <a:pt x="394210" y="858770"/>
                    <a:pt x="391217" y="846761"/>
                  </a:cubicBezTo>
                  <a:cubicBezTo>
                    <a:pt x="391217" y="846761"/>
                    <a:pt x="391217" y="843759"/>
                    <a:pt x="391217" y="843759"/>
                  </a:cubicBezTo>
                  <a:cubicBezTo>
                    <a:pt x="388225" y="840757"/>
                    <a:pt x="385232" y="840757"/>
                    <a:pt x="382240" y="840757"/>
                  </a:cubicBezTo>
                  <a:cubicBezTo>
                    <a:pt x="385232" y="837754"/>
                    <a:pt x="388225" y="840757"/>
                    <a:pt x="388225" y="840757"/>
                  </a:cubicBezTo>
                  <a:cubicBezTo>
                    <a:pt x="385232" y="825745"/>
                    <a:pt x="382240" y="810733"/>
                    <a:pt x="385232" y="792719"/>
                  </a:cubicBezTo>
                  <a:cubicBezTo>
                    <a:pt x="385232" y="789717"/>
                    <a:pt x="385232" y="783712"/>
                    <a:pt x="385232" y="780710"/>
                  </a:cubicBezTo>
                  <a:cubicBezTo>
                    <a:pt x="385232" y="780710"/>
                    <a:pt x="382240" y="780710"/>
                    <a:pt x="382240" y="780710"/>
                  </a:cubicBezTo>
                  <a:cubicBezTo>
                    <a:pt x="379247" y="780710"/>
                    <a:pt x="376255" y="783712"/>
                    <a:pt x="373262" y="789717"/>
                  </a:cubicBezTo>
                  <a:cubicBezTo>
                    <a:pt x="373262" y="789717"/>
                    <a:pt x="373262" y="789717"/>
                    <a:pt x="370270" y="789717"/>
                  </a:cubicBezTo>
                  <a:cubicBezTo>
                    <a:pt x="370270" y="789717"/>
                    <a:pt x="370270" y="789717"/>
                    <a:pt x="370270" y="786715"/>
                  </a:cubicBezTo>
                  <a:cubicBezTo>
                    <a:pt x="373262" y="783712"/>
                    <a:pt x="376255" y="777708"/>
                    <a:pt x="382240" y="777708"/>
                  </a:cubicBezTo>
                  <a:cubicBezTo>
                    <a:pt x="382240" y="777708"/>
                    <a:pt x="385232" y="777708"/>
                    <a:pt x="385232" y="777708"/>
                  </a:cubicBezTo>
                  <a:cubicBezTo>
                    <a:pt x="388225" y="768701"/>
                    <a:pt x="391217" y="759694"/>
                    <a:pt x="394210" y="750687"/>
                  </a:cubicBezTo>
                  <a:cubicBezTo>
                    <a:pt x="397202" y="747685"/>
                    <a:pt x="400195" y="744682"/>
                    <a:pt x="400195" y="738678"/>
                  </a:cubicBezTo>
                  <a:cubicBezTo>
                    <a:pt x="397202" y="735675"/>
                    <a:pt x="391217" y="732673"/>
                    <a:pt x="391217" y="729671"/>
                  </a:cubicBezTo>
                  <a:cubicBezTo>
                    <a:pt x="391217" y="729671"/>
                    <a:pt x="391217" y="729671"/>
                    <a:pt x="391217" y="726668"/>
                  </a:cubicBezTo>
                  <a:cubicBezTo>
                    <a:pt x="391217" y="726668"/>
                    <a:pt x="394210" y="729671"/>
                    <a:pt x="394210" y="729671"/>
                  </a:cubicBezTo>
                  <a:cubicBezTo>
                    <a:pt x="394210" y="732673"/>
                    <a:pt x="397202" y="735675"/>
                    <a:pt x="403187" y="738678"/>
                  </a:cubicBezTo>
                  <a:cubicBezTo>
                    <a:pt x="409172" y="726668"/>
                    <a:pt x="415157" y="720664"/>
                    <a:pt x="424135" y="711657"/>
                  </a:cubicBezTo>
                  <a:cubicBezTo>
                    <a:pt x="424135" y="708655"/>
                    <a:pt x="421142" y="708655"/>
                    <a:pt x="421142" y="708655"/>
                  </a:cubicBezTo>
                  <a:cubicBezTo>
                    <a:pt x="418150" y="705652"/>
                    <a:pt x="415157" y="705652"/>
                    <a:pt x="412165" y="702650"/>
                  </a:cubicBezTo>
                  <a:cubicBezTo>
                    <a:pt x="409172" y="696645"/>
                    <a:pt x="409172" y="687638"/>
                    <a:pt x="412165" y="681634"/>
                  </a:cubicBezTo>
                  <a:cubicBezTo>
                    <a:pt x="412165" y="687638"/>
                    <a:pt x="412165" y="696645"/>
                    <a:pt x="415157" y="699648"/>
                  </a:cubicBezTo>
                  <a:cubicBezTo>
                    <a:pt x="415157" y="702650"/>
                    <a:pt x="418150" y="705652"/>
                    <a:pt x="421142" y="705652"/>
                  </a:cubicBezTo>
                  <a:cubicBezTo>
                    <a:pt x="424135" y="708655"/>
                    <a:pt x="424135" y="708655"/>
                    <a:pt x="424135" y="708655"/>
                  </a:cubicBezTo>
                  <a:cubicBezTo>
                    <a:pt x="427127" y="708655"/>
                    <a:pt x="427127" y="708655"/>
                    <a:pt x="427127" y="708655"/>
                  </a:cubicBezTo>
                  <a:cubicBezTo>
                    <a:pt x="433112" y="705652"/>
                    <a:pt x="439097" y="699648"/>
                    <a:pt x="445082" y="696645"/>
                  </a:cubicBezTo>
                  <a:cubicBezTo>
                    <a:pt x="448075" y="693643"/>
                    <a:pt x="451067" y="693643"/>
                    <a:pt x="454060" y="693643"/>
                  </a:cubicBezTo>
                  <a:cubicBezTo>
                    <a:pt x="454060" y="690641"/>
                    <a:pt x="454060" y="690641"/>
                    <a:pt x="451067" y="687638"/>
                  </a:cubicBezTo>
                  <a:cubicBezTo>
                    <a:pt x="451067" y="684636"/>
                    <a:pt x="451067" y="678631"/>
                    <a:pt x="454060" y="678631"/>
                  </a:cubicBezTo>
                  <a:cubicBezTo>
                    <a:pt x="457052" y="678631"/>
                    <a:pt x="457052" y="678631"/>
                    <a:pt x="457052" y="678631"/>
                  </a:cubicBezTo>
                  <a:cubicBezTo>
                    <a:pt x="454060" y="681634"/>
                    <a:pt x="454060" y="684636"/>
                    <a:pt x="454060" y="687638"/>
                  </a:cubicBezTo>
                  <a:cubicBezTo>
                    <a:pt x="454060" y="690641"/>
                    <a:pt x="454060" y="690641"/>
                    <a:pt x="457052" y="690641"/>
                  </a:cubicBezTo>
                  <a:cubicBezTo>
                    <a:pt x="466030" y="684636"/>
                    <a:pt x="475007" y="681634"/>
                    <a:pt x="486977" y="678631"/>
                  </a:cubicBezTo>
                  <a:cubicBezTo>
                    <a:pt x="483985" y="672627"/>
                    <a:pt x="483985" y="666622"/>
                    <a:pt x="480992" y="660617"/>
                  </a:cubicBezTo>
                  <a:cubicBezTo>
                    <a:pt x="483985" y="663620"/>
                    <a:pt x="486977" y="669624"/>
                    <a:pt x="486977" y="675629"/>
                  </a:cubicBezTo>
                  <a:cubicBezTo>
                    <a:pt x="495955" y="675629"/>
                    <a:pt x="504932" y="672627"/>
                    <a:pt x="516902" y="675629"/>
                  </a:cubicBezTo>
                  <a:cubicBezTo>
                    <a:pt x="516902" y="675629"/>
                    <a:pt x="516902" y="675629"/>
                    <a:pt x="516902" y="669624"/>
                  </a:cubicBezTo>
                  <a:cubicBezTo>
                    <a:pt x="516902" y="666622"/>
                    <a:pt x="516902" y="663620"/>
                    <a:pt x="516902" y="663620"/>
                  </a:cubicBezTo>
                  <a:cubicBezTo>
                    <a:pt x="513909" y="660617"/>
                    <a:pt x="513909" y="660617"/>
                    <a:pt x="510917" y="660617"/>
                  </a:cubicBezTo>
                  <a:cubicBezTo>
                    <a:pt x="507924" y="657615"/>
                    <a:pt x="510917" y="657615"/>
                    <a:pt x="510917" y="657615"/>
                  </a:cubicBezTo>
                  <a:close/>
                  <a:moveTo>
                    <a:pt x="1503184" y="560231"/>
                  </a:moveTo>
                  <a:cubicBezTo>
                    <a:pt x="1514468" y="561732"/>
                    <a:pt x="1525752" y="566987"/>
                    <a:pt x="1534779" y="574492"/>
                  </a:cubicBezTo>
                  <a:cubicBezTo>
                    <a:pt x="1546816" y="586502"/>
                    <a:pt x="1555843" y="607518"/>
                    <a:pt x="1561861" y="622529"/>
                  </a:cubicBezTo>
                  <a:cubicBezTo>
                    <a:pt x="1561861" y="622529"/>
                    <a:pt x="1561861" y="622529"/>
                    <a:pt x="1576907" y="673569"/>
                  </a:cubicBezTo>
                  <a:cubicBezTo>
                    <a:pt x="1691253" y="670566"/>
                    <a:pt x="1805599" y="703592"/>
                    <a:pt x="1907909" y="751629"/>
                  </a:cubicBezTo>
                  <a:cubicBezTo>
                    <a:pt x="1922955" y="757633"/>
                    <a:pt x="1938000" y="766640"/>
                    <a:pt x="1956055" y="772645"/>
                  </a:cubicBezTo>
                  <a:cubicBezTo>
                    <a:pt x="1956055" y="769642"/>
                    <a:pt x="1956055" y="766640"/>
                    <a:pt x="1959064" y="763638"/>
                  </a:cubicBezTo>
                  <a:cubicBezTo>
                    <a:pt x="1965082" y="751629"/>
                    <a:pt x="1974109" y="742622"/>
                    <a:pt x="1980128" y="733615"/>
                  </a:cubicBezTo>
                  <a:cubicBezTo>
                    <a:pt x="1983137" y="730612"/>
                    <a:pt x="1986146" y="727610"/>
                    <a:pt x="1989155" y="724608"/>
                  </a:cubicBezTo>
                  <a:cubicBezTo>
                    <a:pt x="2001191" y="712599"/>
                    <a:pt x="2004201" y="700589"/>
                    <a:pt x="2007210" y="688580"/>
                  </a:cubicBezTo>
                  <a:cubicBezTo>
                    <a:pt x="2007210" y="682575"/>
                    <a:pt x="2004201" y="676571"/>
                    <a:pt x="1998182" y="673569"/>
                  </a:cubicBezTo>
                  <a:cubicBezTo>
                    <a:pt x="1995173" y="670566"/>
                    <a:pt x="1992164" y="667564"/>
                    <a:pt x="1989155" y="667564"/>
                  </a:cubicBezTo>
                  <a:cubicBezTo>
                    <a:pt x="1983137" y="667564"/>
                    <a:pt x="1980128" y="664562"/>
                    <a:pt x="1980128" y="658557"/>
                  </a:cubicBezTo>
                  <a:cubicBezTo>
                    <a:pt x="1980128" y="655555"/>
                    <a:pt x="1983137" y="652552"/>
                    <a:pt x="1986146" y="652552"/>
                  </a:cubicBezTo>
                  <a:cubicBezTo>
                    <a:pt x="1995173" y="649550"/>
                    <a:pt x="2004201" y="655555"/>
                    <a:pt x="2010219" y="661559"/>
                  </a:cubicBezTo>
                  <a:cubicBezTo>
                    <a:pt x="2019246" y="667564"/>
                    <a:pt x="2022255" y="679573"/>
                    <a:pt x="2022255" y="691582"/>
                  </a:cubicBezTo>
                  <a:cubicBezTo>
                    <a:pt x="2022255" y="709596"/>
                    <a:pt x="2010219" y="724608"/>
                    <a:pt x="2001191" y="736617"/>
                  </a:cubicBezTo>
                  <a:cubicBezTo>
                    <a:pt x="1998182" y="739619"/>
                    <a:pt x="1995173" y="742622"/>
                    <a:pt x="1992164" y="742622"/>
                  </a:cubicBezTo>
                  <a:cubicBezTo>
                    <a:pt x="1986146" y="751629"/>
                    <a:pt x="1977119" y="760636"/>
                    <a:pt x="1974109" y="769642"/>
                  </a:cubicBezTo>
                  <a:cubicBezTo>
                    <a:pt x="1971100" y="772645"/>
                    <a:pt x="1971100" y="775647"/>
                    <a:pt x="1968091" y="781652"/>
                  </a:cubicBezTo>
                  <a:cubicBezTo>
                    <a:pt x="2046328" y="820682"/>
                    <a:pt x="2118547" y="871721"/>
                    <a:pt x="2181738" y="931767"/>
                  </a:cubicBezTo>
                  <a:cubicBezTo>
                    <a:pt x="2187756" y="928765"/>
                    <a:pt x="2193774" y="925763"/>
                    <a:pt x="2202802" y="922760"/>
                  </a:cubicBezTo>
                  <a:cubicBezTo>
                    <a:pt x="2208820" y="919758"/>
                    <a:pt x="2214838" y="916756"/>
                    <a:pt x="2220856" y="916756"/>
                  </a:cubicBezTo>
                  <a:cubicBezTo>
                    <a:pt x="2232893" y="910751"/>
                    <a:pt x="2244929" y="907749"/>
                    <a:pt x="2253957" y="901744"/>
                  </a:cubicBezTo>
                  <a:cubicBezTo>
                    <a:pt x="2262984" y="895739"/>
                    <a:pt x="2269002" y="886733"/>
                    <a:pt x="2269002" y="874723"/>
                  </a:cubicBezTo>
                  <a:cubicBezTo>
                    <a:pt x="2269002" y="871721"/>
                    <a:pt x="2269002" y="865716"/>
                    <a:pt x="2262984" y="862714"/>
                  </a:cubicBezTo>
                  <a:cubicBezTo>
                    <a:pt x="2259975" y="859712"/>
                    <a:pt x="2259975" y="853707"/>
                    <a:pt x="2262984" y="850705"/>
                  </a:cubicBezTo>
                  <a:cubicBezTo>
                    <a:pt x="2265993" y="847703"/>
                    <a:pt x="2272011" y="847703"/>
                    <a:pt x="2275020" y="850705"/>
                  </a:cubicBezTo>
                  <a:cubicBezTo>
                    <a:pt x="2284048" y="856709"/>
                    <a:pt x="2287057" y="865716"/>
                    <a:pt x="2284048" y="877726"/>
                  </a:cubicBezTo>
                  <a:cubicBezTo>
                    <a:pt x="2284048" y="889735"/>
                    <a:pt x="2278030" y="904746"/>
                    <a:pt x="2265993" y="913753"/>
                  </a:cubicBezTo>
                  <a:cubicBezTo>
                    <a:pt x="2253957" y="922760"/>
                    <a:pt x="2238911" y="925763"/>
                    <a:pt x="2226875" y="931767"/>
                  </a:cubicBezTo>
                  <a:cubicBezTo>
                    <a:pt x="2220856" y="931767"/>
                    <a:pt x="2214838" y="934770"/>
                    <a:pt x="2208820" y="937772"/>
                  </a:cubicBezTo>
                  <a:cubicBezTo>
                    <a:pt x="2202802" y="937772"/>
                    <a:pt x="2196784" y="940774"/>
                    <a:pt x="2193774" y="943776"/>
                  </a:cubicBezTo>
                  <a:cubicBezTo>
                    <a:pt x="2229884" y="979804"/>
                    <a:pt x="2265993" y="1021837"/>
                    <a:pt x="2296084" y="1063869"/>
                  </a:cubicBezTo>
                  <a:cubicBezTo>
                    <a:pt x="2305112" y="1048857"/>
                    <a:pt x="2323166" y="1036848"/>
                    <a:pt x="2338212" y="1033846"/>
                  </a:cubicBezTo>
                  <a:cubicBezTo>
                    <a:pt x="2353257" y="1027841"/>
                    <a:pt x="2365294" y="1027841"/>
                    <a:pt x="2377330" y="1027841"/>
                  </a:cubicBezTo>
                  <a:cubicBezTo>
                    <a:pt x="2389367" y="1027841"/>
                    <a:pt x="2401403" y="1024839"/>
                    <a:pt x="2413440" y="1024839"/>
                  </a:cubicBezTo>
                  <a:cubicBezTo>
                    <a:pt x="2425476" y="1018834"/>
                    <a:pt x="2437512" y="1009827"/>
                    <a:pt x="2443531" y="1000820"/>
                  </a:cubicBezTo>
                  <a:cubicBezTo>
                    <a:pt x="2446540" y="994816"/>
                    <a:pt x="2446540" y="988811"/>
                    <a:pt x="2446540" y="982806"/>
                  </a:cubicBezTo>
                  <a:cubicBezTo>
                    <a:pt x="2443531" y="976802"/>
                    <a:pt x="2446540" y="973800"/>
                    <a:pt x="2449549" y="970797"/>
                  </a:cubicBezTo>
                  <a:cubicBezTo>
                    <a:pt x="2455567" y="970797"/>
                    <a:pt x="2458576" y="973800"/>
                    <a:pt x="2461585" y="976802"/>
                  </a:cubicBezTo>
                  <a:cubicBezTo>
                    <a:pt x="2464594" y="985809"/>
                    <a:pt x="2461585" y="997818"/>
                    <a:pt x="2458576" y="1006825"/>
                  </a:cubicBezTo>
                  <a:cubicBezTo>
                    <a:pt x="2449549" y="1021837"/>
                    <a:pt x="2434503" y="1033846"/>
                    <a:pt x="2416449" y="1039850"/>
                  </a:cubicBezTo>
                  <a:cubicBezTo>
                    <a:pt x="2404412" y="1042853"/>
                    <a:pt x="2392376" y="1042853"/>
                    <a:pt x="2380339" y="1042853"/>
                  </a:cubicBezTo>
                  <a:cubicBezTo>
                    <a:pt x="2368303" y="1045855"/>
                    <a:pt x="2356266" y="1045855"/>
                    <a:pt x="2344230" y="1048857"/>
                  </a:cubicBezTo>
                  <a:cubicBezTo>
                    <a:pt x="2329184" y="1051860"/>
                    <a:pt x="2314139" y="1063869"/>
                    <a:pt x="2305112" y="1078880"/>
                  </a:cubicBezTo>
                  <a:cubicBezTo>
                    <a:pt x="2350248" y="1147934"/>
                    <a:pt x="2383348" y="1225994"/>
                    <a:pt x="2404412" y="1307056"/>
                  </a:cubicBezTo>
                  <a:cubicBezTo>
                    <a:pt x="2416449" y="1304054"/>
                    <a:pt x="2428485" y="1301051"/>
                    <a:pt x="2443531" y="1298049"/>
                  </a:cubicBezTo>
                  <a:cubicBezTo>
                    <a:pt x="2458576" y="1295047"/>
                    <a:pt x="2473622" y="1295047"/>
                    <a:pt x="2488667" y="1289042"/>
                  </a:cubicBezTo>
                  <a:cubicBezTo>
                    <a:pt x="2503713" y="1280035"/>
                    <a:pt x="2515749" y="1268026"/>
                    <a:pt x="2518758" y="1253014"/>
                  </a:cubicBezTo>
                  <a:cubicBezTo>
                    <a:pt x="2521768" y="1244007"/>
                    <a:pt x="2521768" y="1238003"/>
                    <a:pt x="2518758" y="1228996"/>
                  </a:cubicBezTo>
                  <a:cubicBezTo>
                    <a:pt x="2515749" y="1225994"/>
                    <a:pt x="2518758" y="1219989"/>
                    <a:pt x="2521768" y="1219989"/>
                  </a:cubicBezTo>
                  <a:cubicBezTo>
                    <a:pt x="2524777" y="1216987"/>
                    <a:pt x="2530795" y="1216987"/>
                    <a:pt x="2533804" y="1222991"/>
                  </a:cubicBezTo>
                  <a:cubicBezTo>
                    <a:pt x="2539822" y="1231998"/>
                    <a:pt x="2539822" y="1247010"/>
                    <a:pt x="2536813" y="1259019"/>
                  </a:cubicBezTo>
                  <a:cubicBezTo>
                    <a:pt x="2527786" y="1277033"/>
                    <a:pt x="2512740" y="1295047"/>
                    <a:pt x="2494686" y="1301051"/>
                  </a:cubicBezTo>
                  <a:cubicBezTo>
                    <a:pt x="2479640" y="1310058"/>
                    <a:pt x="2461585" y="1313061"/>
                    <a:pt x="2446540" y="1316063"/>
                  </a:cubicBezTo>
                  <a:cubicBezTo>
                    <a:pt x="2431494" y="1316063"/>
                    <a:pt x="2419458" y="1319065"/>
                    <a:pt x="2410430" y="1322068"/>
                  </a:cubicBezTo>
                  <a:cubicBezTo>
                    <a:pt x="2407421" y="1322068"/>
                    <a:pt x="2407421" y="1325070"/>
                    <a:pt x="2407421" y="1325070"/>
                  </a:cubicBezTo>
                  <a:cubicBezTo>
                    <a:pt x="2419458" y="1391121"/>
                    <a:pt x="2425476" y="1460174"/>
                    <a:pt x="2416449" y="1529227"/>
                  </a:cubicBezTo>
                  <a:cubicBezTo>
                    <a:pt x="2440522" y="1532229"/>
                    <a:pt x="2464594" y="1547241"/>
                    <a:pt x="2482649" y="1571259"/>
                  </a:cubicBezTo>
                  <a:cubicBezTo>
                    <a:pt x="2500704" y="1595278"/>
                    <a:pt x="2509731" y="1625301"/>
                    <a:pt x="2518758" y="1655324"/>
                  </a:cubicBezTo>
                  <a:cubicBezTo>
                    <a:pt x="2521768" y="1661329"/>
                    <a:pt x="2518758" y="1664331"/>
                    <a:pt x="2512740" y="1667333"/>
                  </a:cubicBezTo>
                  <a:cubicBezTo>
                    <a:pt x="2506722" y="1667333"/>
                    <a:pt x="2503713" y="1664331"/>
                    <a:pt x="2503713" y="1661329"/>
                  </a:cubicBezTo>
                  <a:cubicBezTo>
                    <a:pt x="2494686" y="1631306"/>
                    <a:pt x="2485658" y="1604285"/>
                    <a:pt x="2470613" y="1580266"/>
                  </a:cubicBezTo>
                  <a:cubicBezTo>
                    <a:pt x="2458576" y="1565255"/>
                    <a:pt x="2437512" y="1547241"/>
                    <a:pt x="2413440" y="1544238"/>
                  </a:cubicBezTo>
                  <a:cubicBezTo>
                    <a:pt x="2410430" y="1550243"/>
                    <a:pt x="2410430" y="1556248"/>
                    <a:pt x="2410430" y="1559250"/>
                  </a:cubicBezTo>
                  <a:cubicBezTo>
                    <a:pt x="2386358" y="1685347"/>
                    <a:pt x="2320157" y="1799435"/>
                    <a:pt x="2238911" y="1898511"/>
                  </a:cubicBezTo>
                  <a:cubicBezTo>
                    <a:pt x="2259975" y="1889504"/>
                    <a:pt x="2284048" y="1883500"/>
                    <a:pt x="2305112" y="1892506"/>
                  </a:cubicBezTo>
                  <a:cubicBezTo>
                    <a:pt x="2323166" y="1895509"/>
                    <a:pt x="2335203" y="1907518"/>
                    <a:pt x="2347239" y="1919527"/>
                  </a:cubicBezTo>
                  <a:cubicBezTo>
                    <a:pt x="2359276" y="1931537"/>
                    <a:pt x="2374321" y="1943546"/>
                    <a:pt x="2389367" y="1943546"/>
                  </a:cubicBezTo>
                  <a:cubicBezTo>
                    <a:pt x="2416449" y="1946548"/>
                    <a:pt x="2437512" y="1922530"/>
                    <a:pt x="2458576" y="1898511"/>
                  </a:cubicBezTo>
                  <a:cubicBezTo>
                    <a:pt x="2461585" y="1895509"/>
                    <a:pt x="2464594" y="1895509"/>
                    <a:pt x="2470613" y="1898511"/>
                  </a:cubicBezTo>
                  <a:cubicBezTo>
                    <a:pt x="2473622" y="1901513"/>
                    <a:pt x="2473622" y="1904516"/>
                    <a:pt x="2470613" y="1910520"/>
                  </a:cubicBezTo>
                  <a:cubicBezTo>
                    <a:pt x="2449549" y="1934539"/>
                    <a:pt x="2425476" y="1961560"/>
                    <a:pt x="2395385" y="1961560"/>
                  </a:cubicBezTo>
                  <a:cubicBezTo>
                    <a:pt x="2392376" y="1961560"/>
                    <a:pt x="2389367" y="1961560"/>
                    <a:pt x="2386358" y="1961560"/>
                  </a:cubicBezTo>
                  <a:cubicBezTo>
                    <a:pt x="2365294" y="1958557"/>
                    <a:pt x="2350248" y="1943546"/>
                    <a:pt x="2335203" y="1931537"/>
                  </a:cubicBezTo>
                  <a:cubicBezTo>
                    <a:pt x="2326175" y="1919527"/>
                    <a:pt x="2314139" y="1910520"/>
                    <a:pt x="2302102" y="1907518"/>
                  </a:cubicBezTo>
                  <a:cubicBezTo>
                    <a:pt x="2278030" y="1898511"/>
                    <a:pt x="2247938" y="1910520"/>
                    <a:pt x="2223866" y="1922530"/>
                  </a:cubicBezTo>
                  <a:cubicBezTo>
                    <a:pt x="2223866" y="1922530"/>
                    <a:pt x="2223866" y="1922530"/>
                    <a:pt x="2220856" y="1925532"/>
                  </a:cubicBezTo>
                  <a:cubicBezTo>
                    <a:pt x="2217847" y="1928534"/>
                    <a:pt x="2214838" y="1928534"/>
                    <a:pt x="2208820" y="1931537"/>
                  </a:cubicBezTo>
                  <a:cubicBezTo>
                    <a:pt x="2193774" y="1949550"/>
                    <a:pt x="2178729" y="1967564"/>
                    <a:pt x="2160674" y="1985578"/>
                  </a:cubicBezTo>
                  <a:cubicBezTo>
                    <a:pt x="2115538" y="2030613"/>
                    <a:pt x="2064383" y="2075647"/>
                    <a:pt x="2013228" y="2114677"/>
                  </a:cubicBezTo>
                  <a:cubicBezTo>
                    <a:pt x="2028273" y="2117680"/>
                    <a:pt x="2043319" y="2117680"/>
                    <a:pt x="2058365" y="2114677"/>
                  </a:cubicBezTo>
                  <a:cubicBezTo>
                    <a:pt x="2082437" y="2114677"/>
                    <a:pt x="2106510" y="2114677"/>
                    <a:pt x="2127574" y="2123684"/>
                  </a:cubicBezTo>
                  <a:cubicBezTo>
                    <a:pt x="2145629" y="2132691"/>
                    <a:pt x="2160674" y="2147703"/>
                    <a:pt x="2169702" y="2165717"/>
                  </a:cubicBezTo>
                  <a:cubicBezTo>
                    <a:pt x="2172711" y="2168719"/>
                    <a:pt x="2169702" y="2174724"/>
                    <a:pt x="2166693" y="2174724"/>
                  </a:cubicBezTo>
                  <a:cubicBezTo>
                    <a:pt x="2163683" y="2174724"/>
                    <a:pt x="2163683" y="2177726"/>
                    <a:pt x="2163683" y="2177726"/>
                  </a:cubicBezTo>
                  <a:cubicBezTo>
                    <a:pt x="2160674" y="2177726"/>
                    <a:pt x="2157665" y="2174724"/>
                    <a:pt x="2154656" y="2171721"/>
                  </a:cubicBezTo>
                  <a:cubicBezTo>
                    <a:pt x="2148638" y="2156710"/>
                    <a:pt x="2136601" y="2144701"/>
                    <a:pt x="2121556" y="2138696"/>
                  </a:cubicBezTo>
                  <a:cubicBezTo>
                    <a:pt x="2103501" y="2129689"/>
                    <a:pt x="2079428" y="2129689"/>
                    <a:pt x="2058365" y="2132691"/>
                  </a:cubicBezTo>
                  <a:cubicBezTo>
                    <a:pt x="2037301" y="2132691"/>
                    <a:pt x="2013228" y="2132691"/>
                    <a:pt x="1992164" y="2129689"/>
                  </a:cubicBezTo>
                  <a:cubicBezTo>
                    <a:pt x="1877818" y="2210751"/>
                    <a:pt x="1751435" y="2276802"/>
                    <a:pt x="1619034" y="2306825"/>
                  </a:cubicBezTo>
                  <a:cubicBezTo>
                    <a:pt x="1619034" y="2306825"/>
                    <a:pt x="1622044" y="2306825"/>
                    <a:pt x="1622044" y="2309828"/>
                  </a:cubicBezTo>
                  <a:cubicBezTo>
                    <a:pt x="1628062" y="2309828"/>
                    <a:pt x="1634080" y="2312830"/>
                    <a:pt x="1637089" y="2315832"/>
                  </a:cubicBezTo>
                  <a:cubicBezTo>
                    <a:pt x="1652135" y="2321837"/>
                    <a:pt x="1664171" y="2324839"/>
                    <a:pt x="1676208" y="2333846"/>
                  </a:cubicBezTo>
                  <a:cubicBezTo>
                    <a:pt x="1694262" y="2348858"/>
                    <a:pt x="1706299" y="2378881"/>
                    <a:pt x="1691253" y="2399897"/>
                  </a:cubicBezTo>
                  <a:cubicBezTo>
                    <a:pt x="1691253" y="2399897"/>
                    <a:pt x="1688244" y="2402899"/>
                    <a:pt x="1685235" y="2402899"/>
                  </a:cubicBezTo>
                  <a:cubicBezTo>
                    <a:pt x="1682226" y="2402899"/>
                    <a:pt x="1682226" y="2399897"/>
                    <a:pt x="1679217" y="2399897"/>
                  </a:cubicBezTo>
                  <a:cubicBezTo>
                    <a:pt x="1676208" y="2396895"/>
                    <a:pt x="1676208" y="2393892"/>
                    <a:pt x="1679217" y="2387888"/>
                  </a:cubicBezTo>
                  <a:cubicBezTo>
                    <a:pt x="1688244" y="2375878"/>
                    <a:pt x="1679217" y="2357865"/>
                    <a:pt x="1667180" y="2348858"/>
                  </a:cubicBezTo>
                  <a:cubicBezTo>
                    <a:pt x="1658153" y="2339851"/>
                    <a:pt x="1646116" y="2333846"/>
                    <a:pt x="1631071" y="2330844"/>
                  </a:cubicBezTo>
                  <a:cubicBezTo>
                    <a:pt x="1628062" y="2327841"/>
                    <a:pt x="1622044" y="2324839"/>
                    <a:pt x="1616025" y="2324839"/>
                  </a:cubicBezTo>
                  <a:cubicBezTo>
                    <a:pt x="1606998" y="2318835"/>
                    <a:pt x="1600980" y="2315832"/>
                    <a:pt x="1594962" y="2312830"/>
                  </a:cubicBezTo>
                  <a:cubicBezTo>
                    <a:pt x="1549825" y="2321837"/>
                    <a:pt x="1504688" y="2324839"/>
                    <a:pt x="1456542" y="2327841"/>
                  </a:cubicBezTo>
                  <a:cubicBezTo>
                    <a:pt x="1369278" y="2330844"/>
                    <a:pt x="1279005" y="2315832"/>
                    <a:pt x="1206786" y="2264793"/>
                  </a:cubicBezTo>
                  <a:cubicBezTo>
                    <a:pt x="1137577" y="2216756"/>
                    <a:pt x="1092440" y="2138696"/>
                    <a:pt x="1053322" y="2063638"/>
                  </a:cubicBezTo>
                  <a:cubicBezTo>
                    <a:pt x="1047304" y="2054631"/>
                    <a:pt x="1041285" y="2042622"/>
                    <a:pt x="1035267" y="2033615"/>
                  </a:cubicBezTo>
                  <a:cubicBezTo>
                    <a:pt x="1017212" y="2033615"/>
                    <a:pt x="999158" y="2033615"/>
                    <a:pt x="987121" y="2042622"/>
                  </a:cubicBezTo>
                  <a:cubicBezTo>
                    <a:pt x="957030" y="2057634"/>
                    <a:pt x="951012" y="2096664"/>
                    <a:pt x="948003" y="2132691"/>
                  </a:cubicBezTo>
                  <a:cubicBezTo>
                    <a:pt x="948003" y="2135694"/>
                    <a:pt x="944994" y="2138696"/>
                    <a:pt x="941985" y="2138696"/>
                  </a:cubicBezTo>
                  <a:cubicBezTo>
                    <a:pt x="938976" y="2138696"/>
                    <a:pt x="938976" y="2138696"/>
                    <a:pt x="938976" y="2138696"/>
                  </a:cubicBezTo>
                  <a:cubicBezTo>
                    <a:pt x="935966" y="2138696"/>
                    <a:pt x="932957" y="2135694"/>
                    <a:pt x="932957" y="2132691"/>
                  </a:cubicBezTo>
                  <a:cubicBezTo>
                    <a:pt x="935966" y="2090659"/>
                    <a:pt x="941985" y="2045624"/>
                    <a:pt x="978094" y="2027610"/>
                  </a:cubicBezTo>
                  <a:cubicBezTo>
                    <a:pt x="993140" y="2018603"/>
                    <a:pt x="1011194" y="2018603"/>
                    <a:pt x="1026240" y="2018603"/>
                  </a:cubicBezTo>
                  <a:cubicBezTo>
                    <a:pt x="975085" y="1922530"/>
                    <a:pt x="926939" y="1826456"/>
                    <a:pt x="899857" y="1721375"/>
                  </a:cubicBezTo>
                  <a:cubicBezTo>
                    <a:pt x="890830" y="1691352"/>
                    <a:pt x="884812" y="1658326"/>
                    <a:pt x="881802" y="1625301"/>
                  </a:cubicBezTo>
                  <a:cubicBezTo>
                    <a:pt x="875784" y="1625301"/>
                    <a:pt x="866757" y="1628303"/>
                    <a:pt x="860739" y="1631306"/>
                  </a:cubicBezTo>
                  <a:cubicBezTo>
                    <a:pt x="833657" y="1646317"/>
                    <a:pt x="821620" y="1679342"/>
                    <a:pt x="812593" y="1712368"/>
                  </a:cubicBezTo>
                  <a:cubicBezTo>
                    <a:pt x="812593" y="1718372"/>
                    <a:pt x="806575" y="1718372"/>
                    <a:pt x="803566" y="1718372"/>
                  </a:cubicBezTo>
                  <a:cubicBezTo>
                    <a:pt x="797547" y="1718372"/>
                    <a:pt x="794538" y="1712368"/>
                    <a:pt x="797547" y="1709366"/>
                  </a:cubicBezTo>
                  <a:cubicBezTo>
                    <a:pt x="806575" y="1673338"/>
                    <a:pt x="818611" y="1634308"/>
                    <a:pt x="854720" y="1616294"/>
                  </a:cubicBezTo>
                  <a:cubicBezTo>
                    <a:pt x="860739" y="1613292"/>
                    <a:pt x="869766" y="1610289"/>
                    <a:pt x="878793" y="1607287"/>
                  </a:cubicBezTo>
                  <a:cubicBezTo>
                    <a:pt x="872775" y="1547241"/>
                    <a:pt x="875784" y="1481190"/>
                    <a:pt x="884812" y="1421144"/>
                  </a:cubicBezTo>
                  <a:cubicBezTo>
                    <a:pt x="890830" y="1388118"/>
                    <a:pt x="896848" y="1358095"/>
                    <a:pt x="905875" y="1328072"/>
                  </a:cubicBezTo>
                  <a:cubicBezTo>
                    <a:pt x="905875" y="1328072"/>
                    <a:pt x="905875" y="1325070"/>
                    <a:pt x="902866" y="1325070"/>
                  </a:cubicBezTo>
                  <a:cubicBezTo>
                    <a:pt x="869766" y="1319065"/>
                    <a:pt x="836666" y="1307056"/>
                    <a:pt x="818611" y="1277033"/>
                  </a:cubicBezTo>
                  <a:cubicBezTo>
                    <a:pt x="815602" y="1274031"/>
                    <a:pt x="815602" y="1271028"/>
                    <a:pt x="821620" y="1268026"/>
                  </a:cubicBezTo>
                  <a:cubicBezTo>
                    <a:pt x="824629" y="1265024"/>
                    <a:pt x="830648" y="1265024"/>
                    <a:pt x="830648" y="1271028"/>
                  </a:cubicBezTo>
                  <a:cubicBezTo>
                    <a:pt x="845693" y="1295047"/>
                    <a:pt x="875784" y="1304054"/>
                    <a:pt x="905875" y="1310058"/>
                  </a:cubicBezTo>
                  <a:cubicBezTo>
                    <a:pt x="908884" y="1310058"/>
                    <a:pt x="908884" y="1310058"/>
                    <a:pt x="911894" y="1310058"/>
                  </a:cubicBezTo>
                  <a:cubicBezTo>
                    <a:pt x="932957" y="1235001"/>
                    <a:pt x="969067" y="1159943"/>
                    <a:pt x="1011194" y="1090890"/>
                  </a:cubicBezTo>
                  <a:cubicBezTo>
                    <a:pt x="1008185" y="1090890"/>
                    <a:pt x="1005176" y="1087887"/>
                    <a:pt x="999158" y="1087887"/>
                  </a:cubicBezTo>
                  <a:cubicBezTo>
                    <a:pt x="993140" y="1084885"/>
                    <a:pt x="984112" y="1081883"/>
                    <a:pt x="975085" y="1078880"/>
                  </a:cubicBezTo>
                  <a:cubicBezTo>
                    <a:pt x="954021" y="1072876"/>
                    <a:pt x="929948" y="1066871"/>
                    <a:pt x="908884" y="1051860"/>
                  </a:cubicBezTo>
                  <a:cubicBezTo>
                    <a:pt x="869766" y="1021837"/>
                    <a:pt x="860739" y="970797"/>
                    <a:pt x="854720" y="916756"/>
                  </a:cubicBezTo>
                  <a:cubicBezTo>
                    <a:pt x="854720" y="913753"/>
                    <a:pt x="857730" y="907749"/>
                    <a:pt x="860739" y="907749"/>
                  </a:cubicBezTo>
                  <a:cubicBezTo>
                    <a:pt x="866757" y="907749"/>
                    <a:pt x="869766" y="910751"/>
                    <a:pt x="869766" y="916756"/>
                  </a:cubicBezTo>
                  <a:cubicBezTo>
                    <a:pt x="875784" y="964793"/>
                    <a:pt x="884812" y="1012830"/>
                    <a:pt x="917912" y="1039850"/>
                  </a:cubicBezTo>
                  <a:cubicBezTo>
                    <a:pt x="935966" y="1051860"/>
                    <a:pt x="957030" y="1057864"/>
                    <a:pt x="981103" y="1063869"/>
                  </a:cubicBezTo>
                  <a:cubicBezTo>
                    <a:pt x="987121" y="1066871"/>
                    <a:pt x="996149" y="1069873"/>
                    <a:pt x="1005176" y="1072876"/>
                  </a:cubicBezTo>
                  <a:cubicBezTo>
                    <a:pt x="1011194" y="1072876"/>
                    <a:pt x="1014203" y="1075878"/>
                    <a:pt x="1020222" y="1078880"/>
                  </a:cubicBezTo>
                  <a:cubicBezTo>
                    <a:pt x="1050313" y="1030843"/>
                    <a:pt x="1083413" y="988811"/>
                    <a:pt x="1122531" y="949781"/>
                  </a:cubicBezTo>
                  <a:cubicBezTo>
                    <a:pt x="1137577" y="934770"/>
                    <a:pt x="1149613" y="922760"/>
                    <a:pt x="1164659" y="907749"/>
                  </a:cubicBezTo>
                  <a:cubicBezTo>
                    <a:pt x="1158641" y="901744"/>
                    <a:pt x="1152622" y="895739"/>
                    <a:pt x="1146604" y="889735"/>
                  </a:cubicBezTo>
                  <a:cubicBezTo>
                    <a:pt x="1128549" y="865716"/>
                    <a:pt x="1122531" y="829689"/>
                    <a:pt x="1146604" y="808672"/>
                  </a:cubicBezTo>
                  <a:cubicBezTo>
                    <a:pt x="1149613" y="805670"/>
                    <a:pt x="1155631" y="805670"/>
                    <a:pt x="1158641" y="811675"/>
                  </a:cubicBezTo>
                  <a:cubicBezTo>
                    <a:pt x="1161650" y="814677"/>
                    <a:pt x="1158641" y="817679"/>
                    <a:pt x="1155631" y="820682"/>
                  </a:cubicBezTo>
                  <a:cubicBezTo>
                    <a:pt x="1140586" y="835693"/>
                    <a:pt x="1146604" y="862714"/>
                    <a:pt x="1158641" y="880728"/>
                  </a:cubicBezTo>
                  <a:cubicBezTo>
                    <a:pt x="1164659" y="886733"/>
                    <a:pt x="1170677" y="889735"/>
                    <a:pt x="1176695" y="895739"/>
                  </a:cubicBezTo>
                  <a:cubicBezTo>
                    <a:pt x="1230859" y="838696"/>
                    <a:pt x="1285023" y="784654"/>
                    <a:pt x="1348215" y="745624"/>
                  </a:cubicBezTo>
                  <a:cubicBezTo>
                    <a:pt x="1333169" y="709596"/>
                    <a:pt x="1309096" y="676571"/>
                    <a:pt x="1275996" y="652552"/>
                  </a:cubicBezTo>
                  <a:cubicBezTo>
                    <a:pt x="1272987" y="649550"/>
                    <a:pt x="1272987" y="646548"/>
                    <a:pt x="1275996" y="643545"/>
                  </a:cubicBezTo>
                  <a:cubicBezTo>
                    <a:pt x="1279005" y="637541"/>
                    <a:pt x="1282014" y="637541"/>
                    <a:pt x="1288032" y="640543"/>
                  </a:cubicBezTo>
                  <a:cubicBezTo>
                    <a:pt x="1321133" y="664562"/>
                    <a:pt x="1345205" y="697587"/>
                    <a:pt x="1360251" y="736617"/>
                  </a:cubicBezTo>
                  <a:cubicBezTo>
                    <a:pt x="1417424" y="703592"/>
                    <a:pt x="1477606" y="679573"/>
                    <a:pt x="1546816" y="673569"/>
                  </a:cubicBezTo>
                  <a:cubicBezTo>
                    <a:pt x="1552834" y="673569"/>
                    <a:pt x="1555843" y="673569"/>
                    <a:pt x="1558852" y="673569"/>
                  </a:cubicBezTo>
                  <a:cubicBezTo>
                    <a:pt x="1558852" y="673569"/>
                    <a:pt x="1558852" y="673569"/>
                    <a:pt x="1543807" y="628534"/>
                  </a:cubicBezTo>
                  <a:cubicBezTo>
                    <a:pt x="1540798" y="613522"/>
                    <a:pt x="1534779" y="595508"/>
                    <a:pt x="1522743" y="583499"/>
                  </a:cubicBezTo>
                  <a:cubicBezTo>
                    <a:pt x="1510706" y="574492"/>
                    <a:pt x="1492652" y="571490"/>
                    <a:pt x="1483624" y="580497"/>
                  </a:cubicBezTo>
                  <a:cubicBezTo>
                    <a:pt x="1480615" y="583499"/>
                    <a:pt x="1474597" y="583499"/>
                    <a:pt x="1471588" y="577495"/>
                  </a:cubicBezTo>
                  <a:cubicBezTo>
                    <a:pt x="1468579" y="574492"/>
                    <a:pt x="1468579" y="571490"/>
                    <a:pt x="1471588" y="568488"/>
                  </a:cubicBezTo>
                  <a:cubicBezTo>
                    <a:pt x="1480616" y="560982"/>
                    <a:pt x="1491900" y="558730"/>
                    <a:pt x="1503184" y="560231"/>
                  </a:cubicBezTo>
                  <a:close/>
                  <a:moveTo>
                    <a:pt x="2229501" y="0"/>
                  </a:moveTo>
                  <a:cubicBezTo>
                    <a:pt x="2229501" y="0"/>
                    <a:pt x="2232520" y="0"/>
                    <a:pt x="2232520" y="0"/>
                  </a:cubicBezTo>
                  <a:cubicBezTo>
                    <a:pt x="2232520" y="0"/>
                    <a:pt x="2232520" y="3002"/>
                    <a:pt x="2232520" y="3002"/>
                  </a:cubicBezTo>
                  <a:cubicBezTo>
                    <a:pt x="2223462" y="12009"/>
                    <a:pt x="2214403" y="24018"/>
                    <a:pt x="2214403" y="36028"/>
                  </a:cubicBezTo>
                  <a:cubicBezTo>
                    <a:pt x="2214403" y="42032"/>
                    <a:pt x="2217423" y="48037"/>
                    <a:pt x="2217423" y="54041"/>
                  </a:cubicBezTo>
                  <a:cubicBezTo>
                    <a:pt x="2220442" y="54041"/>
                    <a:pt x="2220442" y="57044"/>
                    <a:pt x="2220442" y="60046"/>
                  </a:cubicBezTo>
                  <a:cubicBezTo>
                    <a:pt x="2223462" y="60046"/>
                    <a:pt x="2223462" y="63048"/>
                    <a:pt x="2223462" y="63048"/>
                  </a:cubicBezTo>
                  <a:cubicBezTo>
                    <a:pt x="2238559" y="63048"/>
                    <a:pt x="2253656" y="63048"/>
                    <a:pt x="2268754" y="63048"/>
                  </a:cubicBezTo>
                  <a:cubicBezTo>
                    <a:pt x="2274793" y="66051"/>
                    <a:pt x="2280831" y="66051"/>
                    <a:pt x="2286870" y="66051"/>
                  </a:cubicBezTo>
                  <a:cubicBezTo>
                    <a:pt x="2286870" y="63048"/>
                    <a:pt x="2286870" y="60046"/>
                    <a:pt x="2286870" y="60046"/>
                  </a:cubicBezTo>
                  <a:cubicBezTo>
                    <a:pt x="2289890" y="51039"/>
                    <a:pt x="2295929" y="42032"/>
                    <a:pt x="2304987" y="45035"/>
                  </a:cubicBezTo>
                  <a:cubicBezTo>
                    <a:pt x="2304987" y="45035"/>
                    <a:pt x="2308007" y="45035"/>
                    <a:pt x="2304987" y="48037"/>
                  </a:cubicBezTo>
                  <a:cubicBezTo>
                    <a:pt x="2298948" y="48037"/>
                    <a:pt x="2292909" y="54041"/>
                    <a:pt x="2289890" y="60046"/>
                  </a:cubicBezTo>
                  <a:cubicBezTo>
                    <a:pt x="2289890" y="63048"/>
                    <a:pt x="2289890" y="63048"/>
                    <a:pt x="2289890" y="66051"/>
                  </a:cubicBezTo>
                  <a:cubicBezTo>
                    <a:pt x="2314046" y="69053"/>
                    <a:pt x="2335182" y="72055"/>
                    <a:pt x="2353299" y="78060"/>
                  </a:cubicBezTo>
                  <a:cubicBezTo>
                    <a:pt x="2359337" y="69053"/>
                    <a:pt x="2362357" y="57044"/>
                    <a:pt x="2362357" y="45035"/>
                  </a:cubicBezTo>
                  <a:cubicBezTo>
                    <a:pt x="2362357" y="45035"/>
                    <a:pt x="2362357" y="42032"/>
                    <a:pt x="2365376" y="42032"/>
                  </a:cubicBezTo>
                  <a:cubicBezTo>
                    <a:pt x="2365376" y="42032"/>
                    <a:pt x="2368396" y="45035"/>
                    <a:pt x="2368396" y="45035"/>
                  </a:cubicBezTo>
                  <a:cubicBezTo>
                    <a:pt x="2368396" y="57044"/>
                    <a:pt x="2365376" y="69053"/>
                    <a:pt x="2359337" y="78060"/>
                  </a:cubicBezTo>
                  <a:cubicBezTo>
                    <a:pt x="2377454" y="84064"/>
                    <a:pt x="2392552" y="93071"/>
                    <a:pt x="2404629" y="108083"/>
                  </a:cubicBezTo>
                  <a:cubicBezTo>
                    <a:pt x="2407649" y="108083"/>
                    <a:pt x="2407649" y="111085"/>
                    <a:pt x="2407649" y="111085"/>
                  </a:cubicBezTo>
                  <a:cubicBezTo>
                    <a:pt x="2407649" y="111085"/>
                    <a:pt x="2407649" y="111085"/>
                    <a:pt x="2416707" y="99076"/>
                  </a:cubicBezTo>
                  <a:cubicBezTo>
                    <a:pt x="2416707" y="96074"/>
                    <a:pt x="2419727" y="93071"/>
                    <a:pt x="2419727" y="87067"/>
                  </a:cubicBezTo>
                  <a:cubicBezTo>
                    <a:pt x="2422746" y="84064"/>
                    <a:pt x="2419727" y="78060"/>
                    <a:pt x="2416707" y="78060"/>
                  </a:cubicBezTo>
                  <a:cubicBezTo>
                    <a:pt x="2413688" y="78060"/>
                    <a:pt x="2413688" y="75058"/>
                    <a:pt x="2413688" y="75058"/>
                  </a:cubicBezTo>
                  <a:cubicBezTo>
                    <a:pt x="2413688" y="75058"/>
                    <a:pt x="2413688" y="72055"/>
                    <a:pt x="2416707" y="72055"/>
                  </a:cubicBezTo>
                  <a:cubicBezTo>
                    <a:pt x="2422746" y="75058"/>
                    <a:pt x="2425766" y="81062"/>
                    <a:pt x="2425766" y="87067"/>
                  </a:cubicBezTo>
                  <a:cubicBezTo>
                    <a:pt x="2425766" y="93071"/>
                    <a:pt x="2422746" y="99076"/>
                    <a:pt x="2419727" y="102078"/>
                  </a:cubicBezTo>
                  <a:cubicBezTo>
                    <a:pt x="2419727" y="102078"/>
                    <a:pt x="2419727" y="102078"/>
                    <a:pt x="2410668" y="114088"/>
                  </a:cubicBezTo>
                  <a:cubicBezTo>
                    <a:pt x="2431805" y="138106"/>
                    <a:pt x="2443882" y="171131"/>
                    <a:pt x="2452941" y="201154"/>
                  </a:cubicBezTo>
                  <a:cubicBezTo>
                    <a:pt x="2452941" y="207159"/>
                    <a:pt x="2455960" y="210161"/>
                    <a:pt x="2455960" y="216166"/>
                  </a:cubicBezTo>
                  <a:cubicBezTo>
                    <a:pt x="2455960" y="216166"/>
                    <a:pt x="2458980" y="216166"/>
                    <a:pt x="2458980" y="213164"/>
                  </a:cubicBezTo>
                  <a:cubicBezTo>
                    <a:pt x="2461999" y="213164"/>
                    <a:pt x="2465019" y="213164"/>
                    <a:pt x="2471058" y="213164"/>
                  </a:cubicBezTo>
                  <a:cubicBezTo>
                    <a:pt x="2471058" y="213164"/>
                    <a:pt x="2471058" y="213164"/>
                    <a:pt x="2474077" y="213164"/>
                  </a:cubicBezTo>
                  <a:cubicBezTo>
                    <a:pt x="2477097" y="213164"/>
                    <a:pt x="2480116" y="213164"/>
                    <a:pt x="2483135" y="213164"/>
                  </a:cubicBezTo>
                  <a:cubicBezTo>
                    <a:pt x="2486155" y="210161"/>
                    <a:pt x="2486155" y="210161"/>
                    <a:pt x="2486155" y="207159"/>
                  </a:cubicBezTo>
                  <a:cubicBezTo>
                    <a:pt x="2486155" y="207159"/>
                    <a:pt x="2486155" y="204157"/>
                    <a:pt x="2486155" y="204157"/>
                  </a:cubicBezTo>
                  <a:cubicBezTo>
                    <a:pt x="2486155" y="204157"/>
                    <a:pt x="2486155" y="201154"/>
                    <a:pt x="2486155" y="201154"/>
                  </a:cubicBezTo>
                  <a:cubicBezTo>
                    <a:pt x="2486155" y="201154"/>
                    <a:pt x="2489174" y="201154"/>
                    <a:pt x="2489174" y="201154"/>
                  </a:cubicBezTo>
                  <a:cubicBezTo>
                    <a:pt x="2489174" y="204157"/>
                    <a:pt x="2492194" y="204157"/>
                    <a:pt x="2492194" y="207159"/>
                  </a:cubicBezTo>
                  <a:cubicBezTo>
                    <a:pt x="2489174" y="210161"/>
                    <a:pt x="2489174" y="213164"/>
                    <a:pt x="2486155" y="216166"/>
                  </a:cubicBezTo>
                  <a:cubicBezTo>
                    <a:pt x="2483135" y="219168"/>
                    <a:pt x="2477097" y="219168"/>
                    <a:pt x="2474077" y="219168"/>
                  </a:cubicBezTo>
                  <a:cubicBezTo>
                    <a:pt x="2471058" y="219168"/>
                    <a:pt x="2471058" y="219168"/>
                    <a:pt x="2468038" y="219168"/>
                  </a:cubicBezTo>
                  <a:cubicBezTo>
                    <a:pt x="2465019" y="219168"/>
                    <a:pt x="2461999" y="219168"/>
                    <a:pt x="2458980" y="219168"/>
                  </a:cubicBezTo>
                  <a:cubicBezTo>
                    <a:pt x="2458980" y="219168"/>
                    <a:pt x="2458980" y="219168"/>
                    <a:pt x="2455960" y="219168"/>
                  </a:cubicBezTo>
                  <a:cubicBezTo>
                    <a:pt x="2461999" y="243187"/>
                    <a:pt x="2461999" y="270207"/>
                    <a:pt x="2461999" y="294226"/>
                  </a:cubicBezTo>
                  <a:cubicBezTo>
                    <a:pt x="2461999" y="294226"/>
                    <a:pt x="2465019" y="294226"/>
                    <a:pt x="2468038" y="297228"/>
                  </a:cubicBezTo>
                  <a:cubicBezTo>
                    <a:pt x="2468038" y="297228"/>
                    <a:pt x="2471058" y="297228"/>
                    <a:pt x="2471058" y="300231"/>
                  </a:cubicBezTo>
                  <a:cubicBezTo>
                    <a:pt x="2474077" y="300231"/>
                    <a:pt x="2477097" y="303233"/>
                    <a:pt x="2480116" y="303233"/>
                  </a:cubicBezTo>
                  <a:cubicBezTo>
                    <a:pt x="2483135" y="306235"/>
                    <a:pt x="2486155" y="303233"/>
                    <a:pt x="2489174" y="303233"/>
                  </a:cubicBezTo>
                  <a:cubicBezTo>
                    <a:pt x="2489174" y="303233"/>
                    <a:pt x="2492194" y="300231"/>
                    <a:pt x="2492194" y="300231"/>
                  </a:cubicBezTo>
                  <a:cubicBezTo>
                    <a:pt x="2492194" y="297228"/>
                    <a:pt x="2492194" y="297228"/>
                    <a:pt x="2495213" y="297228"/>
                  </a:cubicBezTo>
                  <a:cubicBezTo>
                    <a:pt x="2495213" y="297228"/>
                    <a:pt x="2495213" y="297228"/>
                    <a:pt x="2495213" y="300231"/>
                  </a:cubicBezTo>
                  <a:cubicBezTo>
                    <a:pt x="2495213" y="303233"/>
                    <a:pt x="2495213" y="306235"/>
                    <a:pt x="2492194" y="306235"/>
                  </a:cubicBezTo>
                  <a:cubicBezTo>
                    <a:pt x="2489174" y="309237"/>
                    <a:pt x="2483135" y="309237"/>
                    <a:pt x="2480116" y="309237"/>
                  </a:cubicBezTo>
                  <a:cubicBezTo>
                    <a:pt x="2477097" y="306235"/>
                    <a:pt x="2474077" y="306235"/>
                    <a:pt x="2468038" y="303233"/>
                  </a:cubicBezTo>
                  <a:cubicBezTo>
                    <a:pt x="2468038" y="303233"/>
                    <a:pt x="2465019" y="300231"/>
                    <a:pt x="2465019" y="300231"/>
                  </a:cubicBezTo>
                  <a:cubicBezTo>
                    <a:pt x="2465019" y="300231"/>
                    <a:pt x="2461999" y="297228"/>
                    <a:pt x="2461999" y="297228"/>
                  </a:cubicBezTo>
                  <a:cubicBezTo>
                    <a:pt x="2458980" y="312240"/>
                    <a:pt x="2455960" y="327251"/>
                    <a:pt x="2452941" y="342263"/>
                  </a:cubicBezTo>
                  <a:cubicBezTo>
                    <a:pt x="2458980" y="342263"/>
                    <a:pt x="2461999" y="342263"/>
                    <a:pt x="2468038" y="345265"/>
                  </a:cubicBezTo>
                  <a:cubicBezTo>
                    <a:pt x="2471058" y="348267"/>
                    <a:pt x="2474077" y="351270"/>
                    <a:pt x="2474077" y="354272"/>
                  </a:cubicBezTo>
                  <a:cubicBezTo>
                    <a:pt x="2477097" y="357274"/>
                    <a:pt x="2480116" y="357274"/>
                    <a:pt x="2483135" y="360277"/>
                  </a:cubicBezTo>
                  <a:cubicBezTo>
                    <a:pt x="2486155" y="363279"/>
                    <a:pt x="2489174" y="363279"/>
                    <a:pt x="2492194" y="363279"/>
                  </a:cubicBezTo>
                  <a:cubicBezTo>
                    <a:pt x="2495213" y="363279"/>
                    <a:pt x="2495213" y="360277"/>
                    <a:pt x="2498233" y="360277"/>
                  </a:cubicBezTo>
                  <a:cubicBezTo>
                    <a:pt x="2498233" y="360277"/>
                    <a:pt x="2498233" y="360277"/>
                    <a:pt x="2501252" y="360277"/>
                  </a:cubicBezTo>
                  <a:cubicBezTo>
                    <a:pt x="2501252" y="360277"/>
                    <a:pt x="2501252" y="360277"/>
                    <a:pt x="2501252" y="363279"/>
                  </a:cubicBezTo>
                  <a:cubicBezTo>
                    <a:pt x="2498233" y="366281"/>
                    <a:pt x="2495213" y="366281"/>
                    <a:pt x="2492194" y="366281"/>
                  </a:cubicBezTo>
                  <a:cubicBezTo>
                    <a:pt x="2489174" y="369284"/>
                    <a:pt x="2483135" y="366281"/>
                    <a:pt x="2480116" y="363279"/>
                  </a:cubicBezTo>
                  <a:cubicBezTo>
                    <a:pt x="2477097" y="360277"/>
                    <a:pt x="2474077" y="360277"/>
                    <a:pt x="2471058" y="357274"/>
                  </a:cubicBezTo>
                  <a:cubicBezTo>
                    <a:pt x="2468038" y="354272"/>
                    <a:pt x="2468038" y="351270"/>
                    <a:pt x="2465019" y="348267"/>
                  </a:cubicBezTo>
                  <a:cubicBezTo>
                    <a:pt x="2461999" y="348267"/>
                    <a:pt x="2455960" y="345265"/>
                    <a:pt x="2449921" y="345265"/>
                  </a:cubicBezTo>
                  <a:cubicBezTo>
                    <a:pt x="2443882" y="369284"/>
                    <a:pt x="2431805" y="390300"/>
                    <a:pt x="2416707" y="408314"/>
                  </a:cubicBezTo>
                  <a:cubicBezTo>
                    <a:pt x="2419727" y="411316"/>
                    <a:pt x="2422746" y="414318"/>
                    <a:pt x="2425766" y="414318"/>
                  </a:cubicBezTo>
                  <a:cubicBezTo>
                    <a:pt x="2428785" y="417321"/>
                    <a:pt x="2431805" y="420323"/>
                    <a:pt x="2437844" y="423325"/>
                  </a:cubicBezTo>
                  <a:cubicBezTo>
                    <a:pt x="2440863" y="426327"/>
                    <a:pt x="2446902" y="426327"/>
                    <a:pt x="2449921" y="423325"/>
                  </a:cubicBezTo>
                  <a:cubicBezTo>
                    <a:pt x="2452941" y="423325"/>
                    <a:pt x="2452941" y="423325"/>
                    <a:pt x="2455960" y="420323"/>
                  </a:cubicBezTo>
                  <a:cubicBezTo>
                    <a:pt x="2455960" y="420323"/>
                    <a:pt x="2455960" y="417321"/>
                    <a:pt x="2458980" y="420323"/>
                  </a:cubicBezTo>
                  <a:cubicBezTo>
                    <a:pt x="2458980" y="420323"/>
                    <a:pt x="2458980" y="420323"/>
                    <a:pt x="2458980" y="423325"/>
                  </a:cubicBezTo>
                  <a:cubicBezTo>
                    <a:pt x="2458980" y="426327"/>
                    <a:pt x="2455960" y="426327"/>
                    <a:pt x="2452941" y="429330"/>
                  </a:cubicBezTo>
                  <a:cubicBezTo>
                    <a:pt x="2446902" y="429330"/>
                    <a:pt x="2440863" y="429330"/>
                    <a:pt x="2434824" y="426327"/>
                  </a:cubicBezTo>
                  <a:cubicBezTo>
                    <a:pt x="2431805" y="426327"/>
                    <a:pt x="2425766" y="423325"/>
                    <a:pt x="2422746" y="420323"/>
                  </a:cubicBezTo>
                  <a:cubicBezTo>
                    <a:pt x="2419727" y="417321"/>
                    <a:pt x="2416707" y="414318"/>
                    <a:pt x="2413688" y="411316"/>
                  </a:cubicBezTo>
                  <a:cubicBezTo>
                    <a:pt x="2401610" y="426327"/>
                    <a:pt x="2386513" y="441339"/>
                    <a:pt x="2371415" y="450346"/>
                  </a:cubicBezTo>
                  <a:cubicBezTo>
                    <a:pt x="2374435" y="456350"/>
                    <a:pt x="2374435" y="465357"/>
                    <a:pt x="2374435" y="471362"/>
                  </a:cubicBezTo>
                  <a:cubicBezTo>
                    <a:pt x="2371415" y="480369"/>
                    <a:pt x="2365376" y="489376"/>
                    <a:pt x="2362357" y="495380"/>
                  </a:cubicBezTo>
                  <a:cubicBezTo>
                    <a:pt x="2359337" y="495380"/>
                    <a:pt x="2359337" y="495380"/>
                    <a:pt x="2356318" y="495380"/>
                  </a:cubicBezTo>
                  <a:cubicBezTo>
                    <a:pt x="2356318" y="495380"/>
                    <a:pt x="2356318" y="492378"/>
                    <a:pt x="2356318" y="492378"/>
                  </a:cubicBezTo>
                  <a:cubicBezTo>
                    <a:pt x="2362357" y="486374"/>
                    <a:pt x="2365376" y="480369"/>
                    <a:pt x="2368396" y="471362"/>
                  </a:cubicBezTo>
                  <a:cubicBezTo>
                    <a:pt x="2371415" y="465357"/>
                    <a:pt x="2371415" y="459353"/>
                    <a:pt x="2365376" y="453348"/>
                  </a:cubicBezTo>
                  <a:cubicBezTo>
                    <a:pt x="2365376" y="453348"/>
                    <a:pt x="2365376" y="453348"/>
                    <a:pt x="2362357" y="453348"/>
                  </a:cubicBezTo>
                  <a:cubicBezTo>
                    <a:pt x="2332162" y="471362"/>
                    <a:pt x="2292909" y="477367"/>
                    <a:pt x="2256676" y="477367"/>
                  </a:cubicBezTo>
                  <a:cubicBezTo>
                    <a:pt x="2262715" y="480369"/>
                    <a:pt x="2268754" y="483371"/>
                    <a:pt x="2271773" y="489376"/>
                  </a:cubicBezTo>
                  <a:cubicBezTo>
                    <a:pt x="2271773" y="495380"/>
                    <a:pt x="2271773" y="498383"/>
                    <a:pt x="2271773" y="504387"/>
                  </a:cubicBezTo>
                  <a:cubicBezTo>
                    <a:pt x="2271773" y="510392"/>
                    <a:pt x="2271773" y="513394"/>
                    <a:pt x="2274793" y="519399"/>
                  </a:cubicBezTo>
                  <a:cubicBezTo>
                    <a:pt x="2277812" y="525404"/>
                    <a:pt x="2286870" y="525404"/>
                    <a:pt x="2295929" y="525404"/>
                  </a:cubicBezTo>
                  <a:cubicBezTo>
                    <a:pt x="2298948" y="525404"/>
                    <a:pt x="2298948" y="525404"/>
                    <a:pt x="2298948" y="528406"/>
                  </a:cubicBezTo>
                  <a:cubicBezTo>
                    <a:pt x="2298948" y="528406"/>
                    <a:pt x="2298948" y="528406"/>
                    <a:pt x="2295929" y="528406"/>
                  </a:cubicBezTo>
                  <a:cubicBezTo>
                    <a:pt x="2286870" y="528406"/>
                    <a:pt x="2277812" y="528406"/>
                    <a:pt x="2271773" y="522401"/>
                  </a:cubicBezTo>
                  <a:cubicBezTo>
                    <a:pt x="2271773" y="522401"/>
                    <a:pt x="2271773" y="522401"/>
                    <a:pt x="2268754" y="519399"/>
                  </a:cubicBezTo>
                  <a:cubicBezTo>
                    <a:pt x="2265734" y="516397"/>
                    <a:pt x="2268754" y="510392"/>
                    <a:pt x="2268754" y="504387"/>
                  </a:cubicBezTo>
                  <a:cubicBezTo>
                    <a:pt x="2268754" y="498383"/>
                    <a:pt x="2268754" y="495380"/>
                    <a:pt x="2265734" y="492378"/>
                  </a:cubicBezTo>
                  <a:cubicBezTo>
                    <a:pt x="2265734" y="486374"/>
                    <a:pt x="2256676" y="480369"/>
                    <a:pt x="2250637" y="477367"/>
                  </a:cubicBezTo>
                  <a:cubicBezTo>
                    <a:pt x="2250637" y="477367"/>
                    <a:pt x="2250637" y="477367"/>
                    <a:pt x="2247617" y="477367"/>
                  </a:cubicBezTo>
                  <a:cubicBezTo>
                    <a:pt x="2247617" y="477367"/>
                    <a:pt x="2247617" y="477367"/>
                    <a:pt x="2244598" y="477367"/>
                  </a:cubicBezTo>
                  <a:cubicBezTo>
                    <a:pt x="2238559" y="477367"/>
                    <a:pt x="2232520" y="474364"/>
                    <a:pt x="2223462" y="474364"/>
                  </a:cubicBezTo>
                  <a:cubicBezTo>
                    <a:pt x="2205345" y="474364"/>
                    <a:pt x="2187228" y="471362"/>
                    <a:pt x="2169111" y="465357"/>
                  </a:cubicBezTo>
                  <a:cubicBezTo>
                    <a:pt x="2172131" y="468360"/>
                    <a:pt x="2175150" y="471362"/>
                    <a:pt x="2178170" y="474364"/>
                  </a:cubicBezTo>
                  <a:cubicBezTo>
                    <a:pt x="2181189" y="480369"/>
                    <a:pt x="2187228" y="486374"/>
                    <a:pt x="2187228" y="492378"/>
                  </a:cubicBezTo>
                  <a:cubicBezTo>
                    <a:pt x="2190248" y="498383"/>
                    <a:pt x="2190248" y="504387"/>
                    <a:pt x="2187228" y="507390"/>
                  </a:cubicBezTo>
                  <a:cubicBezTo>
                    <a:pt x="2187228" y="510392"/>
                    <a:pt x="2184209" y="510392"/>
                    <a:pt x="2184209" y="510392"/>
                  </a:cubicBezTo>
                  <a:cubicBezTo>
                    <a:pt x="2184209" y="510392"/>
                    <a:pt x="2184209" y="510392"/>
                    <a:pt x="2181189" y="510392"/>
                  </a:cubicBezTo>
                  <a:cubicBezTo>
                    <a:pt x="2181189" y="507390"/>
                    <a:pt x="2181189" y="507390"/>
                    <a:pt x="2181189" y="507390"/>
                  </a:cubicBezTo>
                  <a:cubicBezTo>
                    <a:pt x="2184209" y="501385"/>
                    <a:pt x="2184209" y="498383"/>
                    <a:pt x="2184209" y="492378"/>
                  </a:cubicBezTo>
                  <a:cubicBezTo>
                    <a:pt x="2181189" y="489376"/>
                    <a:pt x="2178170" y="483371"/>
                    <a:pt x="2175150" y="477367"/>
                  </a:cubicBezTo>
                  <a:cubicBezTo>
                    <a:pt x="2169111" y="474364"/>
                    <a:pt x="2166092" y="468360"/>
                    <a:pt x="2163072" y="462355"/>
                  </a:cubicBezTo>
                  <a:cubicBezTo>
                    <a:pt x="2123819" y="453348"/>
                    <a:pt x="2087586" y="435334"/>
                    <a:pt x="2057391" y="411316"/>
                  </a:cubicBezTo>
                  <a:cubicBezTo>
                    <a:pt x="2057391" y="414318"/>
                    <a:pt x="2057391" y="414318"/>
                    <a:pt x="2057391" y="414318"/>
                  </a:cubicBezTo>
                  <a:cubicBezTo>
                    <a:pt x="2057391" y="414318"/>
                    <a:pt x="2057391" y="417321"/>
                    <a:pt x="2057391" y="417321"/>
                  </a:cubicBezTo>
                  <a:cubicBezTo>
                    <a:pt x="2060411" y="423325"/>
                    <a:pt x="2060411" y="426327"/>
                    <a:pt x="2060411" y="432332"/>
                  </a:cubicBezTo>
                  <a:cubicBezTo>
                    <a:pt x="2060411" y="438337"/>
                    <a:pt x="2057391" y="444341"/>
                    <a:pt x="2051352" y="444341"/>
                  </a:cubicBezTo>
                  <a:cubicBezTo>
                    <a:pt x="2048333" y="444341"/>
                    <a:pt x="2048333" y="444341"/>
                    <a:pt x="2048333" y="444341"/>
                  </a:cubicBezTo>
                  <a:cubicBezTo>
                    <a:pt x="2048333" y="441339"/>
                    <a:pt x="2048333" y="441339"/>
                    <a:pt x="2048333" y="441339"/>
                  </a:cubicBezTo>
                  <a:cubicBezTo>
                    <a:pt x="2054372" y="441339"/>
                    <a:pt x="2057391" y="435334"/>
                    <a:pt x="2057391" y="429330"/>
                  </a:cubicBezTo>
                  <a:cubicBezTo>
                    <a:pt x="2057391" y="426327"/>
                    <a:pt x="2054372" y="423325"/>
                    <a:pt x="2054372" y="420323"/>
                  </a:cubicBezTo>
                  <a:cubicBezTo>
                    <a:pt x="2054372" y="417321"/>
                    <a:pt x="2054372" y="417321"/>
                    <a:pt x="2054372" y="414318"/>
                  </a:cubicBezTo>
                  <a:cubicBezTo>
                    <a:pt x="2051352" y="414318"/>
                    <a:pt x="2051352" y="411316"/>
                    <a:pt x="2051352" y="408314"/>
                  </a:cubicBezTo>
                  <a:cubicBezTo>
                    <a:pt x="2042294" y="399307"/>
                    <a:pt x="2033236" y="390300"/>
                    <a:pt x="2024177" y="381293"/>
                  </a:cubicBezTo>
                  <a:cubicBezTo>
                    <a:pt x="2009080" y="363279"/>
                    <a:pt x="1993982" y="339261"/>
                    <a:pt x="1993982" y="315242"/>
                  </a:cubicBezTo>
                  <a:cubicBezTo>
                    <a:pt x="1990963" y="291224"/>
                    <a:pt x="2000021" y="267205"/>
                    <a:pt x="2009080" y="246189"/>
                  </a:cubicBezTo>
                  <a:cubicBezTo>
                    <a:pt x="2012099" y="243187"/>
                    <a:pt x="2012099" y="240184"/>
                    <a:pt x="2015119" y="237182"/>
                  </a:cubicBezTo>
                  <a:cubicBezTo>
                    <a:pt x="2012099" y="231177"/>
                    <a:pt x="2009080" y="228175"/>
                    <a:pt x="2003041" y="228175"/>
                  </a:cubicBezTo>
                  <a:cubicBezTo>
                    <a:pt x="1993982" y="222171"/>
                    <a:pt x="1984924" y="228175"/>
                    <a:pt x="1975866" y="234180"/>
                  </a:cubicBezTo>
                  <a:cubicBezTo>
                    <a:pt x="1975866" y="237182"/>
                    <a:pt x="1975866" y="234180"/>
                    <a:pt x="1972846" y="234180"/>
                  </a:cubicBezTo>
                  <a:cubicBezTo>
                    <a:pt x="1972846" y="234180"/>
                    <a:pt x="1972846" y="231177"/>
                    <a:pt x="1972846" y="231177"/>
                  </a:cubicBezTo>
                  <a:cubicBezTo>
                    <a:pt x="1984924" y="225173"/>
                    <a:pt x="1993982" y="219168"/>
                    <a:pt x="2006060" y="222171"/>
                  </a:cubicBezTo>
                  <a:cubicBezTo>
                    <a:pt x="2009080" y="225173"/>
                    <a:pt x="2012099" y="228175"/>
                    <a:pt x="2015119" y="231177"/>
                  </a:cubicBezTo>
                  <a:cubicBezTo>
                    <a:pt x="2027197" y="204157"/>
                    <a:pt x="2039274" y="177136"/>
                    <a:pt x="2057391" y="150115"/>
                  </a:cubicBezTo>
                  <a:cubicBezTo>
                    <a:pt x="2063430" y="144111"/>
                    <a:pt x="2069469" y="138106"/>
                    <a:pt x="2078527" y="129099"/>
                  </a:cubicBezTo>
                  <a:cubicBezTo>
                    <a:pt x="2075508" y="129099"/>
                    <a:pt x="2075508" y="129099"/>
                    <a:pt x="2072489" y="126097"/>
                  </a:cubicBezTo>
                  <a:cubicBezTo>
                    <a:pt x="2063430" y="123094"/>
                    <a:pt x="2054372" y="126097"/>
                    <a:pt x="2045313" y="132101"/>
                  </a:cubicBezTo>
                  <a:cubicBezTo>
                    <a:pt x="2045313" y="132101"/>
                    <a:pt x="2042294" y="132101"/>
                    <a:pt x="2042294" y="129099"/>
                  </a:cubicBezTo>
                  <a:cubicBezTo>
                    <a:pt x="2042294" y="129099"/>
                    <a:pt x="2042294" y="126097"/>
                    <a:pt x="2042294" y="126097"/>
                  </a:cubicBezTo>
                  <a:cubicBezTo>
                    <a:pt x="2054372" y="123094"/>
                    <a:pt x="2063430" y="117090"/>
                    <a:pt x="2075508" y="123094"/>
                  </a:cubicBezTo>
                  <a:cubicBezTo>
                    <a:pt x="2075508" y="123094"/>
                    <a:pt x="2078527" y="126097"/>
                    <a:pt x="2081547" y="126097"/>
                  </a:cubicBezTo>
                  <a:cubicBezTo>
                    <a:pt x="2093625" y="114088"/>
                    <a:pt x="2108722" y="105081"/>
                    <a:pt x="2123819" y="96074"/>
                  </a:cubicBezTo>
                  <a:cubicBezTo>
                    <a:pt x="2129858" y="90069"/>
                    <a:pt x="2138917" y="87067"/>
                    <a:pt x="2147975" y="84064"/>
                  </a:cubicBezTo>
                  <a:cubicBezTo>
                    <a:pt x="2141936" y="75058"/>
                    <a:pt x="2138917" y="63048"/>
                    <a:pt x="2141936" y="54041"/>
                  </a:cubicBezTo>
                  <a:cubicBezTo>
                    <a:pt x="2141936" y="54041"/>
                    <a:pt x="2144956" y="54041"/>
                    <a:pt x="2144956" y="54041"/>
                  </a:cubicBezTo>
                  <a:cubicBezTo>
                    <a:pt x="2147975" y="54041"/>
                    <a:pt x="2147975" y="57044"/>
                    <a:pt x="2147975" y="57044"/>
                  </a:cubicBezTo>
                  <a:cubicBezTo>
                    <a:pt x="2144956" y="63048"/>
                    <a:pt x="2147975" y="72055"/>
                    <a:pt x="2150995" y="81062"/>
                  </a:cubicBezTo>
                  <a:cubicBezTo>
                    <a:pt x="2172131" y="72055"/>
                    <a:pt x="2196286" y="66051"/>
                    <a:pt x="2217423" y="66051"/>
                  </a:cubicBezTo>
                  <a:cubicBezTo>
                    <a:pt x="2217423" y="63048"/>
                    <a:pt x="2217423" y="63048"/>
                    <a:pt x="2217423" y="63048"/>
                  </a:cubicBezTo>
                  <a:cubicBezTo>
                    <a:pt x="2217423" y="60046"/>
                    <a:pt x="2214403" y="57044"/>
                    <a:pt x="2214403" y="54041"/>
                  </a:cubicBezTo>
                  <a:cubicBezTo>
                    <a:pt x="2211384" y="48037"/>
                    <a:pt x="2208364" y="42032"/>
                    <a:pt x="2208364" y="36028"/>
                  </a:cubicBezTo>
                  <a:cubicBezTo>
                    <a:pt x="2208364" y="21016"/>
                    <a:pt x="2217423" y="9007"/>
                    <a:pt x="2229501" y="0"/>
                  </a:cubicBezTo>
                  <a:close/>
                </a:path>
              </a:pathLst>
            </a:custGeom>
            <a:solidFill>
              <a:srgbClr val="F58470"/>
            </a:solidFill>
            <a:ln>
              <a:noFill/>
            </a:ln>
          </p:spPr>
          <p:txBody>
            <a:bodyPr anchor="ctr" wrap="square">
              <a:noAutofit/>
            </a:bodyPr>
            <a:p>
              <a:pPr algn="ctr"/>
              <a:endParaRPr>
                <a:cs typeface="+mn-ea"/>
                <a:sym typeface="+mn-lt"/>
              </a:endParaRPr>
            </a:p>
          </p:txBody>
        </p:sp>
        <p:sp>
          <p:nvSpPr>
            <p:cNvPr id="1048615" name="iṧḻíďè"/>
            <p:cNvSpPr/>
            <p:nvPr/>
          </p:nvSpPr>
          <p:spPr bwMode="auto">
            <a:xfrm>
              <a:off x="1610684" y="1518149"/>
              <a:ext cx="3387046" cy="3761933"/>
            </a:xfrm>
            <a:custGeom>
              <a:avLst/>
              <a:gdLst>
                <a:gd name="connsiteX0" fmla="*/ 1299527 w 2979516"/>
                <a:gd name="connsiteY0" fmla="*/ 3266871 h 3309298"/>
                <a:gd name="connsiteX1" fmla="*/ 1305588 w 2979516"/>
                <a:gd name="connsiteY1" fmla="*/ 3266871 h 3309298"/>
                <a:gd name="connsiteX2" fmla="*/ 1317710 w 2979516"/>
                <a:gd name="connsiteY2" fmla="*/ 3269902 h 3309298"/>
                <a:gd name="connsiteX3" fmla="*/ 1320740 w 2979516"/>
                <a:gd name="connsiteY3" fmla="*/ 3272932 h 3309298"/>
                <a:gd name="connsiteX4" fmla="*/ 1323771 w 2979516"/>
                <a:gd name="connsiteY4" fmla="*/ 3278993 h 3309298"/>
                <a:gd name="connsiteX5" fmla="*/ 1326801 w 2979516"/>
                <a:gd name="connsiteY5" fmla="*/ 3288085 h 3309298"/>
                <a:gd name="connsiteX6" fmla="*/ 1323771 w 2979516"/>
                <a:gd name="connsiteY6" fmla="*/ 3297176 h 3309298"/>
                <a:gd name="connsiteX7" fmla="*/ 1320740 w 2979516"/>
                <a:gd name="connsiteY7" fmla="*/ 3303237 h 3309298"/>
                <a:gd name="connsiteX8" fmla="*/ 1317710 w 2979516"/>
                <a:gd name="connsiteY8" fmla="*/ 3303237 h 3309298"/>
                <a:gd name="connsiteX9" fmla="*/ 1308618 w 2979516"/>
                <a:gd name="connsiteY9" fmla="*/ 3309298 h 3309298"/>
                <a:gd name="connsiteX10" fmla="*/ 1302557 w 2979516"/>
                <a:gd name="connsiteY10" fmla="*/ 3309298 h 3309298"/>
                <a:gd name="connsiteX11" fmla="*/ 1293466 w 2979516"/>
                <a:gd name="connsiteY11" fmla="*/ 3306268 h 3309298"/>
                <a:gd name="connsiteX12" fmla="*/ 1290435 w 2979516"/>
                <a:gd name="connsiteY12" fmla="*/ 3303237 h 3309298"/>
                <a:gd name="connsiteX13" fmla="*/ 1284374 w 2979516"/>
                <a:gd name="connsiteY13" fmla="*/ 3297176 h 3309298"/>
                <a:gd name="connsiteX14" fmla="*/ 1284374 w 2979516"/>
                <a:gd name="connsiteY14" fmla="*/ 3288085 h 3309298"/>
                <a:gd name="connsiteX15" fmla="*/ 1284374 w 2979516"/>
                <a:gd name="connsiteY15" fmla="*/ 3282024 h 3309298"/>
                <a:gd name="connsiteX16" fmla="*/ 1290435 w 2979516"/>
                <a:gd name="connsiteY16" fmla="*/ 3275963 h 3309298"/>
                <a:gd name="connsiteX17" fmla="*/ 1290435 w 2979516"/>
                <a:gd name="connsiteY17" fmla="*/ 3272932 h 3309298"/>
                <a:gd name="connsiteX18" fmla="*/ 1299527 w 2979516"/>
                <a:gd name="connsiteY18" fmla="*/ 3266871 h 3309298"/>
                <a:gd name="connsiteX19" fmla="*/ 1558220 w 2979516"/>
                <a:gd name="connsiteY19" fmla="*/ 3245657 h 3309298"/>
                <a:gd name="connsiteX20" fmla="*/ 1564006 w 2979516"/>
                <a:gd name="connsiteY20" fmla="*/ 3245657 h 3309298"/>
                <a:gd name="connsiteX21" fmla="*/ 1566898 w 2979516"/>
                <a:gd name="connsiteY21" fmla="*/ 3248657 h 3309298"/>
                <a:gd name="connsiteX22" fmla="*/ 1569791 w 2979516"/>
                <a:gd name="connsiteY22" fmla="*/ 3251657 h 3309298"/>
                <a:gd name="connsiteX23" fmla="*/ 1569791 w 2979516"/>
                <a:gd name="connsiteY23" fmla="*/ 3257657 h 3309298"/>
                <a:gd name="connsiteX24" fmla="*/ 1569791 w 2979516"/>
                <a:gd name="connsiteY24" fmla="*/ 3260657 h 3309298"/>
                <a:gd name="connsiteX25" fmla="*/ 1569791 w 2979516"/>
                <a:gd name="connsiteY25" fmla="*/ 3263657 h 3309298"/>
                <a:gd name="connsiteX26" fmla="*/ 1566898 w 2979516"/>
                <a:gd name="connsiteY26" fmla="*/ 3269656 h 3309298"/>
                <a:gd name="connsiteX27" fmla="*/ 1564006 w 2979516"/>
                <a:gd name="connsiteY27" fmla="*/ 3269656 h 3309298"/>
                <a:gd name="connsiteX28" fmla="*/ 1558220 w 2979516"/>
                <a:gd name="connsiteY28" fmla="*/ 3272656 h 3309298"/>
                <a:gd name="connsiteX29" fmla="*/ 1555327 w 2979516"/>
                <a:gd name="connsiteY29" fmla="*/ 3269656 h 3309298"/>
                <a:gd name="connsiteX30" fmla="*/ 1552435 w 2979516"/>
                <a:gd name="connsiteY30" fmla="*/ 3269656 h 3309298"/>
                <a:gd name="connsiteX31" fmla="*/ 1549542 w 2979516"/>
                <a:gd name="connsiteY31" fmla="*/ 3263657 h 3309298"/>
                <a:gd name="connsiteX32" fmla="*/ 1546649 w 2979516"/>
                <a:gd name="connsiteY32" fmla="*/ 3260657 h 3309298"/>
                <a:gd name="connsiteX33" fmla="*/ 1546649 w 2979516"/>
                <a:gd name="connsiteY33" fmla="*/ 3254657 h 3309298"/>
                <a:gd name="connsiteX34" fmla="*/ 1549542 w 2979516"/>
                <a:gd name="connsiteY34" fmla="*/ 3254657 h 3309298"/>
                <a:gd name="connsiteX35" fmla="*/ 1552435 w 2979516"/>
                <a:gd name="connsiteY35" fmla="*/ 3248657 h 3309298"/>
                <a:gd name="connsiteX36" fmla="*/ 1558220 w 2979516"/>
                <a:gd name="connsiteY36" fmla="*/ 3245657 h 3309298"/>
                <a:gd name="connsiteX37" fmla="*/ 1443887 w 2979516"/>
                <a:gd name="connsiteY37" fmla="*/ 3234086 h 3309298"/>
                <a:gd name="connsiteX38" fmla="*/ 1455642 w 2979516"/>
                <a:gd name="connsiteY38" fmla="*/ 3234086 h 3309298"/>
                <a:gd name="connsiteX39" fmla="*/ 1458581 w 2979516"/>
                <a:gd name="connsiteY39" fmla="*/ 3234086 h 3309298"/>
                <a:gd name="connsiteX40" fmla="*/ 1473274 w 2979516"/>
                <a:gd name="connsiteY40" fmla="*/ 3243178 h 3309298"/>
                <a:gd name="connsiteX41" fmla="*/ 1476213 w 2979516"/>
                <a:gd name="connsiteY41" fmla="*/ 3249239 h 3309298"/>
                <a:gd name="connsiteX42" fmla="*/ 1479151 w 2979516"/>
                <a:gd name="connsiteY42" fmla="*/ 3267422 h 3309298"/>
                <a:gd name="connsiteX43" fmla="*/ 1479151 w 2979516"/>
                <a:gd name="connsiteY43" fmla="*/ 3273483 h 3309298"/>
                <a:gd name="connsiteX44" fmla="*/ 1473274 w 2979516"/>
                <a:gd name="connsiteY44" fmla="*/ 3285605 h 3309298"/>
                <a:gd name="connsiteX45" fmla="*/ 1464458 w 2979516"/>
                <a:gd name="connsiteY45" fmla="*/ 3294697 h 3309298"/>
                <a:gd name="connsiteX46" fmla="*/ 1452703 w 2979516"/>
                <a:gd name="connsiteY46" fmla="*/ 3297727 h 3309298"/>
                <a:gd name="connsiteX47" fmla="*/ 1440949 w 2979516"/>
                <a:gd name="connsiteY47" fmla="*/ 3294697 h 3309298"/>
                <a:gd name="connsiteX48" fmla="*/ 1438010 w 2979516"/>
                <a:gd name="connsiteY48" fmla="*/ 3294697 h 3309298"/>
                <a:gd name="connsiteX49" fmla="*/ 1426255 w 2979516"/>
                <a:gd name="connsiteY49" fmla="*/ 3285605 h 3309298"/>
                <a:gd name="connsiteX50" fmla="*/ 1420378 w 2979516"/>
                <a:gd name="connsiteY50" fmla="*/ 3279544 h 3309298"/>
                <a:gd name="connsiteX51" fmla="*/ 1417439 w 2979516"/>
                <a:gd name="connsiteY51" fmla="*/ 3264391 h 3309298"/>
                <a:gd name="connsiteX52" fmla="*/ 1417439 w 2979516"/>
                <a:gd name="connsiteY52" fmla="*/ 3255300 h 3309298"/>
                <a:gd name="connsiteX53" fmla="*/ 1423317 w 2979516"/>
                <a:gd name="connsiteY53" fmla="*/ 3246208 h 3309298"/>
                <a:gd name="connsiteX54" fmla="*/ 1432133 w 2979516"/>
                <a:gd name="connsiteY54" fmla="*/ 3237117 h 3309298"/>
                <a:gd name="connsiteX55" fmla="*/ 1443887 w 2979516"/>
                <a:gd name="connsiteY55" fmla="*/ 3234086 h 3309298"/>
                <a:gd name="connsiteX56" fmla="*/ 1276232 w 2979516"/>
                <a:gd name="connsiteY56" fmla="*/ 3185821 h 3309298"/>
                <a:gd name="connsiteX57" fmla="*/ 1279232 w 2979516"/>
                <a:gd name="connsiteY57" fmla="*/ 3186946 h 3309298"/>
                <a:gd name="connsiteX58" fmla="*/ 1285231 w 2979516"/>
                <a:gd name="connsiteY58" fmla="*/ 3189946 h 3309298"/>
                <a:gd name="connsiteX59" fmla="*/ 1285231 w 2979516"/>
                <a:gd name="connsiteY59" fmla="*/ 3192946 h 3309298"/>
                <a:gd name="connsiteX60" fmla="*/ 1288231 w 2979516"/>
                <a:gd name="connsiteY60" fmla="*/ 3198946 h 3309298"/>
                <a:gd name="connsiteX61" fmla="*/ 1288231 w 2979516"/>
                <a:gd name="connsiteY61" fmla="*/ 3201946 h 3309298"/>
                <a:gd name="connsiteX62" fmla="*/ 1285231 w 2979516"/>
                <a:gd name="connsiteY62" fmla="*/ 3204945 h 3309298"/>
                <a:gd name="connsiteX63" fmla="*/ 1282231 w 2979516"/>
                <a:gd name="connsiteY63" fmla="*/ 3207945 h 3309298"/>
                <a:gd name="connsiteX64" fmla="*/ 1276232 w 2979516"/>
                <a:gd name="connsiteY64" fmla="*/ 3210945 h 3309298"/>
                <a:gd name="connsiteX65" fmla="*/ 1273232 w 2979516"/>
                <a:gd name="connsiteY65" fmla="*/ 3210945 h 3309298"/>
                <a:gd name="connsiteX66" fmla="*/ 1270232 w 2979516"/>
                <a:gd name="connsiteY66" fmla="*/ 3207945 h 3309298"/>
                <a:gd name="connsiteX67" fmla="*/ 1267232 w 2979516"/>
                <a:gd name="connsiteY67" fmla="*/ 3204945 h 3309298"/>
                <a:gd name="connsiteX68" fmla="*/ 1264232 w 2979516"/>
                <a:gd name="connsiteY68" fmla="*/ 3204945 h 3309298"/>
                <a:gd name="connsiteX69" fmla="*/ 1261232 w 2979516"/>
                <a:gd name="connsiteY69" fmla="*/ 3198946 h 3309298"/>
                <a:gd name="connsiteX70" fmla="*/ 1264232 w 2979516"/>
                <a:gd name="connsiteY70" fmla="*/ 3192946 h 3309298"/>
                <a:gd name="connsiteX71" fmla="*/ 1264232 w 2979516"/>
                <a:gd name="connsiteY71" fmla="*/ 3189946 h 3309298"/>
                <a:gd name="connsiteX72" fmla="*/ 1270232 w 2979516"/>
                <a:gd name="connsiteY72" fmla="*/ 3186946 h 3309298"/>
                <a:gd name="connsiteX73" fmla="*/ 1273232 w 2979516"/>
                <a:gd name="connsiteY73" fmla="*/ 3186946 h 3309298"/>
                <a:gd name="connsiteX74" fmla="*/ 1276232 w 2979516"/>
                <a:gd name="connsiteY74" fmla="*/ 3185821 h 3309298"/>
                <a:gd name="connsiteX75" fmla="*/ 1543385 w 2979516"/>
                <a:gd name="connsiteY75" fmla="*/ 3168518 h 3309298"/>
                <a:gd name="connsiteX76" fmla="*/ 1549616 w 2979516"/>
                <a:gd name="connsiteY76" fmla="*/ 3171549 h 3309298"/>
                <a:gd name="connsiteX77" fmla="*/ 1555847 w 2979516"/>
                <a:gd name="connsiteY77" fmla="*/ 3174579 h 3309298"/>
                <a:gd name="connsiteX78" fmla="*/ 1562077 w 2979516"/>
                <a:gd name="connsiteY78" fmla="*/ 3180640 h 3309298"/>
                <a:gd name="connsiteX79" fmla="*/ 1562077 w 2979516"/>
                <a:gd name="connsiteY79" fmla="*/ 3186701 h 3309298"/>
                <a:gd name="connsiteX80" fmla="*/ 1562077 w 2979516"/>
                <a:gd name="connsiteY80" fmla="*/ 3195793 h 3309298"/>
                <a:gd name="connsiteX81" fmla="*/ 1555847 w 2979516"/>
                <a:gd name="connsiteY81" fmla="*/ 3204884 h 3309298"/>
                <a:gd name="connsiteX82" fmla="*/ 1552731 w 2979516"/>
                <a:gd name="connsiteY82" fmla="*/ 3207915 h 3309298"/>
                <a:gd name="connsiteX83" fmla="*/ 1540270 w 2979516"/>
                <a:gd name="connsiteY83" fmla="*/ 3210945 h 3309298"/>
                <a:gd name="connsiteX84" fmla="*/ 1537155 w 2979516"/>
                <a:gd name="connsiteY84" fmla="*/ 3210945 h 3309298"/>
                <a:gd name="connsiteX85" fmla="*/ 1527809 w 2979516"/>
                <a:gd name="connsiteY85" fmla="*/ 3207915 h 3309298"/>
                <a:gd name="connsiteX86" fmla="*/ 1524694 w 2979516"/>
                <a:gd name="connsiteY86" fmla="*/ 3201854 h 3309298"/>
                <a:gd name="connsiteX87" fmla="*/ 1521578 w 2979516"/>
                <a:gd name="connsiteY87" fmla="*/ 3192762 h 3309298"/>
                <a:gd name="connsiteX88" fmla="*/ 1521578 w 2979516"/>
                <a:gd name="connsiteY88" fmla="*/ 3183671 h 3309298"/>
                <a:gd name="connsiteX89" fmla="*/ 1527809 w 2979516"/>
                <a:gd name="connsiteY89" fmla="*/ 3174579 h 3309298"/>
                <a:gd name="connsiteX90" fmla="*/ 1530924 w 2979516"/>
                <a:gd name="connsiteY90" fmla="*/ 3171549 h 3309298"/>
                <a:gd name="connsiteX91" fmla="*/ 1543385 w 2979516"/>
                <a:gd name="connsiteY91" fmla="*/ 3168518 h 3309298"/>
                <a:gd name="connsiteX92" fmla="*/ 1414409 w 2979516"/>
                <a:gd name="connsiteY92" fmla="*/ 3156947 h 3309298"/>
                <a:gd name="connsiteX93" fmla="*/ 1420470 w 2979516"/>
                <a:gd name="connsiteY93" fmla="*/ 3156947 h 3309298"/>
                <a:gd name="connsiteX94" fmla="*/ 1423501 w 2979516"/>
                <a:gd name="connsiteY94" fmla="*/ 3156947 h 3309298"/>
                <a:gd name="connsiteX95" fmla="*/ 1432592 w 2979516"/>
                <a:gd name="connsiteY95" fmla="*/ 3163008 h 3309298"/>
                <a:gd name="connsiteX96" fmla="*/ 1435623 w 2979516"/>
                <a:gd name="connsiteY96" fmla="*/ 3166039 h 3309298"/>
                <a:gd name="connsiteX97" fmla="*/ 1435623 w 2979516"/>
                <a:gd name="connsiteY97" fmla="*/ 3178161 h 3309298"/>
                <a:gd name="connsiteX98" fmla="*/ 1435623 w 2979516"/>
                <a:gd name="connsiteY98" fmla="*/ 3184222 h 3309298"/>
                <a:gd name="connsiteX99" fmla="*/ 1432592 w 2979516"/>
                <a:gd name="connsiteY99" fmla="*/ 3190283 h 3309298"/>
                <a:gd name="connsiteX100" fmla="*/ 1426531 w 2979516"/>
                <a:gd name="connsiteY100" fmla="*/ 3196344 h 3309298"/>
                <a:gd name="connsiteX101" fmla="*/ 1417440 w 2979516"/>
                <a:gd name="connsiteY101" fmla="*/ 3196344 h 3309298"/>
                <a:gd name="connsiteX102" fmla="*/ 1411379 w 2979516"/>
                <a:gd name="connsiteY102" fmla="*/ 3196344 h 3309298"/>
                <a:gd name="connsiteX103" fmla="*/ 1408348 w 2979516"/>
                <a:gd name="connsiteY103" fmla="*/ 3196344 h 3309298"/>
                <a:gd name="connsiteX104" fmla="*/ 1399257 w 2979516"/>
                <a:gd name="connsiteY104" fmla="*/ 3190283 h 3309298"/>
                <a:gd name="connsiteX105" fmla="*/ 1396226 w 2979516"/>
                <a:gd name="connsiteY105" fmla="*/ 3187252 h 3309298"/>
                <a:gd name="connsiteX106" fmla="*/ 1396226 w 2979516"/>
                <a:gd name="connsiteY106" fmla="*/ 3175130 h 3309298"/>
                <a:gd name="connsiteX107" fmla="*/ 1396226 w 2979516"/>
                <a:gd name="connsiteY107" fmla="*/ 3172100 h 3309298"/>
                <a:gd name="connsiteX108" fmla="*/ 1399257 w 2979516"/>
                <a:gd name="connsiteY108" fmla="*/ 3163008 h 3309298"/>
                <a:gd name="connsiteX109" fmla="*/ 1405318 w 2979516"/>
                <a:gd name="connsiteY109" fmla="*/ 3159978 h 3309298"/>
                <a:gd name="connsiteX110" fmla="*/ 1414409 w 2979516"/>
                <a:gd name="connsiteY110" fmla="*/ 3156947 h 3309298"/>
                <a:gd name="connsiteX111" fmla="*/ 1332587 w 2979516"/>
                <a:gd name="connsiteY111" fmla="*/ 3141519 h 3309298"/>
                <a:gd name="connsiteX112" fmla="*/ 1335480 w 2979516"/>
                <a:gd name="connsiteY112" fmla="*/ 3141519 h 3309298"/>
                <a:gd name="connsiteX113" fmla="*/ 1338373 w 2979516"/>
                <a:gd name="connsiteY113" fmla="*/ 3141519 h 3309298"/>
                <a:gd name="connsiteX114" fmla="*/ 1341265 w 2979516"/>
                <a:gd name="connsiteY114" fmla="*/ 3144412 h 3309298"/>
                <a:gd name="connsiteX115" fmla="*/ 1341265 w 2979516"/>
                <a:gd name="connsiteY115" fmla="*/ 3147305 h 3309298"/>
                <a:gd name="connsiteX116" fmla="*/ 1344158 w 2979516"/>
                <a:gd name="connsiteY116" fmla="*/ 3150198 h 3309298"/>
                <a:gd name="connsiteX117" fmla="*/ 1341265 w 2979516"/>
                <a:gd name="connsiteY117" fmla="*/ 3153091 h 3309298"/>
                <a:gd name="connsiteX118" fmla="*/ 1341265 w 2979516"/>
                <a:gd name="connsiteY118" fmla="*/ 3155983 h 3309298"/>
                <a:gd name="connsiteX119" fmla="*/ 1338373 w 2979516"/>
                <a:gd name="connsiteY119" fmla="*/ 3155983 h 3309298"/>
                <a:gd name="connsiteX120" fmla="*/ 1332587 w 2979516"/>
                <a:gd name="connsiteY120" fmla="*/ 3158876 h 3309298"/>
                <a:gd name="connsiteX121" fmla="*/ 1326801 w 2979516"/>
                <a:gd name="connsiteY121" fmla="*/ 3155983 h 3309298"/>
                <a:gd name="connsiteX122" fmla="*/ 1326801 w 2979516"/>
                <a:gd name="connsiteY122" fmla="*/ 3153091 h 3309298"/>
                <a:gd name="connsiteX123" fmla="*/ 1326801 w 2979516"/>
                <a:gd name="connsiteY123" fmla="*/ 3150198 h 3309298"/>
                <a:gd name="connsiteX124" fmla="*/ 1326801 w 2979516"/>
                <a:gd name="connsiteY124" fmla="*/ 3147305 h 3309298"/>
                <a:gd name="connsiteX125" fmla="*/ 1326801 w 2979516"/>
                <a:gd name="connsiteY125" fmla="*/ 3144412 h 3309298"/>
                <a:gd name="connsiteX126" fmla="*/ 1329694 w 2979516"/>
                <a:gd name="connsiteY126" fmla="*/ 3144412 h 3309298"/>
                <a:gd name="connsiteX127" fmla="*/ 1332587 w 2979516"/>
                <a:gd name="connsiteY127" fmla="*/ 3141519 h 3309298"/>
                <a:gd name="connsiteX128" fmla="*/ 1607025 w 2979516"/>
                <a:gd name="connsiteY128" fmla="*/ 3126267 h 3309298"/>
                <a:gd name="connsiteX129" fmla="*/ 1598124 w 2979516"/>
                <a:gd name="connsiteY129" fmla="*/ 3150111 h 3309298"/>
                <a:gd name="connsiteX130" fmla="*/ 1607025 w 2979516"/>
                <a:gd name="connsiteY130" fmla="*/ 3126267 h 3309298"/>
                <a:gd name="connsiteX131" fmla="*/ 1512900 w 2979516"/>
                <a:gd name="connsiteY131" fmla="*/ 3072093 h 3309298"/>
                <a:gd name="connsiteX132" fmla="*/ 1518686 w 2979516"/>
                <a:gd name="connsiteY132" fmla="*/ 3072093 h 3309298"/>
                <a:gd name="connsiteX133" fmla="*/ 1521579 w 2979516"/>
                <a:gd name="connsiteY133" fmla="*/ 3072093 h 3309298"/>
                <a:gd name="connsiteX134" fmla="*/ 1524471 w 2979516"/>
                <a:gd name="connsiteY134" fmla="*/ 3074986 h 3309298"/>
                <a:gd name="connsiteX135" fmla="*/ 1527364 w 2979516"/>
                <a:gd name="connsiteY135" fmla="*/ 3074986 h 3309298"/>
                <a:gd name="connsiteX136" fmla="*/ 1527364 w 2979516"/>
                <a:gd name="connsiteY136" fmla="*/ 3080772 h 3309298"/>
                <a:gd name="connsiteX137" fmla="*/ 1527364 w 2979516"/>
                <a:gd name="connsiteY137" fmla="*/ 3083665 h 3309298"/>
                <a:gd name="connsiteX138" fmla="*/ 1527364 w 2979516"/>
                <a:gd name="connsiteY138" fmla="*/ 3086557 h 3309298"/>
                <a:gd name="connsiteX139" fmla="*/ 1524471 w 2979516"/>
                <a:gd name="connsiteY139" fmla="*/ 3089450 h 3309298"/>
                <a:gd name="connsiteX140" fmla="*/ 1518686 w 2979516"/>
                <a:gd name="connsiteY140" fmla="*/ 3089450 h 3309298"/>
                <a:gd name="connsiteX141" fmla="*/ 1515793 w 2979516"/>
                <a:gd name="connsiteY141" fmla="*/ 3089450 h 3309298"/>
                <a:gd name="connsiteX142" fmla="*/ 1512900 w 2979516"/>
                <a:gd name="connsiteY142" fmla="*/ 3086557 h 3309298"/>
                <a:gd name="connsiteX143" fmla="*/ 1510007 w 2979516"/>
                <a:gd name="connsiteY143" fmla="*/ 3083665 h 3309298"/>
                <a:gd name="connsiteX144" fmla="*/ 1510007 w 2979516"/>
                <a:gd name="connsiteY144" fmla="*/ 3080772 h 3309298"/>
                <a:gd name="connsiteX145" fmla="*/ 1510007 w 2979516"/>
                <a:gd name="connsiteY145" fmla="*/ 3077879 h 3309298"/>
                <a:gd name="connsiteX146" fmla="*/ 1510007 w 2979516"/>
                <a:gd name="connsiteY146" fmla="*/ 3074986 h 3309298"/>
                <a:gd name="connsiteX147" fmla="*/ 1512900 w 2979516"/>
                <a:gd name="connsiteY147" fmla="*/ 3072093 h 3309298"/>
                <a:gd name="connsiteX148" fmla="*/ 1338097 w 2979516"/>
                <a:gd name="connsiteY148" fmla="*/ 3008667 h 3309298"/>
                <a:gd name="connsiteX149" fmla="*/ 1325974 w 2979516"/>
                <a:gd name="connsiteY149" fmla="*/ 3047666 h 3309298"/>
                <a:gd name="connsiteX150" fmla="*/ 1338097 w 2979516"/>
                <a:gd name="connsiteY150" fmla="*/ 3008667 h 3309298"/>
                <a:gd name="connsiteX151" fmla="*/ 1491549 w 2979516"/>
                <a:gd name="connsiteY151" fmla="*/ 2979526 h 3309298"/>
                <a:gd name="connsiteX152" fmla="*/ 1500641 w 2979516"/>
                <a:gd name="connsiteY152" fmla="*/ 2979526 h 3309298"/>
                <a:gd name="connsiteX153" fmla="*/ 1506702 w 2979516"/>
                <a:gd name="connsiteY153" fmla="*/ 2985587 h 3309298"/>
                <a:gd name="connsiteX154" fmla="*/ 1512763 w 2979516"/>
                <a:gd name="connsiteY154" fmla="*/ 2991648 h 3309298"/>
                <a:gd name="connsiteX155" fmla="*/ 1515793 w 2979516"/>
                <a:gd name="connsiteY155" fmla="*/ 3000740 h 3309298"/>
                <a:gd name="connsiteX156" fmla="*/ 1515793 w 2979516"/>
                <a:gd name="connsiteY156" fmla="*/ 3006801 h 3309298"/>
                <a:gd name="connsiteX157" fmla="*/ 1509732 w 2979516"/>
                <a:gd name="connsiteY157" fmla="*/ 3015892 h 3309298"/>
                <a:gd name="connsiteX158" fmla="*/ 1506702 w 2979516"/>
                <a:gd name="connsiteY158" fmla="*/ 3018923 h 3309298"/>
                <a:gd name="connsiteX159" fmla="*/ 1497610 w 2979516"/>
                <a:gd name="connsiteY159" fmla="*/ 3021953 h 3309298"/>
                <a:gd name="connsiteX160" fmla="*/ 1488519 w 2979516"/>
                <a:gd name="connsiteY160" fmla="*/ 3021953 h 3309298"/>
                <a:gd name="connsiteX161" fmla="*/ 1482458 w 2979516"/>
                <a:gd name="connsiteY161" fmla="*/ 3015892 h 3309298"/>
                <a:gd name="connsiteX162" fmla="*/ 1476397 w 2979516"/>
                <a:gd name="connsiteY162" fmla="*/ 3012862 h 3309298"/>
                <a:gd name="connsiteX163" fmla="*/ 1476397 w 2979516"/>
                <a:gd name="connsiteY163" fmla="*/ 3009831 h 3309298"/>
                <a:gd name="connsiteX164" fmla="*/ 1473366 w 2979516"/>
                <a:gd name="connsiteY164" fmla="*/ 3000740 h 3309298"/>
                <a:gd name="connsiteX165" fmla="*/ 1476397 w 2979516"/>
                <a:gd name="connsiteY165" fmla="*/ 2994679 h 3309298"/>
                <a:gd name="connsiteX166" fmla="*/ 1482458 w 2979516"/>
                <a:gd name="connsiteY166" fmla="*/ 2985587 h 3309298"/>
                <a:gd name="connsiteX167" fmla="*/ 1485488 w 2979516"/>
                <a:gd name="connsiteY167" fmla="*/ 2982557 h 3309298"/>
                <a:gd name="connsiteX168" fmla="*/ 1491549 w 2979516"/>
                <a:gd name="connsiteY168" fmla="*/ 2979526 h 3309298"/>
                <a:gd name="connsiteX169" fmla="*/ 2439379 w 2979516"/>
                <a:gd name="connsiteY169" fmla="*/ 2655539 h 3309298"/>
                <a:gd name="connsiteX170" fmla="*/ 2445486 w 2979516"/>
                <a:gd name="connsiteY170" fmla="*/ 2655539 h 3309298"/>
                <a:gd name="connsiteX171" fmla="*/ 2454646 w 2979516"/>
                <a:gd name="connsiteY171" fmla="*/ 2658506 h 3309298"/>
                <a:gd name="connsiteX172" fmla="*/ 2457700 w 2979516"/>
                <a:gd name="connsiteY172" fmla="*/ 2661473 h 3309298"/>
                <a:gd name="connsiteX173" fmla="*/ 2460753 w 2979516"/>
                <a:gd name="connsiteY173" fmla="*/ 2667407 h 3309298"/>
                <a:gd name="connsiteX174" fmla="*/ 2460753 w 2979516"/>
                <a:gd name="connsiteY174" fmla="*/ 2676308 h 3309298"/>
                <a:gd name="connsiteX175" fmla="*/ 2460753 w 2979516"/>
                <a:gd name="connsiteY175" fmla="*/ 2682242 h 3309298"/>
                <a:gd name="connsiteX176" fmla="*/ 2454646 w 2979516"/>
                <a:gd name="connsiteY176" fmla="*/ 2688175 h 3309298"/>
                <a:gd name="connsiteX177" fmla="*/ 2445486 w 2979516"/>
                <a:gd name="connsiteY177" fmla="*/ 2694109 h 3309298"/>
                <a:gd name="connsiteX178" fmla="*/ 2439379 w 2979516"/>
                <a:gd name="connsiteY178" fmla="*/ 2694109 h 3309298"/>
                <a:gd name="connsiteX179" fmla="*/ 2430218 w 2979516"/>
                <a:gd name="connsiteY179" fmla="*/ 2688175 h 3309298"/>
                <a:gd name="connsiteX180" fmla="*/ 2427165 w 2979516"/>
                <a:gd name="connsiteY180" fmla="*/ 2685208 h 3309298"/>
                <a:gd name="connsiteX181" fmla="*/ 2424111 w 2979516"/>
                <a:gd name="connsiteY181" fmla="*/ 2679275 h 3309298"/>
                <a:gd name="connsiteX182" fmla="*/ 2424111 w 2979516"/>
                <a:gd name="connsiteY182" fmla="*/ 2673341 h 3309298"/>
                <a:gd name="connsiteX183" fmla="*/ 2424111 w 2979516"/>
                <a:gd name="connsiteY183" fmla="*/ 2667407 h 3309298"/>
                <a:gd name="connsiteX184" fmla="*/ 2430218 w 2979516"/>
                <a:gd name="connsiteY184" fmla="*/ 2661473 h 3309298"/>
                <a:gd name="connsiteX185" fmla="*/ 2430218 w 2979516"/>
                <a:gd name="connsiteY185" fmla="*/ 2658506 h 3309298"/>
                <a:gd name="connsiteX186" fmla="*/ 2439379 w 2979516"/>
                <a:gd name="connsiteY186" fmla="*/ 2655539 h 3309298"/>
                <a:gd name="connsiteX187" fmla="*/ 2479487 w 2979516"/>
                <a:gd name="connsiteY187" fmla="*/ 2541759 h 3309298"/>
                <a:gd name="connsiteX188" fmla="*/ 2485549 w 2979516"/>
                <a:gd name="connsiteY188" fmla="*/ 2541759 h 3309298"/>
                <a:gd name="connsiteX189" fmla="*/ 2500701 w 2979516"/>
                <a:gd name="connsiteY189" fmla="*/ 2547637 h 3309298"/>
                <a:gd name="connsiteX190" fmla="*/ 2506762 w 2979516"/>
                <a:gd name="connsiteY190" fmla="*/ 2553514 h 3309298"/>
                <a:gd name="connsiteX191" fmla="*/ 2512823 w 2979516"/>
                <a:gd name="connsiteY191" fmla="*/ 2565269 h 3309298"/>
                <a:gd name="connsiteX192" fmla="*/ 2512823 w 2979516"/>
                <a:gd name="connsiteY192" fmla="*/ 2577023 h 3309298"/>
                <a:gd name="connsiteX193" fmla="*/ 2509793 w 2979516"/>
                <a:gd name="connsiteY193" fmla="*/ 2585839 h 3309298"/>
                <a:gd name="connsiteX194" fmla="*/ 2500701 w 2979516"/>
                <a:gd name="connsiteY194" fmla="*/ 2594655 h 3309298"/>
                <a:gd name="connsiteX195" fmla="*/ 2500701 w 2979516"/>
                <a:gd name="connsiteY195" fmla="*/ 2597594 h 3309298"/>
                <a:gd name="connsiteX196" fmla="*/ 2485549 w 2979516"/>
                <a:gd name="connsiteY196" fmla="*/ 2603471 h 3309298"/>
                <a:gd name="connsiteX197" fmla="*/ 2479487 w 2979516"/>
                <a:gd name="connsiteY197" fmla="*/ 2603471 h 3309298"/>
                <a:gd name="connsiteX198" fmla="*/ 2464335 w 2979516"/>
                <a:gd name="connsiteY198" fmla="*/ 2597594 h 3309298"/>
                <a:gd name="connsiteX199" fmla="*/ 2458274 w 2979516"/>
                <a:gd name="connsiteY199" fmla="*/ 2591717 h 3309298"/>
                <a:gd name="connsiteX200" fmla="*/ 2452213 w 2979516"/>
                <a:gd name="connsiteY200" fmla="*/ 2582901 h 3309298"/>
                <a:gd name="connsiteX201" fmla="*/ 2449182 w 2979516"/>
                <a:gd name="connsiteY201" fmla="*/ 2571146 h 3309298"/>
                <a:gd name="connsiteX202" fmla="*/ 2455243 w 2979516"/>
                <a:gd name="connsiteY202" fmla="*/ 2559391 h 3309298"/>
                <a:gd name="connsiteX203" fmla="*/ 2461304 w 2979516"/>
                <a:gd name="connsiteY203" fmla="*/ 2550575 h 3309298"/>
                <a:gd name="connsiteX204" fmla="*/ 2464335 w 2979516"/>
                <a:gd name="connsiteY204" fmla="*/ 2547637 h 3309298"/>
                <a:gd name="connsiteX205" fmla="*/ 2479487 w 2979516"/>
                <a:gd name="connsiteY205" fmla="*/ 2541759 h 3309298"/>
                <a:gd name="connsiteX206" fmla="*/ 2602389 w 2979516"/>
                <a:gd name="connsiteY206" fmla="*/ 2540216 h 3309298"/>
                <a:gd name="connsiteX207" fmla="*/ 2615235 w 2979516"/>
                <a:gd name="connsiteY207" fmla="*/ 2546773 h 3309298"/>
                <a:gd name="connsiteX208" fmla="*/ 2587830 w 2979516"/>
                <a:gd name="connsiteY208" fmla="*/ 2571458 h 3309298"/>
                <a:gd name="connsiteX209" fmla="*/ 2602389 w 2979516"/>
                <a:gd name="connsiteY209" fmla="*/ 2540216 h 3309298"/>
                <a:gd name="connsiteX210" fmla="*/ 2304606 w 2979516"/>
                <a:gd name="connsiteY210" fmla="*/ 2537902 h 3309298"/>
                <a:gd name="connsiteX211" fmla="*/ 2322324 w 2979516"/>
                <a:gd name="connsiteY211" fmla="*/ 2543929 h 3309298"/>
                <a:gd name="connsiteX212" fmla="*/ 2337089 w 2979516"/>
                <a:gd name="connsiteY212" fmla="*/ 2555982 h 3309298"/>
                <a:gd name="connsiteX213" fmla="*/ 2337089 w 2979516"/>
                <a:gd name="connsiteY213" fmla="*/ 2558995 h 3309298"/>
                <a:gd name="connsiteX214" fmla="*/ 2348901 w 2979516"/>
                <a:gd name="connsiteY214" fmla="*/ 2580088 h 3309298"/>
                <a:gd name="connsiteX215" fmla="*/ 2348901 w 2979516"/>
                <a:gd name="connsiteY215" fmla="*/ 2592141 h 3309298"/>
                <a:gd name="connsiteX216" fmla="*/ 2340042 w 2979516"/>
                <a:gd name="connsiteY216" fmla="*/ 2616248 h 3309298"/>
                <a:gd name="connsiteX217" fmla="*/ 2331183 w 2979516"/>
                <a:gd name="connsiteY217" fmla="*/ 2625287 h 3309298"/>
                <a:gd name="connsiteX218" fmla="*/ 2313465 w 2979516"/>
                <a:gd name="connsiteY218" fmla="*/ 2631314 h 3309298"/>
                <a:gd name="connsiteX219" fmla="*/ 2295747 w 2979516"/>
                <a:gd name="connsiteY219" fmla="*/ 2634327 h 3309298"/>
                <a:gd name="connsiteX220" fmla="*/ 2280982 w 2979516"/>
                <a:gd name="connsiteY220" fmla="*/ 2628301 h 3309298"/>
                <a:gd name="connsiteX221" fmla="*/ 2266216 w 2979516"/>
                <a:gd name="connsiteY221" fmla="*/ 2616248 h 3309298"/>
                <a:gd name="connsiteX222" fmla="*/ 2263263 w 2979516"/>
                <a:gd name="connsiteY222" fmla="*/ 2616248 h 3309298"/>
                <a:gd name="connsiteX223" fmla="*/ 2254404 w 2979516"/>
                <a:gd name="connsiteY223" fmla="*/ 2592141 h 3309298"/>
                <a:gd name="connsiteX224" fmla="*/ 2254404 w 2979516"/>
                <a:gd name="connsiteY224" fmla="*/ 2580088 h 3309298"/>
                <a:gd name="connsiteX225" fmla="*/ 2263263 w 2979516"/>
                <a:gd name="connsiteY225" fmla="*/ 2558995 h 3309298"/>
                <a:gd name="connsiteX226" fmla="*/ 2272122 w 2979516"/>
                <a:gd name="connsiteY226" fmla="*/ 2549955 h 3309298"/>
                <a:gd name="connsiteX227" fmla="*/ 2286888 w 2979516"/>
                <a:gd name="connsiteY227" fmla="*/ 2540916 h 3309298"/>
                <a:gd name="connsiteX228" fmla="*/ 2304606 w 2979516"/>
                <a:gd name="connsiteY228" fmla="*/ 2537902 h 3309298"/>
                <a:gd name="connsiteX229" fmla="*/ 2099574 w 2979516"/>
                <a:gd name="connsiteY229" fmla="*/ 2460762 h 3309298"/>
                <a:gd name="connsiteX230" fmla="*/ 2114727 w 2979516"/>
                <a:gd name="connsiteY230" fmla="*/ 2463701 h 3309298"/>
                <a:gd name="connsiteX231" fmla="*/ 2120788 w 2979516"/>
                <a:gd name="connsiteY231" fmla="*/ 2466640 h 3309298"/>
                <a:gd name="connsiteX232" fmla="*/ 2132910 w 2979516"/>
                <a:gd name="connsiteY232" fmla="*/ 2478394 h 3309298"/>
                <a:gd name="connsiteX233" fmla="*/ 2132910 w 2979516"/>
                <a:gd name="connsiteY233" fmla="*/ 2487210 h 3309298"/>
                <a:gd name="connsiteX234" fmla="*/ 2132910 w 2979516"/>
                <a:gd name="connsiteY234" fmla="*/ 2498965 h 3309298"/>
                <a:gd name="connsiteX235" fmla="*/ 2126849 w 2979516"/>
                <a:gd name="connsiteY235" fmla="*/ 2507781 h 3309298"/>
                <a:gd name="connsiteX236" fmla="*/ 2117758 w 2979516"/>
                <a:gd name="connsiteY236" fmla="*/ 2516597 h 3309298"/>
                <a:gd name="connsiteX237" fmla="*/ 2108666 w 2979516"/>
                <a:gd name="connsiteY237" fmla="*/ 2522474 h 3309298"/>
                <a:gd name="connsiteX238" fmla="*/ 2105636 w 2979516"/>
                <a:gd name="connsiteY238" fmla="*/ 2522474 h 3309298"/>
                <a:gd name="connsiteX239" fmla="*/ 2087452 w 2979516"/>
                <a:gd name="connsiteY239" fmla="*/ 2519536 h 3309298"/>
                <a:gd name="connsiteX240" fmla="*/ 2081391 w 2979516"/>
                <a:gd name="connsiteY240" fmla="*/ 2516597 h 3309298"/>
                <a:gd name="connsiteX241" fmla="*/ 2072300 w 2979516"/>
                <a:gd name="connsiteY241" fmla="*/ 2504842 h 3309298"/>
                <a:gd name="connsiteX242" fmla="*/ 2069269 w 2979516"/>
                <a:gd name="connsiteY242" fmla="*/ 2496026 h 3309298"/>
                <a:gd name="connsiteX243" fmla="*/ 2069269 w 2979516"/>
                <a:gd name="connsiteY243" fmla="*/ 2484272 h 3309298"/>
                <a:gd name="connsiteX244" fmla="*/ 2075330 w 2979516"/>
                <a:gd name="connsiteY244" fmla="*/ 2475456 h 3309298"/>
                <a:gd name="connsiteX245" fmla="*/ 2084422 w 2979516"/>
                <a:gd name="connsiteY245" fmla="*/ 2466640 h 3309298"/>
                <a:gd name="connsiteX246" fmla="*/ 2096544 w 2979516"/>
                <a:gd name="connsiteY246" fmla="*/ 2463701 h 3309298"/>
                <a:gd name="connsiteX247" fmla="*/ 2099574 w 2979516"/>
                <a:gd name="connsiteY247" fmla="*/ 2460762 h 3309298"/>
                <a:gd name="connsiteX248" fmla="*/ 2337881 w 2979516"/>
                <a:gd name="connsiteY248" fmla="*/ 2414479 h 3309298"/>
                <a:gd name="connsiteX249" fmla="*/ 2350003 w 2979516"/>
                <a:gd name="connsiteY249" fmla="*/ 2420540 h 3309298"/>
                <a:gd name="connsiteX250" fmla="*/ 2359095 w 2979516"/>
                <a:gd name="connsiteY250" fmla="*/ 2426601 h 3309298"/>
                <a:gd name="connsiteX251" fmla="*/ 2362125 w 2979516"/>
                <a:gd name="connsiteY251" fmla="*/ 2429632 h 3309298"/>
                <a:gd name="connsiteX252" fmla="*/ 2368186 w 2979516"/>
                <a:gd name="connsiteY252" fmla="*/ 2441754 h 3309298"/>
                <a:gd name="connsiteX253" fmla="*/ 2368186 w 2979516"/>
                <a:gd name="connsiteY253" fmla="*/ 2450846 h 3309298"/>
                <a:gd name="connsiteX254" fmla="*/ 2362125 w 2979516"/>
                <a:gd name="connsiteY254" fmla="*/ 2465998 h 3309298"/>
                <a:gd name="connsiteX255" fmla="*/ 2356064 w 2979516"/>
                <a:gd name="connsiteY255" fmla="*/ 2472059 h 3309298"/>
                <a:gd name="connsiteX256" fmla="*/ 2343942 w 2979516"/>
                <a:gd name="connsiteY256" fmla="*/ 2478120 h 3309298"/>
                <a:gd name="connsiteX257" fmla="*/ 2334850 w 2979516"/>
                <a:gd name="connsiteY257" fmla="*/ 2478120 h 3309298"/>
                <a:gd name="connsiteX258" fmla="*/ 2322728 w 2979516"/>
                <a:gd name="connsiteY258" fmla="*/ 2475090 h 3309298"/>
                <a:gd name="connsiteX259" fmla="*/ 2313637 w 2979516"/>
                <a:gd name="connsiteY259" fmla="*/ 2465998 h 3309298"/>
                <a:gd name="connsiteX260" fmla="*/ 2310606 w 2979516"/>
                <a:gd name="connsiteY260" fmla="*/ 2465998 h 3309298"/>
                <a:gd name="connsiteX261" fmla="*/ 2304545 w 2979516"/>
                <a:gd name="connsiteY261" fmla="*/ 2450846 h 3309298"/>
                <a:gd name="connsiteX262" fmla="*/ 2304545 w 2979516"/>
                <a:gd name="connsiteY262" fmla="*/ 2441754 h 3309298"/>
                <a:gd name="connsiteX263" fmla="*/ 2310606 w 2979516"/>
                <a:gd name="connsiteY263" fmla="*/ 2429632 h 3309298"/>
                <a:gd name="connsiteX264" fmla="*/ 2316667 w 2979516"/>
                <a:gd name="connsiteY264" fmla="*/ 2423571 h 3309298"/>
                <a:gd name="connsiteX265" fmla="*/ 2328789 w 2979516"/>
                <a:gd name="connsiteY265" fmla="*/ 2417510 h 3309298"/>
                <a:gd name="connsiteX266" fmla="*/ 2337881 w 2979516"/>
                <a:gd name="connsiteY266" fmla="*/ 2414479 h 3309298"/>
                <a:gd name="connsiteX267" fmla="*/ 2542715 w 2979516"/>
                <a:gd name="connsiteY267" fmla="*/ 2402908 h 3309298"/>
                <a:gd name="connsiteX268" fmla="*/ 2548500 w 2979516"/>
                <a:gd name="connsiteY268" fmla="*/ 2402908 h 3309298"/>
                <a:gd name="connsiteX269" fmla="*/ 2554286 w 2979516"/>
                <a:gd name="connsiteY269" fmla="*/ 2405994 h 3309298"/>
                <a:gd name="connsiteX270" fmla="*/ 2557179 w 2979516"/>
                <a:gd name="connsiteY270" fmla="*/ 2409079 h 3309298"/>
                <a:gd name="connsiteX271" fmla="*/ 2560071 w 2979516"/>
                <a:gd name="connsiteY271" fmla="*/ 2409079 h 3309298"/>
                <a:gd name="connsiteX272" fmla="*/ 2562964 w 2979516"/>
                <a:gd name="connsiteY272" fmla="*/ 2415251 h 3309298"/>
                <a:gd name="connsiteX273" fmla="*/ 2562964 w 2979516"/>
                <a:gd name="connsiteY273" fmla="*/ 2421422 h 3309298"/>
                <a:gd name="connsiteX274" fmla="*/ 2560071 w 2979516"/>
                <a:gd name="connsiteY274" fmla="*/ 2427593 h 3309298"/>
                <a:gd name="connsiteX275" fmla="*/ 2557179 w 2979516"/>
                <a:gd name="connsiteY275" fmla="*/ 2430679 h 3309298"/>
                <a:gd name="connsiteX276" fmla="*/ 2551393 w 2979516"/>
                <a:gd name="connsiteY276" fmla="*/ 2433764 h 3309298"/>
                <a:gd name="connsiteX277" fmla="*/ 2545607 w 2979516"/>
                <a:gd name="connsiteY277" fmla="*/ 2433764 h 3309298"/>
                <a:gd name="connsiteX278" fmla="*/ 2542715 w 2979516"/>
                <a:gd name="connsiteY278" fmla="*/ 2430679 h 3309298"/>
                <a:gd name="connsiteX279" fmla="*/ 2536929 w 2979516"/>
                <a:gd name="connsiteY279" fmla="*/ 2427593 h 3309298"/>
                <a:gd name="connsiteX280" fmla="*/ 2534036 w 2979516"/>
                <a:gd name="connsiteY280" fmla="*/ 2421422 h 3309298"/>
                <a:gd name="connsiteX281" fmla="*/ 2534036 w 2979516"/>
                <a:gd name="connsiteY281" fmla="*/ 2415251 h 3309298"/>
                <a:gd name="connsiteX282" fmla="*/ 2536929 w 2979516"/>
                <a:gd name="connsiteY282" fmla="*/ 2409079 h 3309298"/>
                <a:gd name="connsiteX283" fmla="*/ 2539822 w 2979516"/>
                <a:gd name="connsiteY283" fmla="*/ 2405994 h 3309298"/>
                <a:gd name="connsiteX284" fmla="*/ 2542715 w 2979516"/>
                <a:gd name="connsiteY284" fmla="*/ 2402908 h 3309298"/>
                <a:gd name="connsiteX285" fmla="*/ 2253762 w 2979516"/>
                <a:gd name="connsiteY285" fmla="*/ 2333482 h 3309298"/>
                <a:gd name="connsiteX286" fmla="*/ 2259762 w 2979516"/>
                <a:gd name="connsiteY286" fmla="*/ 2333482 h 3309298"/>
                <a:gd name="connsiteX287" fmla="*/ 2265761 w 2979516"/>
                <a:gd name="connsiteY287" fmla="*/ 2336616 h 3309298"/>
                <a:gd name="connsiteX288" fmla="*/ 2268761 w 2979516"/>
                <a:gd name="connsiteY288" fmla="*/ 2336616 h 3309298"/>
                <a:gd name="connsiteX289" fmla="*/ 2271761 w 2979516"/>
                <a:gd name="connsiteY289" fmla="*/ 2342884 h 3309298"/>
                <a:gd name="connsiteX290" fmla="*/ 2271761 w 2979516"/>
                <a:gd name="connsiteY290" fmla="*/ 2346018 h 3309298"/>
                <a:gd name="connsiteX291" fmla="*/ 2271761 w 2979516"/>
                <a:gd name="connsiteY291" fmla="*/ 2352285 h 3309298"/>
                <a:gd name="connsiteX292" fmla="*/ 2265761 w 2979516"/>
                <a:gd name="connsiteY292" fmla="*/ 2355419 h 3309298"/>
                <a:gd name="connsiteX293" fmla="*/ 2262762 w 2979516"/>
                <a:gd name="connsiteY293" fmla="*/ 2358553 h 3309298"/>
                <a:gd name="connsiteX294" fmla="*/ 2256762 w 2979516"/>
                <a:gd name="connsiteY294" fmla="*/ 2358553 h 3309298"/>
                <a:gd name="connsiteX295" fmla="*/ 2250762 w 2979516"/>
                <a:gd name="connsiteY295" fmla="*/ 2355419 h 3309298"/>
                <a:gd name="connsiteX296" fmla="*/ 2247762 w 2979516"/>
                <a:gd name="connsiteY296" fmla="*/ 2352285 h 3309298"/>
                <a:gd name="connsiteX297" fmla="*/ 2244762 w 2979516"/>
                <a:gd name="connsiteY297" fmla="*/ 2346018 h 3309298"/>
                <a:gd name="connsiteX298" fmla="*/ 2244762 w 2979516"/>
                <a:gd name="connsiteY298" fmla="*/ 2342884 h 3309298"/>
                <a:gd name="connsiteX299" fmla="*/ 2247762 w 2979516"/>
                <a:gd name="connsiteY299" fmla="*/ 2339750 h 3309298"/>
                <a:gd name="connsiteX300" fmla="*/ 2250762 w 2979516"/>
                <a:gd name="connsiteY300" fmla="*/ 2336616 h 3309298"/>
                <a:gd name="connsiteX301" fmla="*/ 2253762 w 2979516"/>
                <a:gd name="connsiteY301" fmla="*/ 2333482 h 3309298"/>
                <a:gd name="connsiteX302" fmla="*/ 2135728 w 2979516"/>
                <a:gd name="connsiteY302" fmla="*/ 2333482 h 3309298"/>
                <a:gd name="connsiteX303" fmla="*/ 2145074 w 2979516"/>
                <a:gd name="connsiteY303" fmla="*/ 2333482 h 3309298"/>
                <a:gd name="connsiteX304" fmla="*/ 2151305 w 2979516"/>
                <a:gd name="connsiteY304" fmla="*/ 2336536 h 3309298"/>
                <a:gd name="connsiteX305" fmla="*/ 2157536 w 2979516"/>
                <a:gd name="connsiteY305" fmla="*/ 2339589 h 3309298"/>
                <a:gd name="connsiteX306" fmla="*/ 2163766 w 2979516"/>
                <a:gd name="connsiteY306" fmla="*/ 2348750 h 3309298"/>
                <a:gd name="connsiteX307" fmla="*/ 2163766 w 2979516"/>
                <a:gd name="connsiteY307" fmla="*/ 2354857 h 3309298"/>
                <a:gd name="connsiteX308" fmla="*/ 2157536 w 2979516"/>
                <a:gd name="connsiteY308" fmla="*/ 2364017 h 3309298"/>
                <a:gd name="connsiteX309" fmla="*/ 2154420 w 2979516"/>
                <a:gd name="connsiteY309" fmla="*/ 2367071 h 3309298"/>
                <a:gd name="connsiteX310" fmla="*/ 2148190 w 2979516"/>
                <a:gd name="connsiteY310" fmla="*/ 2370124 h 3309298"/>
                <a:gd name="connsiteX311" fmla="*/ 2141959 w 2979516"/>
                <a:gd name="connsiteY311" fmla="*/ 2370124 h 3309298"/>
                <a:gd name="connsiteX312" fmla="*/ 2135728 w 2979516"/>
                <a:gd name="connsiteY312" fmla="*/ 2370124 h 3309298"/>
                <a:gd name="connsiteX313" fmla="*/ 2129498 w 2979516"/>
                <a:gd name="connsiteY313" fmla="*/ 2364017 h 3309298"/>
                <a:gd name="connsiteX314" fmla="*/ 2126383 w 2979516"/>
                <a:gd name="connsiteY314" fmla="*/ 2364017 h 3309298"/>
                <a:gd name="connsiteX315" fmla="*/ 2123267 w 2979516"/>
                <a:gd name="connsiteY315" fmla="*/ 2354857 h 3309298"/>
                <a:gd name="connsiteX316" fmla="*/ 2123267 w 2979516"/>
                <a:gd name="connsiteY316" fmla="*/ 2348750 h 3309298"/>
                <a:gd name="connsiteX317" fmla="*/ 2126383 w 2979516"/>
                <a:gd name="connsiteY317" fmla="*/ 2339589 h 3309298"/>
                <a:gd name="connsiteX318" fmla="*/ 2129498 w 2979516"/>
                <a:gd name="connsiteY318" fmla="*/ 2336536 h 3309298"/>
                <a:gd name="connsiteX319" fmla="*/ 2135728 w 2979516"/>
                <a:gd name="connsiteY319" fmla="*/ 2333482 h 3309298"/>
                <a:gd name="connsiteX320" fmla="*/ 2584452 w 2979516"/>
                <a:gd name="connsiteY320" fmla="*/ 2264056 h 3309298"/>
                <a:gd name="connsiteX321" fmla="*/ 2590513 w 2979516"/>
                <a:gd name="connsiteY321" fmla="*/ 2264056 h 3309298"/>
                <a:gd name="connsiteX322" fmla="*/ 2602635 w 2979516"/>
                <a:gd name="connsiteY322" fmla="*/ 2270117 h 3309298"/>
                <a:gd name="connsiteX323" fmla="*/ 2611727 w 2979516"/>
                <a:gd name="connsiteY323" fmla="*/ 2276178 h 3309298"/>
                <a:gd name="connsiteX324" fmla="*/ 2617788 w 2979516"/>
                <a:gd name="connsiteY324" fmla="*/ 2288300 h 3309298"/>
                <a:gd name="connsiteX325" fmla="*/ 2617788 w 2979516"/>
                <a:gd name="connsiteY325" fmla="*/ 2300423 h 3309298"/>
                <a:gd name="connsiteX326" fmla="*/ 2611727 w 2979516"/>
                <a:gd name="connsiteY326" fmla="*/ 2315575 h 3309298"/>
                <a:gd name="connsiteX327" fmla="*/ 2605666 w 2979516"/>
                <a:gd name="connsiteY327" fmla="*/ 2321636 h 3309298"/>
                <a:gd name="connsiteX328" fmla="*/ 2593544 w 2979516"/>
                <a:gd name="connsiteY328" fmla="*/ 2327697 h 3309298"/>
                <a:gd name="connsiteX329" fmla="*/ 2584452 w 2979516"/>
                <a:gd name="connsiteY329" fmla="*/ 2327697 h 3309298"/>
                <a:gd name="connsiteX330" fmla="*/ 2572330 w 2979516"/>
                <a:gd name="connsiteY330" fmla="*/ 2324667 h 3309298"/>
                <a:gd name="connsiteX331" fmla="*/ 2563238 w 2979516"/>
                <a:gd name="connsiteY331" fmla="*/ 2318606 h 3309298"/>
                <a:gd name="connsiteX332" fmla="*/ 2557177 w 2979516"/>
                <a:gd name="connsiteY332" fmla="*/ 2306484 h 3309298"/>
                <a:gd name="connsiteX333" fmla="*/ 2557177 w 2979516"/>
                <a:gd name="connsiteY333" fmla="*/ 2294361 h 3309298"/>
                <a:gd name="connsiteX334" fmla="*/ 2557177 w 2979516"/>
                <a:gd name="connsiteY334" fmla="*/ 2291331 h 3309298"/>
                <a:gd name="connsiteX335" fmla="*/ 2563238 w 2979516"/>
                <a:gd name="connsiteY335" fmla="*/ 2279209 h 3309298"/>
                <a:gd name="connsiteX336" fmla="*/ 2569299 w 2979516"/>
                <a:gd name="connsiteY336" fmla="*/ 2273148 h 3309298"/>
                <a:gd name="connsiteX337" fmla="*/ 2584452 w 2979516"/>
                <a:gd name="connsiteY337" fmla="*/ 2264056 h 3309298"/>
                <a:gd name="connsiteX338" fmla="*/ 2365414 w 2979516"/>
                <a:gd name="connsiteY338" fmla="*/ 2163164 h 3309298"/>
                <a:gd name="connsiteX339" fmla="*/ 2386507 w 2979516"/>
                <a:gd name="connsiteY339" fmla="*/ 2174294 h 3309298"/>
                <a:gd name="connsiteX340" fmla="*/ 2338294 w 2979516"/>
                <a:gd name="connsiteY340" fmla="*/ 2213040 h 3309298"/>
                <a:gd name="connsiteX341" fmla="*/ 2365414 w 2979516"/>
                <a:gd name="connsiteY341" fmla="*/ 2163164 h 3309298"/>
                <a:gd name="connsiteX342" fmla="*/ 1275075 w 2979516"/>
                <a:gd name="connsiteY342" fmla="*/ 1970080 h 3309298"/>
                <a:gd name="connsiteX343" fmla="*/ 1317020 w 2979516"/>
                <a:gd name="connsiteY343" fmla="*/ 1970080 h 3309298"/>
                <a:gd name="connsiteX344" fmla="*/ 1334996 w 2979516"/>
                <a:gd name="connsiteY344" fmla="*/ 1979114 h 3309298"/>
                <a:gd name="connsiteX345" fmla="*/ 1358965 w 2979516"/>
                <a:gd name="connsiteY345" fmla="*/ 2000192 h 3309298"/>
                <a:gd name="connsiteX346" fmla="*/ 1373945 w 2979516"/>
                <a:gd name="connsiteY346" fmla="*/ 2027292 h 3309298"/>
                <a:gd name="connsiteX347" fmla="*/ 1373945 w 2979516"/>
                <a:gd name="connsiteY347" fmla="*/ 2060415 h 3309298"/>
                <a:gd name="connsiteX348" fmla="*/ 1364957 w 2979516"/>
                <a:gd name="connsiteY348" fmla="*/ 2090527 h 3309298"/>
                <a:gd name="connsiteX349" fmla="*/ 1361961 w 2979516"/>
                <a:gd name="connsiteY349" fmla="*/ 2099560 h 3309298"/>
                <a:gd name="connsiteX350" fmla="*/ 1332000 w 2979516"/>
                <a:gd name="connsiteY350" fmla="*/ 2126661 h 3309298"/>
                <a:gd name="connsiteX351" fmla="*/ 1314024 w 2979516"/>
                <a:gd name="connsiteY351" fmla="*/ 2135694 h 3309298"/>
                <a:gd name="connsiteX352" fmla="*/ 1269083 w 2979516"/>
                <a:gd name="connsiteY352" fmla="*/ 2135694 h 3309298"/>
                <a:gd name="connsiteX353" fmla="*/ 1251107 w 2979516"/>
                <a:gd name="connsiteY353" fmla="*/ 2126661 h 3309298"/>
                <a:gd name="connsiteX354" fmla="*/ 1227139 w 2979516"/>
                <a:gd name="connsiteY354" fmla="*/ 2105583 h 3309298"/>
                <a:gd name="connsiteX355" fmla="*/ 1215154 w 2979516"/>
                <a:gd name="connsiteY355" fmla="*/ 2078482 h 3309298"/>
                <a:gd name="connsiteX356" fmla="*/ 1212158 w 2979516"/>
                <a:gd name="connsiteY356" fmla="*/ 2048370 h 3309298"/>
                <a:gd name="connsiteX357" fmla="*/ 1221146 w 2979516"/>
                <a:gd name="connsiteY357" fmla="*/ 2018259 h 3309298"/>
                <a:gd name="connsiteX358" fmla="*/ 1227139 w 2979516"/>
                <a:gd name="connsiteY358" fmla="*/ 2009225 h 3309298"/>
                <a:gd name="connsiteX359" fmla="*/ 1254103 w 2979516"/>
                <a:gd name="connsiteY359" fmla="*/ 1979114 h 3309298"/>
                <a:gd name="connsiteX360" fmla="*/ 1275075 w 2979516"/>
                <a:gd name="connsiteY360" fmla="*/ 1970080 h 3309298"/>
                <a:gd name="connsiteX361" fmla="*/ 276201 w 2979516"/>
                <a:gd name="connsiteY361" fmla="*/ 1878358 h 3309298"/>
                <a:gd name="connsiteX362" fmla="*/ 279201 w 2979516"/>
                <a:gd name="connsiteY362" fmla="*/ 1878358 h 3309298"/>
                <a:gd name="connsiteX363" fmla="*/ 285201 w 2979516"/>
                <a:gd name="connsiteY363" fmla="*/ 1881251 h 3309298"/>
                <a:gd name="connsiteX364" fmla="*/ 288201 w 2979516"/>
                <a:gd name="connsiteY364" fmla="*/ 1884144 h 3309298"/>
                <a:gd name="connsiteX365" fmla="*/ 291201 w 2979516"/>
                <a:gd name="connsiteY365" fmla="*/ 1889929 h 3309298"/>
                <a:gd name="connsiteX366" fmla="*/ 291201 w 2979516"/>
                <a:gd name="connsiteY366" fmla="*/ 1892822 h 3309298"/>
                <a:gd name="connsiteX367" fmla="*/ 291201 w 2979516"/>
                <a:gd name="connsiteY367" fmla="*/ 1898608 h 3309298"/>
                <a:gd name="connsiteX368" fmla="*/ 288201 w 2979516"/>
                <a:gd name="connsiteY368" fmla="*/ 1901501 h 3309298"/>
                <a:gd name="connsiteX369" fmla="*/ 285201 w 2979516"/>
                <a:gd name="connsiteY369" fmla="*/ 1904393 h 3309298"/>
                <a:gd name="connsiteX370" fmla="*/ 279201 w 2979516"/>
                <a:gd name="connsiteY370" fmla="*/ 1904393 h 3309298"/>
                <a:gd name="connsiteX371" fmla="*/ 276201 w 2979516"/>
                <a:gd name="connsiteY371" fmla="*/ 1907286 h 3309298"/>
                <a:gd name="connsiteX372" fmla="*/ 270202 w 2979516"/>
                <a:gd name="connsiteY372" fmla="*/ 1904393 h 3309298"/>
                <a:gd name="connsiteX373" fmla="*/ 267202 w 2979516"/>
                <a:gd name="connsiteY373" fmla="*/ 1901501 h 3309298"/>
                <a:gd name="connsiteX374" fmla="*/ 264202 w 2979516"/>
                <a:gd name="connsiteY374" fmla="*/ 1895715 h 3309298"/>
                <a:gd name="connsiteX375" fmla="*/ 264202 w 2979516"/>
                <a:gd name="connsiteY375" fmla="*/ 1889929 h 3309298"/>
                <a:gd name="connsiteX376" fmla="*/ 264202 w 2979516"/>
                <a:gd name="connsiteY376" fmla="*/ 1887037 h 3309298"/>
                <a:gd name="connsiteX377" fmla="*/ 267202 w 2979516"/>
                <a:gd name="connsiteY377" fmla="*/ 1881251 h 3309298"/>
                <a:gd name="connsiteX378" fmla="*/ 270202 w 2979516"/>
                <a:gd name="connsiteY378" fmla="*/ 1881251 h 3309298"/>
                <a:gd name="connsiteX379" fmla="*/ 276201 w 2979516"/>
                <a:gd name="connsiteY379" fmla="*/ 1878358 h 3309298"/>
                <a:gd name="connsiteX380" fmla="*/ 302652 w 2979516"/>
                <a:gd name="connsiteY380" fmla="*/ 1793505 h 3309298"/>
                <a:gd name="connsiteX381" fmla="*/ 308679 w 2979516"/>
                <a:gd name="connsiteY381" fmla="*/ 1793505 h 3309298"/>
                <a:gd name="connsiteX382" fmla="*/ 320732 w 2979516"/>
                <a:gd name="connsiteY382" fmla="*/ 1796462 h 3309298"/>
                <a:gd name="connsiteX383" fmla="*/ 323745 w 2979516"/>
                <a:gd name="connsiteY383" fmla="*/ 1802376 h 3309298"/>
                <a:gd name="connsiteX384" fmla="*/ 326758 w 2979516"/>
                <a:gd name="connsiteY384" fmla="*/ 1811248 h 3309298"/>
                <a:gd name="connsiteX385" fmla="*/ 329772 w 2979516"/>
                <a:gd name="connsiteY385" fmla="*/ 1817162 h 3309298"/>
                <a:gd name="connsiteX386" fmla="*/ 326758 w 2979516"/>
                <a:gd name="connsiteY386" fmla="*/ 1826033 h 3309298"/>
                <a:gd name="connsiteX387" fmla="*/ 320732 w 2979516"/>
                <a:gd name="connsiteY387" fmla="*/ 1834904 h 3309298"/>
                <a:gd name="connsiteX388" fmla="*/ 308679 w 2979516"/>
                <a:gd name="connsiteY388" fmla="*/ 1837861 h 3309298"/>
                <a:gd name="connsiteX389" fmla="*/ 302652 w 2979516"/>
                <a:gd name="connsiteY389" fmla="*/ 1837861 h 3309298"/>
                <a:gd name="connsiteX390" fmla="*/ 290599 w 2979516"/>
                <a:gd name="connsiteY390" fmla="*/ 1834904 h 3309298"/>
                <a:gd name="connsiteX391" fmla="*/ 287585 w 2979516"/>
                <a:gd name="connsiteY391" fmla="*/ 1831947 h 3309298"/>
                <a:gd name="connsiteX392" fmla="*/ 284572 w 2979516"/>
                <a:gd name="connsiteY392" fmla="*/ 1823076 h 3309298"/>
                <a:gd name="connsiteX393" fmla="*/ 281559 w 2979516"/>
                <a:gd name="connsiteY393" fmla="*/ 1814205 h 3309298"/>
                <a:gd name="connsiteX394" fmla="*/ 284572 w 2979516"/>
                <a:gd name="connsiteY394" fmla="*/ 1805333 h 3309298"/>
                <a:gd name="connsiteX395" fmla="*/ 290599 w 2979516"/>
                <a:gd name="connsiteY395" fmla="*/ 1799419 h 3309298"/>
                <a:gd name="connsiteX396" fmla="*/ 302652 w 2979516"/>
                <a:gd name="connsiteY396" fmla="*/ 1793505 h 3309298"/>
                <a:gd name="connsiteX397" fmla="*/ 395822 w 2979516"/>
                <a:gd name="connsiteY397" fmla="*/ 1793456 h 3309298"/>
                <a:gd name="connsiteX398" fmla="*/ 406139 w 2979516"/>
                <a:gd name="connsiteY398" fmla="*/ 1799290 h 3309298"/>
                <a:gd name="connsiteX399" fmla="*/ 384540 w 2979516"/>
                <a:gd name="connsiteY399" fmla="*/ 1814718 h 3309298"/>
                <a:gd name="connsiteX400" fmla="*/ 395822 w 2979516"/>
                <a:gd name="connsiteY400" fmla="*/ 1793456 h 3309298"/>
                <a:gd name="connsiteX401" fmla="*/ 173144 w 2979516"/>
                <a:gd name="connsiteY401" fmla="*/ 1789648 h 3309298"/>
                <a:gd name="connsiteX402" fmla="*/ 188237 w 2979516"/>
                <a:gd name="connsiteY402" fmla="*/ 1795755 h 3309298"/>
                <a:gd name="connsiteX403" fmla="*/ 197292 w 2979516"/>
                <a:gd name="connsiteY403" fmla="*/ 1804915 h 3309298"/>
                <a:gd name="connsiteX404" fmla="*/ 200311 w 2979516"/>
                <a:gd name="connsiteY404" fmla="*/ 1804915 h 3309298"/>
                <a:gd name="connsiteX405" fmla="*/ 206348 w 2979516"/>
                <a:gd name="connsiteY405" fmla="*/ 1823236 h 3309298"/>
                <a:gd name="connsiteX406" fmla="*/ 206348 w 2979516"/>
                <a:gd name="connsiteY406" fmla="*/ 1832397 h 3309298"/>
                <a:gd name="connsiteX407" fmla="*/ 200311 w 2979516"/>
                <a:gd name="connsiteY407" fmla="*/ 1847664 h 3309298"/>
                <a:gd name="connsiteX408" fmla="*/ 194274 w 2979516"/>
                <a:gd name="connsiteY408" fmla="*/ 1856824 h 3309298"/>
                <a:gd name="connsiteX409" fmla="*/ 182200 w 2979516"/>
                <a:gd name="connsiteY409" fmla="*/ 1862931 h 3309298"/>
                <a:gd name="connsiteX410" fmla="*/ 167107 w 2979516"/>
                <a:gd name="connsiteY410" fmla="*/ 1862931 h 3309298"/>
                <a:gd name="connsiteX411" fmla="*/ 155033 w 2979516"/>
                <a:gd name="connsiteY411" fmla="*/ 1859878 h 3309298"/>
                <a:gd name="connsiteX412" fmla="*/ 142959 w 2979516"/>
                <a:gd name="connsiteY412" fmla="*/ 1850717 h 3309298"/>
                <a:gd name="connsiteX413" fmla="*/ 142959 w 2979516"/>
                <a:gd name="connsiteY413" fmla="*/ 1847664 h 3309298"/>
                <a:gd name="connsiteX414" fmla="*/ 136922 w 2979516"/>
                <a:gd name="connsiteY414" fmla="*/ 1832397 h 3309298"/>
                <a:gd name="connsiteX415" fmla="*/ 136922 w 2979516"/>
                <a:gd name="connsiteY415" fmla="*/ 1823236 h 3309298"/>
                <a:gd name="connsiteX416" fmla="*/ 142959 w 2979516"/>
                <a:gd name="connsiteY416" fmla="*/ 1804915 h 3309298"/>
                <a:gd name="connsiteX417" fmla="*/ 148996 w 2979516"/>
                <a:gd name="connsiteY417" fmla="*/ 1798809 h 3309298"/>
                <a:gd name="connsiteX418" fmla="*/ 161070 w 2979516"/>
                <a:gd name="connsiteY418" fmla="*/ 1792702 h 3309298"/>
                <a:gd name="connsiteX419" fmla="*/ 173144 w 2979516"/>
                <a:gd name="connsiteY419" fmla="*/ 1789648 h 3309298"/>
                <a:gd name="connsiteX420" fmla="*/ 21093 w 2979516"/>
                <a:gd name="connsiteY420" fmla="*/ 1733721 h 3309298"/>
                <a:gd name="connsiteX421" fmla="*/ 33146 w 2979516"/>
                <a:gd name="connsiteY421" fmla="*/ 1736734 h 3309298"/>
                <a:gd name="connsiteX422" fmla="*/ 39173 w 2979516"/>
                <a:gd name="connsiteY422" fmla="*/ 1736734 h 3309298"/>
                <a:gd name="connsiteX423" fmla="*/ 48213 w 2979516"/>
                <a:gd name="connsiteY423" fmla="*/ 1748788 h 3309298"/>
                <a:gd name="connsiteX424" fmla="*/ 48213 w 2979516"/>
                <a:gd name="connsiteY424" fmla="*/ 1754814 h 3309298"/>
                <a:gd name="connsiteX425" fmla="*/ 48213 w 2979516"/>
                <a:gd name="connsiteY425" fmla="*/ 1760841 h 3309298"/>
                <a:gd name="connsiteX426" fmla="*/ 45199 w 2979516"/>
                <a:gd name="connsiteY426" fmla="*/ 1769881 h 3309298"/>
                <a:gd name="connsiteX427" fmla="*/ 36160 w 2979516"/>
                <a:gd name="connsiteY427" fmla="*/ 1775908 h 3309298"/>
                <a:gd name="connsiteX428" fmla="*/ 30133 w 2979516"/>
                <a:gd name="connsiteY428" fmla="*/ 1778921 h 3309298"/>
                <a:gd name="connsiteX429" fmla="*/ 27120 w 2979516"/>
                <a:gd name="connsiteY429" fmla="*/ 1778921 h 3309298"/>
                <a:gd name="connsiteX430" fmla="*/ 15066 w 2979516"/>
                <a:gd name="connsiteY430" fmla="*/ 1778921 h 3309298"/>
                <a:gd name="connsiteX431" fmla="*/ 9040 w 2979516"/>
                <a:gd name="connsiteY431" fmla="*/ 1775908 h 3309298"/>
                <a:gd name="connsiteX432" fmla="*/ 3013 w 2979516"/>
                <a:gd name="connsiteY432" fmla="*/ 1766868 h 3309298"/>
                <a:gd name="connsiteX433" fmla="*/ 0 w 2979516"/>
                <a:gd name="connsiteY433" fmla="*/ 1760841 h 3309298"/>
                <a:gd name="connsiteX434" fmla="*/ 0 w 2979516"/>
                <a:gd name="connsiteY434" fmla="*/ 1751801 h 3309298"/>
                <a:gd name="connsiteX435" fmla="*/ 6026 w 2979516"/>
                <a:gd name="connsiteY435" fmla="*/ 1742761 h 3309298"/>
                <a:gd name="connsiteX436" fmla="*/ 12053 w 2979516"/>
                <a:gd name="connsiteY436" fmla="*/ 1736734 h 3309298"/>
                <a:gd name="connsiteX437" fmla="*/ 21093 w 2979516"/>
                <a:gd name="connsiteY437" fmla="*/ 1733721 h 3309298"/>
                <a:gd name="connsiteX438" fmla="*/ 191644 w 2979516"/>
                <a:gd name="connsiteY438" fmla="*/ 1700937 h 3309298"/>
                <a:gd name="connsiteX439" fmla="*/ 200684 w 2979516"/>
                <a:gd name="connsiteY439" fmla="*/ 1700937 h 3309298"/>
                <a:gd name="connsiteX440" fmla="*/ 209724 w 2979516"/>
                <a:gd name="connsiteY440" fmla="*/ 1703950 h 3309298"/>
                <a:gd name="connsiteX441" fmla="*/ 215750 w 2979516"/>
                <a:gd name="connsiteY441" fmla="*/ 1709977 h 3309298"/>
                <a:gd name="connsiteX442" fmla="*/ 221777 w 2979516"/>
                <a:gd name="connsiteY442" fmla="*/ 1722030 h 3309298"/>
                <a:gd name="connsiteX443" fmla="*/ 221777 w 2979516"/>
                <a:gd name="connsiteY443" fmla="*/ 1728057 h 3309298"/>
                <a:gd name="connsiteX444" fmla="*/ 215750 w 2979516"/>
                <a:gd name="connsiteY444" fmla="*/ 1737097 h 3309298"/>
                <a:gd name="connsiteX445" fmla="*/ 212737 w 2979516"/>
                <a:gd name="connsiteY445" fmla="*/ 1743124 h 3309298"/>
                <a:gd name="connsiteX446" fmla="*/ 203697 w 2979516"/>
                <a:gd name="connsiteY446" fmla="*/ 1746137 h 3309298"/>
                <a:gd name="connsiteX447" fmla="*/ 194657 w 2979516"/>
                <a:gd name="connsiteY447" fmla="*/ 1746137 h 3309298"/>
                <a:gd name="connsiteX448" fmla="*/ 188630 w 2979516"/>
                <a:gd name="connsiteY448" fmla="*/ 1743124 h 3309298"/>
                <a:gd name="connsiteX449" fmla="*/ 179590 w 2979516"/>
                <a:gd name="connsiteY449" fmla="*/ 1740110 h 3309298"/>
                <a:gd name="connsiteX450" fmla="*/ 179590 w 2979516"/>
                <a:gd name="connsiteY450" fmla="*/ 1737097 h 3309298"/>
                <a:gd name="connsiteX451" fmla="*/ 173564 w 2979516"/>
                <a:gd name="connsiteY451" fmla="*/ 1728057 h 3309298"/>
                <a:gd name="connsiteX452" fmla="*/ 173564 w 2979516"/>
                <a:gd name="connsiteY452" fmla="*/ 1722030 h 3309298"/>
                <a:gd name="connsiteX453" fmla="*/ 179590 w 2979516"/>
                <a:gd name="connsiteY453" fmla="*/ 1709977 h 3309298"/>
                <a:gd name="connsiteX454" fmla="*/ 182604 w 2979516"/>
                <a:gd name="connsiteY454" fmla="*/ 1706964 h 3309298"/>
                <a:gd name="connsiteX455" fmla="*/ 191644 w 2979516"/>
                <a:gd name="connsiteY455" fmla="*/ 1700937 h 3309298"/>
                <a:gd name="connsiteX456" fmla="*/ 1070198 w 2979516"/>
                <a:gd name="connsiteY456" fmla="*/ 1691294 h 3309298"/>
                <a:gd name="connsiteX457" fmla="*/ 1076210 w 2979516"/>
                <a:gd name="connsiteY457" fmla="*/ 1691294 h 3309298"/>
                <a:gd name="connsiteX458" fmla="*/ 1100260 w 2979516"/>
                <a:gd name="connsiteY458" fmla="*/ 1697321 h 3309298"/>
                <a:gd name="connsiteX459" fmla="*/ 1109279 w 2979516"/>
                <a:gd name="connsiteY459" fmla="*/ 1703347 h 3309298"/>
                <a:gd name="connsiteX460" fmla="*/ 1121304 w 2979516"/>
                <a:gd name="connsiteY460" fmla="*/ 1724440 h 3309298"/>
                <a:gd name="connsiteX461" fmla="*/ 1124310 w 2979516"/>
                <a:gd name="connsiteY461" fmla="*/ 1739507 h 3309298"/>
                <a:gd name="connsiteX462" fmla="*/ 1118297 w 2979516"/>
                <a:gd name="connsiteY462" fmla="*/ 1757586 h 3309298"/>
                <a:gd name="connsiteX463" fmla="*/ 1109279 w 2979516"/>
                <a:gd name="connsiteY463" fmla="*/ 1772653 h 3309298"/>
                <a:gd name="connsiteX464" fmla="*/ 1094248 w 2979516"/>
                <a:gd name="connsiteY464" fmla="*/ 1781693 h 3309298"/>
                <a:gd name="connsiteX465" fmla="*/ 1076210 w 2979516"/>
                <a:gd name="connsiteY465" fmla="*/ 1787719 h 3309298"/>
                <a:gd name="connsiteX466" fmla="*/ 1070198 w 2979516"/>
                <a:gd name="connsiteY466" fmla="*/ 1787719 h 3309298"/>
                <a:gd name="connsiteX467" fmla="*/ 1046148 w 2979516"/>
                <a:gd name="connsiteY467" fmla="*/ 1781693 h 3309298"/>
                <a:gd name="connsiteX468" fmla="*/ 1037130 w 2979516"/>
                <a:gd name="connsiteY468" fmla="*/ 1772653 h 3309298"/>
                <a:gd name="connsiteX469" fmla="*/ 1025105 w 2979516"/>
                <a:gd name="connsiteY469" fmla="*/ 1751560 h 3309298"/>
                <a:gd name="connsiteX470" fmla="*/ 1022099 w 2979516"/>
                <a:gd name="connsiteY470" fmla="*/ 1739507 h 3309298"/>
                <a:gd name="connsiteX471" fmla="*/ 1028111 w 2979516"/>
                <a:gd name="connsiteY471" fmla="*/ 1721427 h 3309298"/>
                <a:gd name="connsiteX472" fmla="*/ 1037130 w 2979516"/>
                <a:gd name="connsiteY472" fmla="*/ 1703347 h 3309298"/>
                <a:gd name="connsiteX473" fmla="*/ 1052161 w 2979516"/>
                <a:gd name="connsiteY473" fmla="*/ 1694307 h 3309298"/>
                <a:gd name="connsiteX474" fmla="*/ 1070198 w 2979516"/>
                <a:gd name="connsiteY474" fmla="*/ 1691294 h 3309298"/>
                <a:gd name="connsiteX475" fmla="*/ 348229 w 2979516"/>
                <a:gd name="connsiteY475" fmla="*/ 1691294 h 3309298"/>
                <a:gd name="connsiteX476" fmla="*/ 351260 w 2979516"/>
                <a:gd name="connsiteY476" fmla="*/ 1691294 h 3309298"/>
                <a:gd name="connsiteX477" fmla="*/ 357321 w 2979516"/>
                <a:gd name="connsiteY477" fmla="*/ 1691294 h 3309298"/>
                <a:gd name="connsiteX478" fmla="*/ 360352 w 2979516"/>
                <a:gd name="connsiteY478" fmla="*/ 1691294 h 3309298"/>
                <a:gd name="connsiteX479" fmla="*/ 363382 w 2979516"/>
                <a:gd name="connsiteY479" fmla="*/ 1694325 h 3309298"/>
                <a:gd name="connsiteX480" fmla="*/ 366413 w 2979516"/>
                <a:gd name="connsiteY480" fmla="*/ 1700386 h 3309298"/>
                <a:gd name="connsiteX481" fmla="*/ 366413 w 2979516"/>
                <a:gd name="connsiteY481" fmla="*/ 1703416 h 3309298"/>
                <a:gd name="connsiteX482" fmla="*/ 363382 w 2979516"/>
                <a:gd name="connsiteY482" fmla="*/ 1709478 h 3309298"/>
                <a:gd name="connsiteX483" fmla="*/ 357321 w 2979516"/>
                <a:gd name="connsiteY483" fmla="*/ 1712508 h 3309298"/>
                <a:gd name="connsiteX484" fmla="*/ 354290 w 2979516"/>
                <a:gd name="connsiteY484" fmla="*/ 1712508 h 3309298"/>
                <a:gd name="connsiteX485" fmla="*/ 351260 w 2979516"/>
                <a:gd name="connsiteY485" fmla="*/ 1712508 h 3309298"/>
                <a:gd name="connsiteX486" fmla="*/ 348229 w 2979516"/>
                <a:gd name="connsiteY486" fmla="*/ 1709478 h 3309298"/>
                <a:gd name="connsiteX487" fmla="*/ 345199 w 2979516"/>
                <a:gd name="connsiteY487" fmla="*/ 1709478 h 3309298"/>
                <a:gd name="connsiteX488" fmla="*/ 345199 w 2979516"/>
                <a:gd name="connsiteY488" fmla="*/ 1703416 h 3309298"/>
                <a:gd name="connsiteX489" fmla="*/ 345199 w 2979516"/>
                <a:gd name="connsiteY489" fmla="*/ 1700386 h 3309298"/>
                <a:gd name="connsiteX490" fmla="*/ 345199 w 2979516"/>
                <a:gd name="connsiteY490" fmla="*/ 1694325 h 3309298"/>
                <a:gd name="connsiteX491" fmla="*/ 348229 w 2979516"/>
                <a:gd name="connsiteY491" fmla="*/ 1691294 h 3309298"/>
                <a:gd name="connsiteX492" fmla="*/ 1813632 w 2979516"/>
                <a:gd name="connsiteY492" fmla="*/ 1675866 h 3309298"/>
                <a:gd name="connsiteX493" fmla="*/ 1819642 w 2979516"/>
                <a:gd name="connsiteY493" fmla="*/ 1675866 h 3309298"/>
                <a:gd name="connsiteX494" fmla="*/ 1882744 w 2979516"/>
                <a:gd name="connsiteY494" fmla="*/ 1693911 h 3309298"/>
                <a:gd name="connsiteX495" fmla="*/ 1906783 w 2979516"/>
                <a:gd name="connsiteY495" fmla="*/ 1714964 h 3309298"/>
                <a:gd name="connsiteX496" fmla="*/ 1939837 w 2979516"/>
                <a:gd name="connsiteY496" fmla="*/ 1769100 h 3309298"/>
                <a:gd name="connsiteX497" fmla="*/ 1945846 w 2979516"/>
                <a:gd name="connsiteY497" fmla="*/ 1802183 h 3309298"/>
                <a:gd name="connsiteX498" fmla="*/ 1933827 w 2979516"/>
                <a:gd name="connsiteY498" fmla="*/ 1850303 h 3309298"/>
                <a:gd name="connsiteX499" fmla="*/ 1906783 w 2979516"/>
                <a:gd name="connsiteY499" fmla="*/ 1889401 h 3309298"/>
                <a:gd name="connsiteX500" fmla="*/ 1867720 w 2979516"/>
                <a:gd name="connsiteY500" fmla="*/ 1916469 h 3309298"/>
                <a:gd name="connsiteX501" fmla="*/ 1819642 w 2979516"/>
                <a:gd name="connsiteY501" fmla="*/ 1925492 h 3309298"/>
                <a:gd name="connsiteX502" fmla="*/ 1813632 w 2979516"/>
                <a:gd name="connsiteY502" fmla="*/ 1925492 h 3309298"/>
                <a:gd name="connsiteX503" fmla="*/ 1750530 w 2979516"/>
                <a:gd name="connsiteY503" fmla="*/ 1910454 h 3309298"/>
                <a:gd name="connsiteX504" fmla="*/ 1726491 w 2979516"/>
                <a:gd name="connsiteY504" fmla="*/ 1889401 h 3309298"/>
                <a:gd name="connsiteX505" fmla="*/ 1693438 w 2979516"/>
                <a:gd name="connsiteY505" fmla="*/ 1835266 h 3309298"/>
                <a:gd name="connsiteX506" fmla="*/ 1690433 w 2979516"/>
                <a:gd name="connsiteY506" fmla="*/ 1802183 h 3309298"/>
                <a:gd name="connsiteX507" fmla="*/ 1699448 w 2979516"/>
                <a:gd name="connsiteY507" fmla="*/ 1754062 h 3309298"/>
                <a:gd name="connsiteX508" fmla="*/ 1726491 w 2979516"/>
                <a:gd name="connsiteY508" fmla="*/ 1714964 h 3309298"/>
                <a:gd name="connsiteX509" fmla="*/ 1765555 w 2979516"/>
                <a:gd name="connsiteY509" fmla="*/ 1687896 h 3309298"/>
                <a:gd name="connsiteX510" fmla="*/ 1813632 w 2979516"/>
                <a:gd name="connsiteY510" fmla="*/ 1675866 h 3309298"/>
                <a:gd name="connsiteX511" fmla="*/ 140779 w 2979516"/>
                <a:gd name="connsiteY511" fmla="*/ 1637296 h 3309298"/>
                <a:gd name="connsiteX512" fmla="*/ 147208 w 2979516"/>
                <a:gd name="connsiteY512" fmla="*/ 1640327 h 3309298"/>
                <a:gd name="connsiteX513" fmla="*/ 147208 w 2979516"/>
                <a:gd name="connsiteY513" fmla="*/ 1643357 h 3309298"/>
                <a:gd name="connsiteX514" fmla="*/ 150422 w 2979516"/>
                <a:gd name="connsiteY514" fmla="*/ 1646388 h 3309298"/>
                <a:gd name="connsiteX515" fmla="*/ 150422 w 2979516"/>
                <a:gd name="connsiteY515" fmla="*/ 1649418 h 3309298"/>
                <a:gd name="connsiteX516" fmla="*/ 150422 w 2979516"/>
                <a:gd name="connsiteY516" fmla="*/ 1652449 h 3309298"/>
                <a:gd name="connsiteX517" fmla="*/ 147208 w 2979516"/>
                <a:gd name="connsiteY517" fmla="*/ 1655480 h 3309298"/>
                <a:gd name="connsiteX518" fmla="*/ 143993 w 2979516"/>
                <a:gd name="connsiteY518" fmla="*/ 1655480 h 3309298"/>
                <a:gd name="connsiteX519" fmla="*/ 140779 w 2979516"/>
                <a:gd name="connsiteY519" fmla="*/ 1655480 h 3309298"/>
                <a:gd name="connsiteX520" fmla="*/ 137565 w 2979516"/>
                <a:gd name="connsiteY520" fmla="*/ 1655480 h 3309298"/>
                <a:gd name="connsiteX521" fmla="*/ 134351 w 2979516"/>
                <a:gd name="connsiteY521" fmla="*/ 1655480 h 3309298"/>
                <a:gd name="connsiteX522" fmla="*/ 131137 w 2979516"/>
                <a:gd name="connsiteY522" fmla="*/ 1652449 h 3309298"/>
                <a:gd name="connsiteX523" fmla="*/ 131137 w 2979516"/>
                <a:gd name="connsiteY523" fmla="*/ 1649418 h 3309298"/>
                <a:gd name="connsiteX524" fmla="*/ 131137 w 2979516"/>
                <a:gd name="connsiteY524" fmla="*/ 1646388 h 3309298"/>
                <a:gd name="connsiteX525" fmla="*/ 131137 w 2979516"/>
                <a:gd name="connsiteY525" fmla="*/ 1643357 h 3309298"/>
                <a:gd name="connsiteX526" fmla="*/ 134351 w 2979516"/>
                <a:gd name="connsiteY526" fmla="*/ 1640327 h 3309298"/>
                <a:gd name="connsiteX527" fmla="*/ 137565 w 2979516"/>
                <a:gd name="connsiteY527" fmla="*/ 1640327 h 3309298"/>
                <a:gd name="connsiteX528" fmla="*/ 140779 w 2979516"/>
                <a:gd name="connsiteY528" fmla="*/ 1637296 h 3309298"/>
                <a:gd name="connsiteX529" fmla="*/ 56568 w 2979516"/>
                <a:gd name="connsiteY529" fmla="*/ 1637296 h 3309298"/>
                <a:gd name="connsiteX530" fmla="*/ 59782 w 2979516"/>
                <a:gd name="connsiteY530" fmla="*/ 1640382 h 3309298"/>
                <a:gd name="connsiteX531" fmla="*/ 66211 w 2979516"/>
                <a:gd name="connsiteY531" fmla="*/ 1643467 h 3309298"/>
                <a:gd name="connsiteX532" fmla="*/ 69425 w 2979516"/>
                <a:gd name="connsiteY532" fmla="*/ 1652724 h 3309298"/>
                <a:gd name="connsiteX533" fmla="*/ 69425 w 2979516"/>
                <a:gd name="connsiteY533" fmla="*/ 1655810 h 3309298"/>
                <a:gd name="connsiteX534" fmla="*/ 66211 w 2979516"/>
                <a:gd name="connsiteY534" fmla="*/ 1661981 h 3309298"/>
                <a:gd name="connsiteX535" fmla="*/ 62996 w 2979516"/>
                <a:gd name="connsiteY535" fmla="*/ 1665067 h 3309298"/>
                <a:gd name="connsiteX536" fmla="*/ 59782 w 2979516"/>
                <a:gd name="connsiteY536" fmla="*/ 1668152 h 3309298"/>
                <a:gd name="connsiteX537" fmla="*/ 53354 w 2979516"/>
                <a:gd name="connsiteY537" fmla="*/ 1668152 h 3309298"/>
                <a:gd name="connsiteX538" fmla="*/ 46925 w 2979516"/>
                <a:gd name="connsiteY538" fmla="*/ 1665067 h 3309298"/>
                <a:gd name="connsiteX539" fmla="*/ 43711 w 2979516"/>
                <a:gd name="connsiteY539" fmla="*/ 1661981 h 3309298"/>
                <a:gd name="connsiteX540" fmla="*/ 40497 w 2979516"/>
                <a:gd name="connsiteY540" fmla="*/ 1655810 h 3309298"/>
                <a:gd name="connsiteX541" fmla="*/ 40497 w 2979516"/>
                <a:gd name="connsiteY541" fmla="*/ 1649639 h 3309298"/>
                <a:gd name="connsiteX542" fmla="*/ 43711 w 2979516"/>
                <a:gd name="connsiteY542" fmla="*/ 1643467 h 3309298"/>
                <a:gd name="connsiteX543" fmla="*/ 43711 w 2979516"/>
                <a:gd name="connsiteY543" fmla="*/ 1640382 h 3309298"/>
                <a:gd name="connsiteX544" fmla="*/ 50139 w 2979516"/>
                <a:gd name="connsiteY544" fmla="*/ 1640382 h 3309298"/>
                <a:gd name="connsiteX545" fmla="*/ 56568 w 2979516"/>
                <a:gd name="connsiteY545" fmla="*/ 1637296 h 3309298"/>
                <a:gd name="connsiteX546" fmla="*/ 2864451 w 2979516"/>
                <a:gd name="connsiteY546" fmla="*/ 1616084 h 3309298"/>
                <a:gd name="connsiteX547" fmla="*/ 2867665 w 2979516"/>
                <a:gd name="connsiteY547" fmla="*/ 1616084 h 3309298"/>
                <a:gd name="connsiteX548" fmla="*/ 2870879 w 2979516"/>
                <a:gd name="connsiteY548" fmla="*/ 1616084 h 3309298"/>
                <a:gd name="connsiteX549" fmla="*/ 2874093 w 2979516"/>
                <a:gd name="connsiteY549" fmla="*/ 1618977 h 3309298"/>
                <a:gd name="connsiteX550" fmla="*/ 2877307 w 2979516"/>
                <a:gd name="connsiteY550" fmla="*/ 1621870 h 3309298"/>
                <a:gd name="connsiteX551" fmla="*/ 2877307 w 2979516"/>
                <a:gd name="connsiteY551" fmla="*/ 1624763 h 3309298"/>
                <a:gd name="connsiteX552" fmla="*/ 2877307 w 2979516"/>
                <a:gd name="connsiteY552" fmla="*/ 1627655 h 3309298"/>
                <a:gd name="connsiteX553" fmla="*/ 2874093 w 2979516"/>
                <a:gd name="connsiteY553" fmla="*/ 1630548 h 3309298"/>
                <a:gd name="connsiteX554" fmla="*/ 2874093 w 2979516"/>
                <a:gd name="connsiteY554" fmla="*/ 1633441 h 3309298"/>
                <a:gd name="connsiteX555" fmla="*/ 2870879 w 2979516"/>
                <a:gd name="connsiteY555" fmla="*/ 1633441 h 3309298"/>
                <a:gd name="connsiteX556" fmla="*/ 2867665 w 2979516"/>
                <a:gd name="connsiteY556" fmla="*/ 1633441 h 3309298"/>
                <a:gd name="connsiteX557" fmla="*/ 2864451 w 2979516"/>
                <a:gd name="connsiteY557" fmla="*/ 1633441 h 3309298"/>
                <a:gd name="connsiteX558" fmla="*/ 2861236 w 2979516"/>
                <a:gd name="connsiteY558" fmla="*/ 1630548 h 3309298"/>
                <a:gd name="connsiteX559" fmla="*/ 2858022 w 2979516"/>
                <a:gd name="connsiteY559" fmla="*/ 1630548 h 3309298"/>
                <a:gd name="connsiteX560" fmla="*/ 2858022 w 2979516"/>
                <a:gd name="connsiteY560" fmla="*/ 1627655 h 3309298"/>
                <a:gd name="connsiteX561" fmla="*/ 2858022 w 2979516"/>
                <a:gd name="connsiteY561" fmla="*/ 1621870 h 3309298"/>
                <a:gd name="connsiteX562" fmla="*/ 2858022 w 2979516"/>
                <a:gd name="connsiteY562" fmla="*/ 1618977 h 3309298"/>
                <a:gd name="connsiteX563" fmla="*/ 2861236 w 2979516"/>
                <a:gd name="connsiteY563" fmla="*/ 1618977 h 3309298"/>
                <a:gd name="connsiteX564" fmla="*/ 2864451 w 2979516"/>
                <a:gd name="connsiteY564" fmla="*/ 1616084 h 3309298"/>
                <a:gd name="connsiteX565" fmla="*/ 2233191 w 2979516"/>
                <a:gd name="connsiteY565" fmla="*/ 1604513 h 3309298"/>
                <a:gd name="connsiteX566" fmla="*/ 2251270 w 2979516"/>
                <a:gd name="connsiteY566" fmla="*/ 1610526 h 3309298"/>
                <a:gd name="connsiteX567" fmla="*/ 2266337 w 2979516"/>
                <a:gd name="connsiteY567" fmla="*/ 1619544 h 3309298"/>
                <a:gd name="connsiteX568" fmla="*/ 2278390 w 2979516"/>
                <a:gd name="connsiteY568" fmla="*/ 1634575 h 3309298"/>
                <a:gd name="connsiteX569" fmla="*/ 2281403 w 2979516"/>
                <a:gd name="connsiteY569" fmla="*/ 1652612 h 3309298"/>
                <a:gd name="connsiteX570" fmla="*/ 2281403 w 2979516"/>
                <a:gd name="connsiteY570" fmla="*/ 1658625 h 3309298"/>
                <a:gd name="connsiteX571" fmla="*/ 2275377 w 2979516"/>
                <a:gd name="connsiteY571" fmla="*/ 1682674 h 3309298"/>
                <a:gd name="connsiteX572" fmla="*/ 2266337 w 2979516"/>
                <a:gd name="connsiteY572" fmla="*/ 1691693 h 3309298"/>
                <a:gd name="connsiteX573" fmla="*/ 2245244 w 2979516"/>
                <a:gd name="connsiteY573" fmla="*/ 1703718 h 3309298"/>
                <a:gd name="connsiteX574" fmla="*/ 2233191 w 2979516"/>
                <a:gd name="connsiteY574" fmla="*/ 1706724 h 3309298"/>
                <a:gd name="connsiteX575" fmla="*/ 2215111 w 2979516"/>
                <a:gd name="connsiteY575" fmla="*/ 1700712 h 3309298"/>
                <a:gd name="connsiteX576" fmla="*/ 2197031 w 2979516"/>
                <a:gd name="connsiteY576" fmla="*/ 1691693 h 3309298"/>
                <a:gd name="connsiteX577" fmla="*/ 2187992 w 2979516"/>
                <a:gd name="connsiteY577" fmla="*/ 1676662 h 3309298"/>
                <a:gd name="connsiteX578" fmla="*/ 2184978 w 2979516"/>
                <a:gd name="connsiteY578" fmla="*/ 1658625 h 3309298"/>
                <a:gd name="connsiteX579" fmla="*/ 2184978 w 2979516"/>
                <a:gd name="connsiteY579" fmla="*/ 1652612 h 3309298"/>
                <a:gd name="connsiteX580" fmla="*/ 2191005 w 2979516"/>
                <a:gd name="connsiteY580" fmla="*/ 1628563 h 3309298"/>
                <a:gd name="connsiteX581" fmla="*/ 2197031 w 2979516"/>
                <a:gd name="connsiteY581" fmla="*/ 1619544 h 3309298"/>
                <a:gd name="connsiteX582" fmla="*/ 2221138 w 2979516"/>
                <a:gd name="connsiteY582" fmla="*/ 1607519 h 3309298"/>
                <a:gd name="connsiteX583" fmla="*/ 2233191 w 2979516"/>
                <a:gd name="connsiteY583" fmla="*/ 1604513 h 3309298"/>
                <a:gd name="connsiteX584" fmla="*/ 381069 w 2979516"/>
                <a:gd name="connsiteY584" fmla="*/ 1589085 h 3309298"/>
                <a:gd name="connsiteX585" fmla="*/ 387241 w 2979516"/>
                <a:gd name="connsiteY585" fmla="*/ 1589085 h 3309298"/>
                <a:gd name="connsiteX586" fmla="*/ 396497 w 2979516"/>
                <a:gd name="connsiteY586" fmla="*/ 1592042 h 3309298"/>
                <a:gd name="connsiteX587" fmla="*/ 402669 w 2979516"/>
                <a:gd name="connsiteY587" fmla="*/ 1597956 h 3309298"/>
                <a:gd name="connsiteX588" fmla="*/ 408840 w 2979516"/>
                <a:gd name="connsiteY588" fmla="*/ 1603870 h 3309298"/>
                <a:gd name="connsiteX589" fmla="*/ 408840 w 2979516"/>
                <a:gd name="connsiteY589" fmla="*/ 1612742 h 3309298"/>
                <a:gd name="connsiteX590" fmla="*/ 408840 w 2979516"/>
                <a:gd name="connsiteY590" fmla="*/ 1615699 h 3309298"/>
                <a:gd name="connsiteX591" fmla="*/ 402669 w 2979516"/>
                <a:gd name="connsiteY591" fmla="*/ 1624570 h 3309298"/>
                <a:gd name="connsiteX592" fmla="*/ 399583 w 2979516"/>
                <a:gd name="connsiteY592" fmla="*/ 1630484 h 3309298"/>
                <a:gd name="connsiteX593" fmla="*/ 387241 w 2979516"/>
                <a:gd name="connsiteY593" fmla="*/ 1633441 h 3309298"/>
                <a:gd name="connsiteX594" fmla="*/ 381069 w 2979516"/>
                <a:gd name="connsiteY594" fmla="*/ 1633441 h 3309298"/>
                <a:gd name="connsiteX595" fmla="*/ 374898 w 2979516"/>
                <a:gd name="connsiteY595" fmla="*/ 1633441 h 3309298"/>
                <a:gd name="connsiteX596" fmla="*/ 365641 w 2979516"/>
                <a:gd name="connsiteY596" fmla="*/ 1627527 h 3309298"/>
                <a:gd name="connsiteX597" fmla="*/ 362556 w 2979516"/>
                <a:gd name="connsiteY597" fmla="*/ 1618656 h 3309298"/>
                <a:gd name="connsiteX598" fmla="*/ 362556 w 2979516"/>
                <a:gd name="connsiteY598" fmla="*/ 1609785 h 3309298"/>
                <a:gd name="connsiteX599" fmla="*/ 365641 w 2979516"/>
                <a:gd name="connsiteY599" fmla="*/ 1597956 h 3309298"/>
                <a:gd name="connsiteX600" fmla="*/ 371813 w 2979516"/>
                <a:gd name="connsiteY600" fmla="*/ 1592042 h 3309298"/>
                <a:gd name="connsiteX601" fmla="*/ 381069 w 2979516"/>
                <a:gd name="connsiteY601" fmla="*/ 1589085 h 3309298"/>
                <a:gd name="connsiteX602" fmla="*/ 2948018 w 2979516"/>
                <a:gd name="connsiteY602" fmla="*/ 1574621 h 3309298"/>
                <a:gd name="connsiteX603" fmla="*/ 2960017 w 2979516"/>
                <a:gd name="connsiteY603" fmla="*/ 1576871 h 3309298"/>
                <a:gd name="connsiteX604" fmla="*/ 2945018 w 2979516"/>
                <a:gd name="connsiteY604" fmla="*/ 1585870 h 3309298"/>
                <a:gd name="connsiteX605" fmla="*/ 2948018 w 2979516"/>
                <a:gd name="connsiteY605" fmla="*/ 1574621 h 3309298"/>
                <a:gd name="connsiteX606" fmla="*/ 2886249 w 2979516"/>
                <a:gd name="connsiteY606" fmla="*/ 1565943 h 3309298"/>
                <a:gd name="connsiteX607" fmla="*/ 2895190 w 2979516"/>
                <a:gd name="connsiteY607" fmla="*/ 1565943 h 3309298"/>
                <a:gd name="connsiteX608" fmla="*/ 2898170 w 2979516"/>
                <a:gd name="connsiteY608" fmla="*/ 1565943 h 3309298"/>
                <a:gd name="connsiteX609" fmla="*/ 2904131 w 2979516"/>
                <a:gd name="connsiteY609" fmla="*/ 1568836 h 3309298"/>
                <a:gd name="connsiteX610" fmla="*/ 2907112 w 2979516"/>
                <a:gd name="connsiteY610" fmla="*/ 1571729 h 3309298"/>
                <a:gd name="connsiteX611" fmla="*/ 2910092 w 2979516"/>
                <a:gd name="connsiteY611" fmla="*/ 1577514 h 3309298"/>
                <a:gd name="connsiteX612" fmla="*/ 2907112 w 2979516"/>
                <a:gd name="connsiteY612" fmla="*/ 1583300 h 3309298"/>
                <a:gd name="connsiteX613" fmla="*/ 2907112 w 2979516"/>
                <a:gd name="connsiteY613" fmla="*/ 1589086 h 3309298"/>
                <a:gd name="connsiteX614" fmla="*/ 2901151 w 2979516"/>
                <a:gd name="connsiteY614" fmla="*/ 1591978 h 3309298"/>
                <a:gd name="connsiteX615" fmla="*/ 2892210 w 2979516"/>
                <a:gd name="connsiteY615" fmla="*/ 1594871 h 3309298"/>
                <a:gd name="connsiteX616" fmla="*/ 2889229 w 2979516"/>
                <a:gd name="connsiteY616" fmla="*/ 1594871 h 3309298"/>
                <a:gd name="connsiteX617" fmla="*/ 2883268 w 2979516"/>
                <a:gd name="connsiteY617" fmla="*/ 1589086 h 3309298"/>
                <a:gd name="connsiteX618" fmla="*/ 2880288 w 2979516"/>
                <a:gd name="connsiteY618" fmla="*/ 1586193 h 3309298"/>
                <a:gd name="connsiteX619" fmla="*/ 2880288 w 2979516"/>
                <a:gd name="connsiteY619" fmla="*/ 1580407 h 3309298"/>
                <a:gd name="connsiteX620" fmla="*/ 2880288 w 2979516"/>
                <a:gd name="connsiteY620" fmla="*/ 1577514 h 3309298"/>
                <a:gd name="connsiteX621" fmla="*/ 2880288 w 2979516"/>
                <a:gd name="connsiteY621" fmla="*/ 1571729 h 3309298"/>
                <a:gd name="connsiteX622" fmla="*/ 2886249 w 2979516"/>
                <a:gd name="connsiteY622" fmla="*/ 1565943 h 3309298"/>
                <a:gd name="connsiteX623" fmla="*/ 2801975 w 2979516"/>
                <a:gd name="connsiteY623" fmla="*/ 1550515 h 3309298"/>
                <a:gd name="connsiteX624" fmla="*/ 2811015 w 2979516"/>
                <a:gd name="connsiteY624" fmla="*/ 1550515 h 3309298"/>
                <a:gd name="connsiteX625" fmla="*/ 2820055 w 2979516"/>
                <a:gd name="connsiteY625" fmla="*/ 1553528 h 3309298"/>
                <a:gd name="connsiteX626" fmla="*/ 2826082 w 2979516"/>
                <a:gd name="connsiteY626" fmla="*/ 1562568 h 3309298"/>
                <a:gd name="connsiteX627" fmla="*/ 2829095 w 2979516"/>
                <a:gd name="connsiteY627" fmla="*/ 1574622 h 3309298"/>
                <a:gd name="connsiteX628" fmla="*/ 2829095 w 2979516"/>
                <a:gd name="connsiteY628" fmla="*/ 1580648 h 3309298"/>
                <a:gd name="connsiteX629" fmla="*/ 2823069 w 2979516"/>
                <a:gd name="connsiteY629" fmla="*/ 1589688 h 3309298"/>
                <a:gd name="connsiteX630" fmla="*/ 2817042 w 2979516"/>
                <a:gd name="connsiteY630" fmla="*/ 1592702 h 3309298"/>
                <a:gd name="connsiteX631" fmla="*/ 2808002 w 2979516"/>
                <a:gd name="connsiteY631" fmla="*/ 1595715 h 3309298"/>
                <a:gd name="connsiteX632" fmla="*/ 2798962 w 2979516"/>
                <a:gd name="connsiteY632" fmla="*/ 1595715 h 3309298"/>
                <a:gd name="connsiteX633" fmla="*/ 2792935 w 2979516"/>
                <a:gd name="connsiteY633" fmla="*/ 1592702 h 3309298"/>
                <a:gd name="connsiteX634" fmla="*/ 2786909 w 2979516"/>
                <a:gd name="connsiteY634" fmla="*/ 1586675 h 3309298"/>
                <a:gd name="connsiteX635" fmla="*/ 2783896 w 2979516"/>
                <a:gd name="connsiteY635" fmla="*/ 1583662 h 3309298"/>
                <a:gd name="connsiteX636" fmla="*/ 2780882 w 2979516"/>
                <a:gd name="connsiteY636" fmla="*/ 1571608 h 3309298"/>
                <a:gd name="connsiteX637" fmla="*/ 2783896 w 2979516"/>
                <a:gd name="connsiteY637" fmla="*/ 1568595 h 3309298"/>
                <a:gd name="connsiteX638" fmla="*/ 2789922 w 2979516"/>
                <a:gd name="connsiteY638" fmla="*/ 1556542 h 3309298"/>
                <a:gd name="connsiteX639" fmla="*/ 2792935 w 2979516"/>
                <a:gd name="connsiteY639" fmla="*/ 1553528 h 3309298"/>
                <a:gd name="connsiteX640" fmla="*/ 2801975 w 2979516"/>
                <a:gd name="connsiteY640" fmla="*/ 1550515 h 3309298"/>
                <a:gd name="connsiteX641" fmla="*/ 218280 w 2979516"/>
                <a:gd name="connsiteY641" fmla="*/ 1511748 h 3309298"/>
                <a:gd name="connsiteX642" fmla="*/ 234311 w 2979516"/>
                <a:gd name="connsiteY642" fmla="*/ 1520585 h 3309298"/>
                <a:gd name="connsiteX643" fmla="*/ 197670 w 2979516"/>
                <a:gd name="connsiteY643" fmla="*/ 1550670 h 3309298"/>
                <a:gd name="connsiteX644" fmla="*/ 218280 w 2979516"/>
                <a:gd name="connsiteY644" fmla="*/ 1511748 h 3309298"/>
                <a:gd name="connsiteX645" fmla="*/ 2933618 w 2979516"/>
                <a:gd name="connsiteY645" fmla="*/ 1502302 h 3309298"/>
                <a:gd name="connsiteX646" fmla="*/ 2936704 w 2979516"/>
                <a:gd name="connsiteY646" fmla="*/ 1502302 h 3309298"/>
                <a:gd name="connsiteX647" fmla="*/ 2939790 w 2979516"/>
                <a:gd name="connsiteY647" fmla="*/ 1502302 h 3309298"/>
                <a:gd name="connsiteX648" fmla="*/ 2942875 w 2979516"/>
                <a:gd name="connsiteY648" fmla="*/ 1505388 h 3309298"/>
                <a:gd name="connsiteX649" fmla="*/ 2942875 w 2979516"/>
                <a:gd name="connsiteY649" fmla="*/ 1508473 h 3309298"/>
                <a:gd name="connsiteX650" fmla="*/ 2942875 w 2979516"/>
                <a:gd name="connsiteY650" fmla="*/ 1511559 h 3309298"/>
                <a:gd name="connsiteX651" fmla="*/ 2942875 w 2979516"/>
                <a:gd name="connsiteY651" fmla="*/ 1514645 h 3309298"/>
                <a:gd name="connsiteX652" fmla="*/ 2939790 w 2979516"/>
                <a:gd name="connsiteY652" fmla="*/ 1514645 h 3309298"/>
                <a:gd name="connsiteX653" fmla="*/ 2936704 w 2979516"/>
                <a:gd name="connsiteY653" fmla="*/ 1517730 h 3309298"/>
                <a:gd name="connsiteX654" fmla="*/ 2933618 w 2979516"/>
                <a:gd name="connsiteY654" fmla="*/ 1517730 h 3309298"/>
                <a:gd name="connsiteX655" fmla="*/ 2930533 w 2979516"/>
                <a:gd name="connsiteY655" fmla="*/ 1514645 h 3309298"/>
                <a:gd name="connsiteX656" fmla="*/ 2930533 w 2979516"/>
                <a:gd name="connsiteY656" fmla="*/ 1511559 h 3309298"/>
                <a:gd name="connsiteX657" fmla="*/ 2927447 w 2979516"/>
                <a:gd name="connsiteY657" fmla="*/ 1508473 h 3309298"/>
                <a:gd name="connsiteX658" fmla="*/ 2930533 w 2979516"/>
                <a:gd name="connsiteY658" fmla="*/ 1508473 h 3309298"/>
                <a:gd name="connsiteX659" fmla="*/ 2930533 w 2979516"/>
                <a:gd name="connsiteY659" fmla="*/ 1505388 h 3309298"/>
                <a:gd name="connsiteX660" fmla="*/ 2933618 w 2979516"/>
                <a:gd name="connsiteY660" fmla="*/ 1502302 h 3309298"/>
                <a:gd name="connsiteX661" fmla="*/ 2707424 w 2979516"/>
                <a:gd name="connsiteY661" fmla="*/ 1498445 h 3309298"/>
                <a:gd name="connsiteX662" fmla="*/ 2713736 w 2979516"/>
                <a:gd name="connsiteY662" fmla="*/ 1498445 h 3309298"/>
                <a:gd name="connsiteX663" fmla="*/ 2716892 w 2979516"/>
                <a:gd name="connsiteY663" fmla="*/ 1498445 h 3309298"/>
                <a:gd name="connsiteX664" fmla="*/ 2723203 w 2979516"/>
                <a:gd name="connsiteY664" fmla="*/ 1498445 h 3309298"/>
                <a:gd name="connsiteX665" fmla="*/ 2726359 w 2979516"/>
                <a:gd name="connsiteY665" fmla="*/ 1501531 h 3309298"/>
                <a:gd name="connsiteX666" fmla="*/ 2729515 w 2979516"/>
                <a:gd name="connsiteY666" fmla="*/ 1507702 h 3309298"/>
                <a:gd name="connsiteX667" fmla="*/ 2732670 w 2979516"/>
                <a:gd name="connsiteY667" fmla="*/ 1513873 h 3309298"/>
                <a:gd name="connsiteX668" fmla="*/ 2729515 w 2979516"/>
                <a:gd name="connsiteY668" fmla="*/ 1516959 h 3309298"/>
                <a:gd name="connsiteX669" fmla="*/ 2726359 w 2979516"/>
                <a:gd name="connsiteY669" fmla="*/ 1523130 h 3309298"/>
                <a:gd name="connsiteX670" fmla="*/ 2723203 w 2979516"/>
                <a:gd name="connsiteY670" fmla="*/ 1526216 h 3309298"/>
                <a:gd name="connsiteX671" fmla="*/ 2716892 w 2979516"/>
                <a:gd name="connsiteY671" fmla="*/ 1529301 h 3309298"/>
                <a:gd name="connsiteX672" fmla="*/ 2713736 w 2979516"/>
                <a:gd name="connsiteY672" fmla="*/ 1529301 h 3309298"/>
                <a:gd name="connsiteX673" fmla="*/ 2707424 w 2979516"/>
                <a:gd name="connsiteY673" fmla="*/ 1526216 h 3309298"/>
                <a:gd name="connsiteX674" fmla="*/ 2704269 w 2979516"/>
                <a:gd name="connsiteY674" fmla="*/ 1523130 h 3309298"/>
                <a:gd name="connsiteX675" fmla="*/ 2697957 w 2979516"/>
                <a:gd name="connsiteY675" fmla="*/ 1516959 h 3309298"/>
                <a:gd name="connsiteX676" fmla="*/ 2697957 w 2979516"/>
                <a:gd name="connsiteY676" fmla="*/ 1513873 h 3309298"/>
                <a:gd name="connsiteX677" fmla="*/ 2697957 w 2979516"/>
                <a:gd name="connsiteY677" fmla="*/ 1507702 h 3309298"/>
                <a:gd name="connsiteX678" fmla="*/ 2701113 w 2979516"/>
                <a:gd name="connsiteY678" fmla="*/ 1501531 h 3309298"/>
                <a:gd name="connsiteX679" fmla="*/ 2707424 w 2979516"/>
                <a:gd name="connsiteY679" fmla="*/ 1498445 h 3309298"/>
                <a:gd name="connsiteX680" fmla="*/ 2827938 w 2979516"/>
                <a:gd name="connsiteY680" fmla="*/ 1492660 h 3309298"/>
                <a:gd name="connsiteX681" fmla="*/ 2834109 w 2979516"/>
                <a:gd name="connsiteY681" fmla="*/ 1492660 h 3309298"/>
                <a:gd name="connsiteX682" fmla="*/ 2840280 w 2979516"/>
                <a:gd name="connsiteY682" fmla="*/ 1495746 h 3309298"/>
                <a:gd name="connsiteX683" fmla="*/ 2843366 w 2979516"/>
                <a:gd name="connsiteY683" fmla="*/ 1498831 h 3309298"/>
                <a:gd name="connsiteX684" fmla="*/ 2846451 w 2979516"/>
                <a:gd name="connsiteY684" fmla="*/ 1501917 h 3309298"/>
                <a:gd name="connsiteX685" fmla="*/ 2846451 w 2979516"/>
                <a:gd name="connsiteY685" fmla="*/ 1508088 h 3309298"/>
                <a:gd name="connsiteX686" fmla="*/ 2846451 w 2979516"/>
                <a:gd name="connsiteY686" fmla="*/ 1511174 h 3309298"/>
                <a:gd name="connsiteX687" fmla="*/ 2843366 w 2979516"/>
                <a:gd name="connsiteY687" fmla="*/ 1520431 h 3309298"/>
                <a:gd name="connsiteX688" fmla="*/ 2840280 w 2979516"/>
                <a:gd name="connsiteY688" fmla="*/ 1520431 h 3309298"/>
                <a:gd name="connsiteX689" fmla="*/ 2834109 w 2979516"/>
                <a:gd name="connsiteY689" fmla="*/ 1523516 h 3309298"/>
                <a:gd name="connsiteX690" fmla="*/ 2827938 w 2979516"/>
                <a:gd name="connsiteY690" fmla="*/ 1523516 h 3309298"/>
                <a:gd name="connsiteX691" fmla="*/ 2821766 w 2979516"/>
                <a:gd name="connsiteY691" fmla="*/ 1520431 h 3309298"/>
                <a:gd name="connsiteX692" fmla="*/ 2818681 w 2979516"/>
                <a:gd name="connsiteY692" fmla="*/ 1517345 h 3309298"/>
                <a:gd name="connsiteX693" fmla="*/ 2818681 w 2979516"/>
                <a:gd name="connsiteY693" fmla="*/ 1514259 h 3309298"/>
                <a:gd name="connsiteX694" fmla="*/ 2815595 w 2979516"/>
                <a:gd name="connsiteY694" fmla="*/ 1508088 h 3309298"/>
                <a:gd name="connsiteX695" fmla="*/ 2815595 w 2979516"/>
                <a:gd name="connsiteY695" fmla="*/ 1505003 h 3309298"/>
                <a:gd name="connsiteX696" fmla="*/ 2821766 w 2979516"/>
                <a:gd name="connsiteY696" fmla="*/ 1495746 h 3309298"/>
                <a:gd name="connsiteX697" fmla="*/ 2824852 w 2979516"/>
                <a:gd name="connsiteY697" fmla="*/ 1495746 h 3309298"/>
                <a:gd name="connsiteX698" fmla="*/ 2827938 w 2979516"/>
                <a:gd name="connsiteY698" fmla="*/ 1492660 h 3309298"/>
                <a:gd name="connsiteX699" fmla="*/ 1242115 w 2979516"/>
                <a:gd name="connsiteY699" fmla="*/ 1457947 h 3309298"/>
                <a:gd name="connsiteX700" fmla="*/ 1251171 w 2979516"/>
                <a:gd name="connsiteY700" fmla="*/ 1457947 h 3309298"/>
                <a:gd name="connsiteX701" fmla="*/ 1269282 w 2979516"/>
                <a:gd name="connsiteY701" fmla="*/ 1460882 h 3309298"/>
                <a:gd name="connsiteX702" fmla="*/ 1275319 w 2979516"/>
                <a:gd name="connsiteY702" fmla="*/ 1466751 h 3309298"/>
                <a:gd name="connsiteX703" fmla="*/ 1281356 w 2979516"/>
                <a:gd name="connsiteY703" fmla="*/ 1478490 h 3309298"/>
                <a:gd name="connsiteX704" fmla="*/ 1284374 w 2979516"/>
                <a:gd name="connsiteY704" fmla="*/ 1490229 h 3309298"/>
                <a:gd name="connsiteX705" fmla="*/ 1281356 w 2979516"/>
                <a:gd name="connsiteY705" fmla="*/ 1501968 h 3309298"/>
                <a:gd name="connsiteX706" fmla="*/ 1275319 w 2979516"/>
                <a:gd name="connsiteY706" fmla="*/ 1510772 h 3309298"/>
                <a:gd name="connsiteX707" fmla="*/ 1272300 w 2979516"/>
                <a:gd name="connsiteY707" fmla="*/ 1516641 h 3309298"/>
                <a:gd name="connsiteX708" fmla="*/ 1257208 w 2979516"/>
                <a:gd name="connsiteY708" fmla="*/ 1522510 h 3309298"/>
                <a:gd name="connsiteX709" fmla="*/ 1248152 w 2979516"/>
                <a:gd name="connsiteY709" fmla="*/ 1525445 h 3309298"/>
                <a:gd name="connsiteX710" fmla="*/ 1233059 w 2979516"/>
                <a:gd name="connsiteY710" fmla="*/ 1519576 h 3309298"/>
                <a:gd name="connsiteX711" fmla="*/ 1224004 w 2979516"/>
                <a:gd name="connsiteY711" fmla="*/ 1516641 h 3309298"/>
                <a:gd name="connsiteX712" fmla="*/ 1217967 w 2979516"/>
                <a:gd name="connsiteY712" fmla="*/ 1504902 h 3309298"/>
                <a:gd name="connsiteX713" fmla="*/ 1214948 w 2979516"/>
                <a:gd name="connsiteY713" fmla="*/ 1493163 h 3309298"/>
                <a:gd name="connsiteX714" fmla="*/ 1217967 w 2979516"/>
                <a:gd name="connsiteY714" fmla="*/ 1481425 h 3309298"/>
                <a:gd name="connsiteX715" fmla="*/ 1224004 w 2979516"/>
                <a:gd name="connsiteY715" fmla="*/ 1469686 h 3309298"/>
                <a:gd name="connsiteX716" fmla="*/ 1230041 w 2979516"/>
                <a:gd name="connsiteY716" fmla="*/ 1466751 h 3309298"/>
                <a:gd name="connsiteX717" fmla="*/ 1242115 w 2979516"/>
                <a:gd name="connsiteY717" fmla="*/ 1457947 h 3309298"/>
                <a:gd name="connsiteX718" fmla="*/ 2794381 w 2979516"/>
                <a:gd name="connsiteY718" fmla="*/ 1448304 h 3309298"/>
                <a:gd name="connsiteX719" fmla="*/ 2797756 w 2979516"/>
                <a:gd name="connsiteY719" fmla="*/ 1448304 h 3309298"/>
                <a:gd name="connsiteX720" fmla="*/ 2801131 w 2979516"/>
                <a:gd name="connsiteY720" fmla="*/ 1448304 h 3309298"/>
                <a:gd name="connsiteX721" fmla="*/ 2804506 w 2979516"/>
                <a:gd name="connsiteY721" fmla="*/ 1448304 h 3309298"/>
                <a:gd name="connsiteX722" fmla="*/ 2807881 w 2979516"/>
                <a:gd name="connsiteY722" fmla="*/ 1448304 h 3309298"/>
                <a:gd name="connsiteX723" fmla="*/ 2807881 w 2979516"/>
                <a:gd name="connsiteY723" fmla="*/ 1451197 h 3309298"/>
                <a:gd name="connsiteX724" fmla="*/ 2807881 w 2979516"/>
                <a:gd name="connsiteY724" fmla="*/ 1454089 h 3309298"/>
                <a:gd name="connsiteX725" fmla="*/ 2807881 w 2979516"/>
                <a:gd name="connsiteY725" fmla="*/ 1456982 h 3309298"/>
                <a:gd name="connsiteX726" fmla="*/ 2804506 w 2979516"/>
                <a:gd name="connsiteY726" fmla="*/ 1456982 h 3309298"/>
                <a:gd name="connsiteX727" fmla="*/ 2801131 w 2979516"/>
                <a:gd name="connsiteY727" fmla="*/ 1459875 h 3309298"/>
                <a:gd name="connsiteX728" fmla="*/ 2797756 w 2979516"/>
                <a:gd name="connsiteY728" fmla="*/ 1459875 h 3309298"/>
                <a:gd name="connsiteX729" fmla="*/ 2794381 w 2979516"/>
                <a:gd name="connsiteY729" fmla="*/ 1456982 h 3309298"/>
                <a:gd name="connsiteX730" fmla="*/ 2794381 w 2979516"/>
                <a:gd name="connsiteY730" fmla="*/ 1454089 h 3309298"/>
                <a:gd name="connsiteX731" fmla="*/ 2794381 w 2979516"/>
                <a:gd name="connsiteY731" fmla="*/ 1451197 h 3309298"/>
                <a:gd name="connsiteX732" fmla="*/ 2794381 w 2979516"/>
                <a:gd name="connsiteY732" fmla="*/ 1448304 h 3309298"/>
                <a:gd name="connsiteX733" fmla="*/ 2957917 w 2979516"/>
                <a:gd name="connsiteY733" fmla="*/ 1438662 h 3309298"/>
                <a:gd name="connsiteX734" fmla="*/ 2964088 w 2979516"/>
                <a:gd name="connsiteY734" fmla="*/ 1438662 h 3309298"/>
                <a:gd name="connsiteX735" fmla="*/ 2970259 w 2979516"/>
                <a:gd name="connsiteY735" fmla="*/ 1438662 h 3309298"/>
                <a:gd name="connsiteX736" fmla="*/ 2973345 w 2979516"/>
                <a:gd name="connsiteY736" fmla="*/ 1441747 h 3309298"/>
                <a:gd name="connsiteX737" fmla="*/ 2979516 w 2979516"/>
                <a:gd name="connsiteY737" fmla="*/ 1444833 h 3309298"/>
                <a:gd name="connsiteX738" fmla="*/ 2979516 w 2979516"/>
                <a:gd name="connsiteY738" fmla="*/ 1451004 h 3309298"/>
                <a:gd name="connsiteX739" fmla="*/ 2979516 w 2979516"/>
                <a:gd name="connsiteY739" fmla="*/ 1457175 h 3309298"/>
                <a:gd name="connsiteX740" fmla="*/ 2976431 w 2979516"/>
                <a:gd name="connsiteY740" fmla="*/ 1466433 h 3309298"/>
                <a:gd name="connsiteX741" fmla="*/ 2973345 w 2979516"/>
                <a:gd name="connsiteY741" fmla="*/ 1466433 h 3309298"/>
                <a:gd name="connsiteX742" fmla="*/ 2964088 w 2979516"/>
                <a:gd name="connsiteY742" fmla="*/ 1469518 h 3309298"/>
                <a:gd name="connsiteX743" fmla="*/ 2961003 w 2979516"/>
                <a:gd name="connsiteY743" fmla="*/ 1469518 h 3309298"/>
                <a:gd name="connsiteX744" fmla="*/ 2954831 w 2979516"/>
                <a:gd name="connsiteY744" fmla="*/ 1466433 h 3309298"/>
                <a:gd name="connsiteX745" fmla="*/ 2951746 w 2979516"/>
                <a:gd name="connsiteY745" fmla="*/ 1463347 h 3309298"/>
                <a:gd name="connsiteX746" fmla="*/ 2948660 w 2979516"/>
                <a:gd name="connsiteY746" fmla="*/ 1457175 h 3309298"/>
                <a:gd name="connsiteX747" fmla="*/ 2948660 w 2979516"/>
                <a:gd name="connsiteY747" fmla="*/ 1451004 h 3309298"/>
                <a:gd name="connsiteX748" fmla="*/ 2948660 w 2979516"/>
                <a:gd name="connsiteY748" fmla="*/ 1447919 h 3309298"/>
                <a:gd name="connsiteX749" fmla="*/ 2954831 w 2979516"/>
                <a:gd name="connsiteY749" fmla="*/ 1441747 h 3309298"/>
                <a:gd name="connsiteX750" fmla="*/ 2957917 w 2979516"/>
                <a:gd name="connsiteY750" fmla="*/ 1438662 h 3309298"/>
                <a:gd name="connsiteX751" fmla="*/ 2741027 w 2979516"/>
                <a:gd name="connsiteY751" fmla="*/ 1438662 h 3309298"/>
                <a:gd name="connsiteX752" fmla="*/ 2744241 w 2979516"/>
                <a:gd name="connsiteY752" fmla="*/ 1438662 h 3309298"/>
                <a:gd name="connsiteX753" fmla="*/ 2747455 w 2979516"/>
                <a:gd name="connsiteY753" fmla="*/ 1438662 h 3309298"/>
                <a:gd name="connsiteX754" fmla="*/ 2750669 w 2979516"/>
                <a:gd name="connsiteY754" fmla="*/ 1441876 h 3309298"/>
                <a:gd name="connsiteX755" fmla="*/ 2753883 w 2979516"/>
                <a:gd name="connsiteY755" fmla="*/ 1441876 h 3309298"/>
                <a:gd name="connsiteX756" fmla="*/ 2753883 w 2979516"/>
                <a:gd name="connsiteY756" fmla="*/ 1445090 h 3309298"/>
                <a:gd name="connsiteX757" fmla="*/ 2753883 w 2979516"/>
                <a:gd name="connsiteY757" fmla="*/ 1448304 h 3309298"/>
                <a:gd name="connsiteX758" fmla="*/ 2753883 w 2979516"/>
                <a:gd name="connsiteY758" fmla="*/ 1451519 h 3309298"/>
                <a:gd name="connsiteX759" fmla="*/ 2753883 w 2979516"/>
                <a:gd name="connsiteY759" fmla="*/ 1454733 h 3309298"/>
                <a:gd name="connsiteX760" fmla="*/ 2750669 w 2979516"/>
                <a:gd name="connsiteY760" fmla="*/ 1457947 h 3309298"/>
                <a:gd name="connsiteX761" fmla="*/ 2747455 w 2979516"/>
                <a:gd name="connsiteY761" fmla="*/ 1457947 h 3309298"/>
                <a:gd name="connsiteX762" fmla="*/ 2744241 w 2979516"/>
                <a:gd name="connsiteY762" fmla="*/ 1457947 h 3309298"/>
                <a:gd name="connsiteX763" fmla="*/ 2741027 w 2979516"/>
                <a:gd name="connsiteY763" fmla="*/ 1457947 h 3309298"/>
                <a:gd name="connsiteX764" fmla="*/ 2737812 w 2979516"/>
                <a:gd name="connsiteY764" fmla="*/ 1454733 h 3309298"/>
                <a:gd name="connsiteX765" fmla="*/ 2737812 w 2979516"/>
                <a:gd name="connsiteY765" fmla="*/ 1451519 h 3309298"/>
                <a:gd name="connsiteX766" fmla="*/ 2734598 w 2979516"/>
                <a:gd name="connsiteY766" fmla="*/ 1448304 h 3309298"/>
                <a:gd name="connsiteX767" fmla="*/ 2734598 w 2979516"/>
                <a:gd name="connsiteY767" fmla="*/ 1445090 h 3309298"/>
                <a:gd name="connsiteX768" fmla="*/ 2737812 w 2979516"/>
                <a:gd name="connsiteY768" fmla="*/ 1441876 h 3309298"/>
                <a:gd name="connsiteX769" fmla="*/ 2741027 w 2979516"/>
                <a:gd name="connsiteY769" fmla="*/ 1438662 h 3309298"/>
                <a:gd name="connsiteX770" fmla="*/ 1588112 w 2979516"/>
                <a:gd name="connsiteY770" fmla="*/ 1417448 h 3309298"/>
                <a:gd name="connsiteX771" fmla="*/ 1591108 w 2979516"/>
                <a:gd name="connsiteY771" fmla="*/ 1417448 h 3309298"/>
                <a:gd name="connsiteX772" fmla="*/ 1630056 w 2979516"/>
                <a:gd name="connsiteY772" fmla="*/ 1429447 h 3309298"/>
                <a:gd name="connsiteX773" fmla="*/ 1648033 w 2979516"/>
                <a:gd name="connsiteY773" fmla="*/ 1441447 h 3309298"/>
                <a:gd name="connsiteX774" fmla="*/ 1669005 w 2979516"/>
                <a:gd name="connsiteY774" fmla="*/ 1477446 h 3309298"/>
                <a:gd name="connsiteX775" fmla="*/ 1672001 w 2979516"/>
                <a:gd name="connsiteY775" fmla="*/ 1498445 h 3309298"/>
                <a:gd name="connsiteX776" fmla="*/ 1663013 w 2979516"/>
                <a:gd name="connsiteY776" fmla="*/ 1531443 h 3309298"/>
                <a:gd name="connsiteX777" fmla="*/ 1648033 w 2979516"/>
                <a:gd name="connsiteY777" fmla="*/ 1555442 h 3309298"/>
                <a:gd name="connsiteX778" fmla="*/ 1621068 w 2979516"/>
                <a:gd name="connsiteY778" fmla="*/ 1573441 h 3309298"/>
                <a:gd name="connsiteX779" fmla="*/ 1591108 w 2979516"/>
                <a:gd name="connsiteY779" fmla="*/ 1579441 h 3309298"/>
                <a:gd name="connsiteX780" fmla="*/ 1588112 w 2979516"/>
                <a:gd name="connsiteY780" fmla="*/ 1579441 h 3309298"/>
                <a:gd name="connsiteX781" fmla="*/ 1546167 w 2979516"/>
                <a:gd name="connsiteY781" fmla="*/ 1567442 h 3309298"/>
                <a:gd name="connsiteX782" fmla="*/ 1528191 w 2979516"/>
                <a:gd name="connsiteY782" fmla="*/ 1555442 h 3309298"/>
                <a:gd name="connsiteX783" fmla="*/ 1510214 w 2979516"/>
                <a:gd name="connsiteY783" fmla="*/ 1519444 h 3309298"/>
                <a:gd name="connsiteX784" fmla="*/ 1507218 w 2979516"/>
                <a:gd name="connsiteY784" fmla="*/ 1498445 h 3309298"/>
                <a:gd name="connsiteX785" fmla="*/ 1513210 w 2979516"/>
                <a:gd name="connsiteY785" fmla="*/ 1468446 h 3309298"/>
                <a:gd name="connsiteX786" fmla="*/ 1528191 w 2979516"/>
                <a:gd name="connsiteY786" fmla="*/ 1441447 h 3309298"/>
                <a:gd name="connsiteX787" fmla="*/ 1555155 w 2979516"/>
                <a:gd name="connsiteY787" fmla="*/ 1426447 h 3309298"/>
                <a:gd name="connsiteX788" fmla="*/ 1588112 w 2979516"/>
                <a:gd name="connsiteY788" fmla="*/ 1417448 h 3309298"/>
                <a:gd name="connsiteX789" fmla="*/ 2865754 w 2979516"/>
                <a:gd name="connsiteY789" fmla="*/ 1372397 h 3309298"/>
                <a:gd name="connsiteX790" fmla="*/ 2876150 w 2979516"/>
                <a:gd name="connsiteY790" fmla="*/ 1378517 h 3309298"/>
                <a:gd name="connsiteX791" fmla="*/ 2849536 w 2979516"/>
                <a:gd name="connsiteY791" fmla="*/ 1393584 h 3309298"/>
                <a:gd name="connsiteX792" fmla="*/ 2865754 w 2979516"/>
                <a:gd name="connsiteY792" fmla="*/ 1372397 h 3309298"/>
                <a:gd name="connsiteX793" fmla="*/ 2088554 w 2979516"/>
                <a:gd name="connsiteY793" fmla="*/ 1324881 h 3309298"/>
                <a:gd name="connsiteX794" fmla="*/ 2118552 w 2979516"/>
                <a:gd name="connsiteY794" fmla="*/ 1333869 h 3309298"/>
                <a:gd name="connsiteX795" fmla="*/ 2145551 w 2979516"/>
                <a:gd name="connsiteY795" fmla="*/ 1348849 h 3309298"/>
                <a:gd name="connsiteX796" fmla="*/ 2160551 w 2979516"/>
                <a:gd name="connsiteY796" fmla="*/ 1375814 h 3309298"/>
                <a:gd name="connsiteX797" fmla="*/ 2169550 w 2979516"/>
                <a:gd name="connsiteY797" fmla="*/ 1405774 h 3309298"/>
                <a:gd name="connsiteX798" fmla="*/ 2169550 w 2979516"/>
                <a:gd name="connsiteY798" fmla="*/ 1411766 h 3309298"/>
                <a:gd name="connsiteX799" fmla="*/ 2157551 w 2979516"/>
                <a:gd name="connsiteY799" fmla="*/ 1450715 h 3309298"/>
                <a:gd name="connsiteX800" fmla="*/ 2145551 w 2979516"/>
                <a:gd name="connsiteY800" fmla="*/ 1468692 h 3309298"/>
                <a:gd name="connsiteX801" fmla="*/ 2109553 w 2979516"/>
                <a:gd name="connsiteY801" fmla="*/ 1489664 h 3309298"/>
                <a:gd name="connsiteX802" fmla="*/ 2088554 w 2979516"/>
                <a:gd name="connsiteY802" fmla="*/ 1492660 h 3309298"/>
                <a:gd name="connsiteX803" fmla="*/ 2055555 w 2979516"/>
                <a:gd name="connsiteY803" fmla="*/ 1483672 h 3309298"/>
                <a:gd name="connsiteX804" fmla="*/ 2031556 w 2979516"/>
                <a:gd name="connsiteY804" fmla="*/ 1468692 h 3309298"/>
                <a:gd name="connsiteX805" fmla="*/ 2013557 w 2979516"/>
                <a:gd name="connsiteY805" fmla="*/ 1441727 h 3309298"/>
                <a:gd name="connsiteX806" fmla="*/ 2007557 w 2979516"/>
                <a:gd name="connsiteY806" fmla="*/ 1411766 h 3309298"/>
                <a:gd name="connsiteX807" fmla="*/ 2007557 w 2979516"/>
                <a:gd name="connsiteY807" fmla="*/ 1405774 h 3309298"/>
                <a:gd name="connsiteX808" fmla="*/ 2016557 w 2979516"/>
                <a:gd name="connsiteY808" fmla="*/ 1366826 h 3309298"/>
                <a:gd name="connsiteX809" fmla="*/ 2031556 w 2979516"/>
                <a:gd name="connsiteY809" fmla="*/ 1348849 h 3309298"/>
                <a:gd name="connsiteX810" fmla="*/ 2067555 w 2979516"/>
                <a:gd name="connsiteY810" fmla="*/ 1327877 h 3309298"/>
                <a:gd name="connsiteX811" fmla="*/ 2088554 w 2979516"/>
                <a:gd name="connsiteY811" fmla="*/ 1324881 h 3309298"/>
                <a:gd name="connsiteX812" fmla="*/ 2256756 w 2979516"/>
                <a:gd name="connsiteY812" fmla="*/ 1093462 h 3309298"/>
                <a:gd name="connsiteX813" fmla="*/ 2256756 w 2979516"/>
                <a:gd name="connsiteY813" fmla="*/ 1189887 h 3309298"/>
                <a:gd name="connsiteX814" fmla="*/ 2256756 w 2979516"/>
                <a:gd name="connsiteY814" fmla="*/ 1093462 h 3309298"/>
                <a:gd name="connsiteX815" fmla="*/ 1874344 w 2979516"/>
                <a:gd name="connsiteY815" fmla="*/ 979682 h 3309298"/>
                <a:gd name="connsiteX816" fmla="*/ 1877385 w 2979516"/>
                <a:gd name="connsiteY816" fmla="*/ 979682 h 3309298"/>
                <a:gd name="connsiteX817" fmla="*/ 1895631 w 2979516"/>
                <a:gd name="connsiteY817" fmla="*/ 985764 h 3309298"/>
                <a:gd name="connsiteX818" fmla="*/ 1904755 w 2979516"/>
                <a:gd name="connsiteY818" fmla="*/ 991846 h 3309298"/>
                <a:gd name="connsiteX819" fmla="*/ 1913878 w 2979516"/>
                <a:gd name="connsiteY819" fmla="*/ 1007052 h 3309298"/>
                <a:gd name="connsiteX820" fmla="*/ 1916919 w 2979516"/>
                <a:gd name="connsiteY820" fmla="*/ 1019216 h 3309298"/>
                <a:gd name="connsiteX821" fmla="*/ 1913878 w 2979516"/>
                <a:gd name="connsiteY821" fmla="*/ 1034422 h 3309298"/>
                <a:gd name="connsiteX822" fmla="*/ 1904755 w 2979516"/>
                <a:gd name="connsiteY822" fmla="*/ 1046586 h 3309298"/>
                <a:gd name="connsiteX823" fmla="*/ 1892590 w 2979516"/>
                <a:gd name="connsiteY823" fmla="*/ 1052669 h 3309298"/>
                <a:gd name="connsiteX824" fmla="*/ 1877385 w 2979516"/>
                <a:gd name="connsiteY824" fmla="*/ 1055710 h 3309298"/>
                <a:gd name="connsiteX825" fmla="*/ 1874344 w 2979516"/>
                <a:gd name="connsiteY825" fmla="*/ 1055710 h 3309298"/>
                <a:gd name="connsiteX826" fmla="*/ 1856097 w 2979516"/>
                <a:gd name="connsiteY826" fmla="*/ 1052669 h 3309298"/>
                <a:gd name="connsiteX827" fmla="*/ 1846974 w 2979516"/>
                <a:gd name="connsiteY827" fmla="*/ 1046586 h 3309298"/>
                <a:gd name="connsiteX828" fmla="*/ 1837850 w 2979516"/>
                <a:gd name="connsiteY828" fmla="*/ 1028340 h 3309298"/>
                <a:gd name="connsiteX829" fmla="*/ 1837850 w 2979516"/>
                <a:gd name="connsiteY829" fmla="*/ 1019216 h 3309298"/>
                <a:gd name="connsiteX830" fmla="*/ 1840891 w 2979516"/>
                <a:gd name="connsiteY830" fmla="*/ 1004011 h 3309298"/>
                <a:gd name="connsiteX831" fmla="*/ 1846974 w 2979516"/>
                <a:gd name="connsiteY831" fmla="*/ 991846 h 3309298"/>
                <a:gd name="connsiteX832" fmla="*/ 1862179 w 2979516"/>
                <a:gd name="connsiteY832" fmla="*/ 982723 h 3309298"/>
                <a:gd name="connsiteX833" fmla="*/ 1874344 w 2979516"/>
                <a:gd name="connsiteY833" fmla="*/ 979682 h 3309298"/>
                <a:gd name="connsiteX834" fmla="*/ 1107371 w 2979516"/>
                <a:gd name="connsiteY834" fmla="*/ 948826 h 3309298"/>
                <a:gd name="connsiteX835" fmla="*/ 1107371 w 2979516"/>
                <a:gd name="connsiteY835" fmla="*/ 1108891 h 3309298"/>
                <a:gd name="connsiteX836" fmla="*/ 1107371 w 2979516"/>
                <a:gd name="connsiteY836" fmla="*/ 948826 h 3309298"/>
                <a:gd name="connsiteX837" fmla="*/ 378412 w 2979516"/>
                <a:gd name="connsiteY837" fmla="*/ 779119 h 3309298"/>
                <a:gd name="connsiteX838" fmla="*/ 381412 w 2979516"/>
                <a:gd name="connsiteY838" fmla="*/ 779119 h 3309298"/>
                <a:gd name="connsiteX839" fmla="*/ 387412 w 2979516"/>
                <a:gd name="connsiteY839" fmla="*/ 782012 h 3309298"/>
                <a:gd name="connsiteX840" fmla="*/ 387412 w 2979516"/>
                <a:gd name="connsiteY840" fmla="*/ 784904 h 3309298"/>
                <a:gd name="connsiteX841" fmla="*/ 390412 w 2979516"/>
                <a:gd name="connsiteY841" fmla="*/ 787797 h 3309298"/>
                <a:gd name="connsiteX842" fmla="*/ 390412 w 2979516"/>
                <a:gd name="connsiteY842" fmla="*/ 790690 h 3309298"/>
                <a:gd name="connsiteX843" fmla="*/ 390412 w 2979516"/>
                <a:gd name="connsiteY843" fmla="*/ 796475 h 3309298"/>
                <a:gd name="connsiteX844" fmla="*/ 387412 w 2979516"/>
                <a:gd name="connsiteY844" fmla="*/ 799368 h 3309298"/>
                <a:gd name="connsiteX845" fmla="*/ 381412 w 2979516"/>
                <a:gd name="connsiteY845" fmla="*/ 802261 h 3309298"/>
                <a:gd name="connsiteX846" fmla="*/ 378412 w 2979516"/>
                <a:gd name="connsiteY846" fmla="*/ 802261 h 3309298"/>
                <a:gd name="connsiteX847" fmla="*/ 372413 w 2979516"/>
                <a:gd name="connsiteY847" fmla="*/ 802261 h 3309298"/>
                <a:gd name="connsiteX848" fmla="*/ 369413 w 2979516"/>
                <a:gd name="connsiteY848" fmla="*/ 799368 h 3309298"/>
                <a:gd name="connsiteX849" fmla="*/ 369413 w 2979516"/>
                <a:gd name="connsiteY849" fmla="*/ 796475 h 3309298"/>
                <a:gd name="connsiteX850" fmla="*/ 366413 w 2979516"/>
                <a:gd name="connsiteY850" fmla="*/ 790690 h 3309298"/>
                <a:gd name="connsiteX851" fmla="*/ 369413 w 2979516"/>
                <a:gd name="connsiteY851" fmla="*/ 787797 h 3309298"/>
                <a:gd name="connsiteX852" fmla="*/ 372413 w 2979516"/>
                <a:gd name="connsiteY852" fmla="*/ 784904 h 3309298"/>
                <a:gd name="connsiteX853" fmla="*/ 372413 w 2979516"/>
                <a:gd name="connsiteY853" fmla="*/ 782012 h 3309298"/>
                <a:gd name="connsiteX854" fmla="*/ 378412 w 2979516"/>
                <a:gd name="connsiteY854" fmla="*/ 779119 h 3309298"/>
                <a:gd name="connsiteX855" fmla="*/ 526477 w 2979516"/>
                <a:gd name="connsiteY855" fmla="*/ 767548 h 3309298"/>
                <a:gd name="connsiteX856" fmla="*/ 529370 w 2979516"/>
                <a:gd name="connsiteY856" fmla="*/ 767548 h 3309298"/>
                <a:gd name="connsiteX857" fmla="*/ 532263 w 2979516"/>
                <a:gd name="connsiteY857" fmla="*/ 770248 h 3309298"/>
                <a:gd name="connsiteX858" fmla="*/ 532263 w 2979516"/>
                <a:gd name="connsiteY858" fmla="*/ 772948 h 3309298"/>
                <a:gd name="connsiteX859" fmla="*/ 532263 w 2979516"/>
                <a:gd name="connsiteY859" fmla="*/ 775648 h 3309298"/>
                <a:gd name="connsiteX860" fmla="*/ 532263 w 2979516"/>
                <a:gd name="connsiteY860" fmla="*/ 778348 h 3309298"/>
                <a:gd name="connsiteX861" fmla="*/ 532263 w 2979516"/>
                <a:gd name="connsiteY861" fmla="*/ 781048 h 3309298"/>
                <a:gd name="connsiteX862" fmla="*/ 529370 w 2979516"/>
                <a:gd name="connsiteY862" fmla="*/ 781048 h 3309298"/>
                <a:gd name="connsiteX863" fmla="*/ 526477 w 2979516"/>
                <a:gd name="connsiteY863" fmla="*/ 781048 h 3309298"/>
                <a:gd name="connsiteX864" fmla="*/ 523585 w 2979516"/>
                <a:gd name="connsiteY864" fmla="*/ 781048 h 3309298"/>
                <a:gd name="connsiteX865" fmla="*/ 520692 w 2979516"/>
                <a:gd name="connsiteY865" fmla="*/ 778348 h 3309298"/>
                <a:gd name="connsiteX866" fmla="*/ 520692 w 2979516"/>
                <a:gd name="connsiteY866" fmla="*/ 775648 h 3309298"/>
                <a:gd name="connsiteX867" fmla="*/ 520692 w 2979516"/>
                <a:gd name="connsiteY867" fmla="*/ 772948 h 3309298"/>
                <a:gd name="connsiteX868" fmla="*/ 520692 w 2979516"/>
                <a:gd name="connsiteY868" fmla="*/ 770248 h 3309298"/>
                <a:gd name="connsiteX869" fmla="*/ 523585 w 2979516"/>
                <a:gd name="connsiteY869" fmla="*/ 770248 h 3309298"/>
                <a:gd name="connsiteX870" fmla="*/ 526477 w 2979516"/>
                <a:gd name="connsiteY870" fmla="*/ 767548 h 3309298"/>
                <a:gd name="connsiteX871" fmla="*/ 459944 w 2979516"/>
                <a:gd name="connsiteY871" fmla="*/ 759834 h 3309298"/>
                <a:gd name="connsiteX872" fmla="*/ 468622 w 2979516"/>
                <a:gd name="connsiteY872" fmla="*/ 759834 h 3309298"/>
                <a:gd name="connsiteX873" fmla="*/ 474407 w 2979516"/>
                <a:gd name="connsiteY873" fmla="*/ 765941 h 3309298"/>
                <a:gd name="connsiteX874" fmla="*/ 477300 w 2979516"/>
                <a:gd name="connsiteY874" fmla="*/ 768994 h 3309298"/>
                <a:gd name="connsiteX875" fmla="*/ 480193 w 2979516"/>
                <a:gd name="connsiteY875" fmla="*/ 778155 h 3309298"/>
                <a:gd name="connsiteX876" fmla="*/ 480193 w 2979516"/>
                <a:gd name="connsiteY876" fmla="*/ 784262 h 3309298"/>
                <a:gd name="connsiteX877" fmla="*/ 477300 w 2979516"/>
                <a:gd name="connsiteY877" fmla="*/ 790369 h 3309298"/>
                <a:gd name="connsiteX878" fmla="*/ 471515 w 2979516"/>
                <a:gd name="connsiteY878" fmla="*/ 793422 h 3309298"/>
                <a:gd name="connsiteX879" fmla="*/ 465729 w 2979516"/>
                <a:gd name="connsiteY879" fmla="*/ 796476 h 3309298"/>
                <a:gd name="connsiteX880" fmla="*/ 457051 w 2979516"/>
                <a:gd name="connsiteY880" fmla="*/ 796476 h 3309298"/>
                <a:gd name="connsiteX881" fmla="*/ 448373 w 2979516"/>
                <a:gd name="connsiteY881" fmla="*/ 790369 h 3309298"/>
                <a:gd name="connsiteX882" fmla="*/ 448373 w 2979516"/>
                <a:gd name="connsiteY882" fmla="*/ 787315 h 3309298"/>
                <a:gd name="connsiteX883" fmla="*/ 445480 w 2979516"/>
                <a:gd name="connsiteY883" fmla="*/ 778155 h 3309298"/>
                <a:gd name="connsiteX884" fmla="*/ 445480 w 2979516"/>
                <a:gd name="connsiteY884" fmla="*/ 772048 h 3309298"/>
                <a:gd name="connsiteX885" fmla="*/ 448373 w 2979516"/>
                <a:gd name="connsiteY885" fmla="*/ 765941 h 3309298"/>
                <a:gd name="connsiteX886" fmla="*/ 454158 w 2979516"/>
                <a:gd name="connsiteY886" fmla="*/ 762887 h 3309298"/>
                <a:gd name="connsiteX887" fmla="*/ 459944 w 2979516"/>
                <a:gd name="connsiteY887" fmla="*/ 759834 h 3309298"/>
                <a:gd name="connsiteX888" fmla="*/ 363713 w 2979516"/>
                <a:gd name="connsiteY888" fmla="*/ 732834 h 3309298"/>
                <a:gd name="connsiteX889" fmla="*/ 364099 w 2979516"/>
                <a:gd name="connsiteY889" fmla="*/ 733991 h 3309298"/>
                <a:gd name="connsiteX890" fmla="*/ 367184 w 2979516"/>
                <a:gd name="connsiteY890" fmla="*/ 733991 h 3309298"/>
                <a:gd name="connsiteX891" fmla="*/ 370270 w 2979516"/>
                <a:gd name="connsiteY891" fmla="*/ 737077 h 3309298"/>
                <a:gd name="connsiteX892" fmla="*/ 370270 w 2979516"/>
                <a:gd name="connsiteY892" fmla="*/ 740163 h 3309298"/>
                <a:gd name="connsiteX893" fmla="*/ 370270 w 2979516"/>
                <a:gd name="connsiteY893" fmla="*/ 743248 h 3309298"/>
                <a:gd name="connsiteX894" fmla="*/ 367184 w 2979516"/>
                <a:gd name="connsiteY894" fmla="*/ 746334 h 3309298"/>
                <a:gd name="connsiteX895" fmla="*/ 364099 w 2979516"/>
                <a:gd name="connsiteY895" fmla="*/ 746334 h 3309298"/>
                <a:gd name="connsiteX896" fmla="*/ 361013 w 2979516"/>
                <a:gd name="connsiteY896" fmla="*/ 746334 h 3309298"/>
                <a:gd name="connsiteX897" fmla="*/ 357927 w 2979516"/>
                <a:gd name="connsiteY897" fmla="*/ 743248 h 3309298"/>
                <a:gd name="connsiteX898" fmla="*/ 354842 w 2979516"/>
                <a:gd name="connsiteY898" fmla="*/ 740163 h 3309298"/>
                <a:gd name="connsiteX899" fmla="*/ 354842 w 2979516"/>
                <a:gd name="connsiteY899" fmla="*/ 737077 h 3309298"/>
                <a:gd name="connsiteX900" fmla="*/ 357927 w 2979516"/>
                <a:gd name="connsiteY900" fmla="*/ 733991 h 3309298"/>
                <a:gd name="connsiteX901" fmla="*/ 361013 w 2979516"/>
                <a:gd name="connsiteY901" fmla="*/ 733991 h 3309298"/>
                <a:gd name="connsiteX902" fmla="*/ 363713 w 2979516"/>
                <a:gd name="connsiteY902" fmla="*/ 732834 h 3309298"/>
                <a:gd name="connsiteX903" fmla="*/ 516835 w 2979516"/>
                <a:gd name="connsiteY903" fmla="*/ 721264 h 3309298"/>
                <a:gd name="connsiteX904" fmla="*/ 519728 w 2979516"/>
                <a:gd name="connsiteY904" fmla="*/ 724398 h 3309298"/>
                <a:gd name="connsiteX905" fmla="*/ 522620 w 2979516"/>
                <a:gd name="connsiteY905" fmla="*/ 724398 h 3309298"/>
                <a:gd name="connsiteX906" fmla="*/ 525513 w 2979516"/>
                <a:gd name="connsiteY906" fmla="*/ 730665 h 3309298"/>
                <a:gd name="connsiteX907" fmla="*/ 528406 w 2979516"/>
                <a:gd name="connsiteY907" fmla="*/ 733799 h 3309298"/>
                <a:gd name="connsiteX908" fmla="*/ 525513 w 2979516"/>
                <a:gd name="connsiteY908" fmla="*/ 736933 h 3309298"/>
                <a:gd name="connsiteX909" fmla="*/ 525513 w 2979516"/>
                <a:gd name="connsiteY909" fmla="*/ 740067 h 3309298"/>
                <a:gd name="connsiteX910" fmla="*/ 522620 w 2979516"/>
                <a:gd name="connsiteY910" fmla="*/ 743201 h 3309298"/>
                <a:gd name="connsiteX911" fmla="*/ 522620 w 2979516"/>
                <a:gd name="connsiteY911" fmla="*/ 746335 h 3309298"/>
                <a:gd name="connsiteX912" fmla="*/ 516835 w 2979516"/>
                <a:gd name="connsiteY912" fmla="*/ 746335 h 3309298"/>
                <a:gd name="connsiteX913" fmla="*/ 513942 w 2979516"/>
                <a:gd name="connsiteY913" fmla="*/ 746335 h 3309298"/>
                <a:gd name="connsiteX914" fmla="*/ 508157 w 2979516"/>
                <a:gd name="connsiteY914" fmla="*/ 746335 h 3309298"/>
                <a:gd name="connsiteX915" fmla="*/ 505264 w 2979516"/>
                <a:gd name="connsiteY915" fmla="*/ 740067 h 3309298"/>
                <a:gd name="connsiteX916" fmla="*/ 505264 w 2979516"/>
                <a:gd name="connsiteY916" fmla="*/ 736933 h 3309298"/>
                <a:gd name="connsiteX917" fmla="*/ 505264 w 2979516"/>
                <a:gd name="connsiteY917" fmla="*/ 730665 h 3309298"/>
                <a:gd name="connsiteX918" fmla="*/ 508157 w 2979516"/>
                <a:gd name="connsiteY918" fmla="*/ 727532 h 3309298"/>
                <a:gd name="connsiteX919" fmla="*/ 511049 w 2979516"/>
                <a:gd name="connsiteY919" fmla="*/ 724398 h 3309298"/>
                <a:gd name="connsiteX920" fmla="*/ 516835 w 2979516"/>
                <a:gd name="connsiteY920" fmla="*/ 721264 h 3309298"/>
                <a:gd name="connsiteX921" fmla="*/ 438249 w 2979516"/>
                <a:gd name="connsiteY921" fmla="*/ 715478 h 3309298"/>
                <a:gd name="connsiteX922" fmla="*/ 441382 w 2979516"/>
                <a:gd name="connsiteY922" fmla="*/ 715478 h 3309298"/>
                <a:gd name="connsiteX923" fmla="*/ 447650 w 2979516"/>
                <a:gd name="connsiteY923" fmla="*/ 715478 h 3309298"/>
                <a:gd name="connsiteX924" fmla="*/ 450784 w 2979516"/>
                <a:gd name="connsiteY924" fmla="*/ 718612 h 3309298"/>
                <a:gd name="connsiteX925" fmla="*/ 453918 w 2979516"/>
                <a:gd name="connsiteY925" fmla="*/ 721746 h 3309298"/>
                <a:gd name="connsiteX926" fmla="*/ 457052 w 2979516"/>
                <a:gd name="connsiteY926" fmla="*/ 728013 h 3309298"/>
                <a:gd name="connsiteX927" fmla="*/ 453918 w 2979516"/>
                <a:gd name="connsiteY927" fmla="*/ 731147 h 3309298"/>
                <a:gd name="connsiteX928" fmla="*/ 453918 w 2979516"/>
                <a:gd name="connsiteY928" fmla="*/ 734281 h 3309298"/>
                <a:gd name="connsiteX929" fmla="*/ 450784 w 2979516"/>
                <a:gd name="connsiteY929" fmla="*/ 737415 h 3309298"/>
                <a:gd name="connsiteX930" fmla="*/ 444516 w 2979516"/>
                <a:gd name="connsiteY930" fmla="*/ 740549 h 3309298"/>
                <a:gd name="connsiteX931" fmla="*/ 441382 w 2979516"/>
                <a:gd name="connsiteY931" fmla="*/ 740549 h 3309298"/>
                <a:gd name="connsiteX932" fmla="*/ 438249 w 2979516"/>
                <a:gd name="connsiteY932" fmla="*/ 740549 h 3309298"/>
                <a:gd name="connsiteX933" fmla="*/ 435115 w 2979516"/>
                <a:gd name="connsiteY933" fmla="*/ 734281 h 3309298"/>
                <a:gd name="connsiteX934" fmla="*/ 431981 w 2979516"/>
                <a:gd name="connsiteY934" fmla="*/ 734281 h 3309298"/>
                <a:gd name="connsiteX935" fmla="*/ 431981 w 2979516"/>
                <a:gd name="connsiteY935" fmla="*/ 728013 h 3309298"/>
                <a:gd name="connsiteX936" fmla="*/ 431981 w 2979516"/>
                <a:gd name="connsiteY936" fmla="*/ 724879 h 3309298"/>
                <a:gd name="connsiteX937" fmla="*/ 435115 w 2979516"/>
                <a:gd name="connsiteY937" fmla="*/ 718612 h 3309298"/>
                <a:gd name="connsiteX938" fmla="*/ 438249 w 2979516"/>
                <a:gd name="connsiteY938" fmla="*/ 715478 h 3309298"/>
                <a:gd name="connsiteX939" fmla="*/ 397267 w 2979516"/>
                <a:gd name="connsiteY939" fmla="*/ 705836 h 3309298"/>
                <a:gd name="connsiteX940" fmla="*/ 400160 w 2979516"/>
                <a:gd name="connsiteY940" fmla="*/ 705836 h 3309298"/>
                <a:gd name="connsiteX941" fmla="*/ 400160 w 2979516"/>
                <a:gd name="connsiteY941" fmla="*/ 709050 h 3309298"/>
                <a:gd name="connsiteX942" fmla="*/ 403053 w 2979516"/>
                <a:gd name="connsiteY942" fmla="*/ 709050 h 3309298"/>
                <a:gd name="connsiteX943" fmla="*/ 403053 w 2979516"/>
                <a:gd name="connsiteY943" fmla="*/ 712265 h 3309298"/>
                <a:gd name="connsiteX944" fmla="*/ 400160 w 2979516"/>
                <a:gd name="connsiteY944" fmla="*/ 715479 h 3309298"/>
                <a:gd name="connsiteX945" fmla="*/ 397267 w 2979516"/>
                <a:gd name="connsiteY945" fmla="*/ 715479 h 3309298"/>
                <a:gd name="connsiteX946" fmla="*/ 394375 w 2979516"/>
                <a:gd name="connsiteY946" fmla="*/ 715479 h 3309298"/>
                <a:gd name="connsiteX947" fmla="*/ 391482 w 2979516"/>
                <a:gd name="connsiteY947" fmla="*/ 712265 h 3309298"/>
                <a:gd name="connsiteX948" fmla="*/ 394375 w 2979516"/>
                <a:gd name="connsiteY948" fmla="*/ 709050 h 3309298"/>
                <a:gd name="connsiteX949" fmla="*/ 397267 w 2979516"/>
                <a:gd name="connsiteY949" fmla="*/ 705836 h 3309298"/>
                <a:gd name="connsiteX950" fmla="*/ 552925 w 2979516"/>
                <a:gd name="connsiteY950" fmla="*/ 697295 h 3309298"/>
                <a:gd name="connsiteX951" fmla="*/ 550170 w 2979516"/>
                <a:gd name="connsiteY951" fmla="*/ 712448 h 3309298"/>
                <a:gd name="connsiteX952" fmla="*/ 552925 w 2979516"/>
                <a:gd name="connsiteY952" fmla="*/ 697295 h 3309298"/>
                <a:gd name="connsiteX953" fmla="*/ 498514 w 2979516"/>
                <a:gd name="connsiteY953" fmla="*/ 667266 h 3309298"/>
                <a:gd name="connsiteX954" fmla="*/ 501406 w 2979516"/>
                <a:gd name="connsiteY954" fmla="*/ 667266 h 3309298"/>
                <a:gd name="connsiteX955" fmla="*/ 504299 w 2979516"/>
                <a:gd name="connsiteY955" fmla="*/ 667266 h 3309298"/>
                <a:gd name="connsiteX956" fmla="*/ 507192 w 2979516"/>
                <a:gd name="connsiteY956" fmla="*/ 667266 h 3309298"/>
                <a:gd name="connsiteX957" fmla="*/ 507192 w 2979516"/>
                <a:gd name="connsiteY957" fmla="*/ 670480 h 3309298"/>
                <a:gd name="connsiteX958" fmla="*/ 507192 w 2979516"/>
                <a:gd name="connsiteY958" fmla="*/ 673695 h 3309298"/>
                <a:gd name="connsiteX959" fmla="*/ 507192 w 2979516"/>
                <a:gd name="connsiteY959" fmla="*/ 676909 h 3309298"/>
                <a:gd name="connsiteX960" fmla="*/ 504299 w 2979516"/>
                <a:gd name="connsiteY960" fmla="*/ 676909 h 3309298"/>
                <a:gd name="connsiteX961" fmla="*/ 501406 w 2979516"/>
                <a:gd name="connsiteY961" fmla="*/ 676909 h 3309298"/>
                <a:gd name="connsiteX962" fmla="*/ 498514 w 2979516"/>
                <a:gd name="connsiteY962" fmla="*/ 676909 h 3309298"/>
                <a:gd name="connsiteX963" fmla="*/ 498514 w 2979516"/>
                <a:gd name="connsiteY963" fmla="*/ 673695 h 3309298"/>
                <a:gd name="connsiteX964" fmla="*/ 495621 w 2979516"/>
                <a:gd name="connsiteY964" fmla="*/ 673695 h 3309298"/>
                <a:gd name="connsiteX965" fmla="*/ 498514 w 2979516"/>
                <a:gd name="connsiteY965" fmla="*/ 670480 h 3309298"/>
                <a:gd name="connsiteX966" fmla="*/ 498514 w 2979516"/>
                <a:gd name="connsiteY966" fmla="*/ 667266 h 3309298"/>
                <a:gd name="connsiteX967" fmla="*/ 1693635 w 2979516"/>
                <a:gd name="connsiteY967" fmla="*/ 655695 h 3309298"/>
                <a:gd name="connsiteX968" fmla="*/ 1726805 w 2979516"/>
                <a:gd name="connsiteY968" fmla="*/ 661726 h 3309298"/>
                <a:gd name="connsiteX969" fmla="*/ 1750928 w 2979516"/>
                <a:gd name="connsiteY969" fmla="*/ 679819 h 3309298"/>
                <a:gd name="connsiteX970" fmla="*/ 1756959 w 2979516"/>
                <a:gd name="connsiteY970" fmla="*/ 682834 h 3309298"/>
                <a:gd name="connsiteX971" fmla="*/ 1775052 w 2979516"/>
                <a:gd name="connsiteY971" fmla="*/ 719019 h 3309298"/>
                <a:gd name="connsiteX972" fmla="*/ 1778067 w 2979516"/>
                <a:gd name="connsiteY972" fmla="*/ 740128 h 3309298"/>
                <a:gd name="connsiteX973" fmla="*/ 1769021 w 2979516"/>
                <a:gd name="connsiteY973" fmla="*/ 782344 h 3309298"/>
                <a:gd name="connsiteX974" fmla="*/ 1756959 w 2979516"/>
                <a:gd name="connsiteY974" fmla="*/ 797421 h 3309298"/>
                <a:gd name="connsiteX975" fmla="*/ 1729820 w 2979516"/>
                <a:gd name="connsiteY975" fmla="*/ 815514 h 3309298"/>
                <a:gd name="connsiteX976" fmla="*/ 1699665 w 2979516"/>
                <a:gd name="connsiteY976" fmla="*/ 821545 h 3309298"/>
                <a:gd name="connsiteX977" fmla="*/ 1666495 w 2979516"/>
                <a:gd name="connsiteY977" fmla="*/ 815514 h 3309298"/>
                <a:gd name="connsiteX978" fmla="*/ 1642372 w 2979516"/>
                <a:gd name="connsiteY978" fmla="*/ 797421 h 3309298"/>
                <a:gd name="connsiteX979" fmla="*/ 1636341 w 2979516"/>
                <a:gd name="connsiteY979" fmla="*/ 794406 h 3309298"/>
                <a:gd name="connsiteX980" fmla="*/ 1615233 w 2979516"/>
                <a:gd name="connsiteY980" fmla="*/ 758220 h 3309298"/>
                <a:gd name="connsiteX981" fmla="*/ 1612217 w 2979516"/>
                <a:gd name="connsiteY981" fmla="*/ 737112 h 3309298"/>
                <a:gd name="connsiteX982" fmla="*/ 1624279 w 2979516"/>
                <a:gd name="connsiteY982" fmla="*/ 694896 h 3309298"/>
                <a:gd name="connsiteX983" fmla="*/ 1636341 w 2979516"/>
                <a:gd name="connsiteY983" fmla="*/ 679819 h 3309298"/>
                <a:gd name="connsiteX984" fmla="*/ 1663480 w 2979516"/>
                <a:gd name="connsiteY984" fmla="*/ 661726 h 3309298"/>
                <a:gd name="connsiteX985" fmla="*/ 1693635 w 2979516"/>
                <a:gd name="connsiteY985" fmla="*/ 655695 h 3309298"/>
                <a:gd name="connsiteX986" fmla="*/ 399358 w 2979516"/>
                <a:gd name="connsiteY986" fmla="*/ 631590 h 3309298"/>
                <a:gd name="connsiteX987" fmla="*/ 393251 w 2979516"/>
                <a:gd name="connsiteY987" fmla="*/ 651839 h 3309298"/>
                <a:gd name="connsiteX988" fmla="*/ 399358 w 2979516"/>
                <a:gd name="connsiteY988" fmla="*/ 631590 h 3309298"/>
                <a:gd name="connsiteX989" fmla="*/ 486943 w 2979516"/>
                <a:gd name="connsiteY989" fmla="*/ 613269 h 3309298"/>
                <a:gd name="connsiteX990" fmla="*/ 492729 w 2979516"/>
                <a:gd name="connsiteY990" fmla="*/ 613269 h 3309298"/>
                <a:gd name="connsiteX991" fmla="*/ 495621 w 2979516"/>
                <a:gd name="connsiteY991" fmla="*/ 616403 h 3309298"/>
                <a:gd name="connsiteX992" fmla="*/ 498514 w 2979516"/>
                <a:gd name="connsiteY992" fmla="*/ 619537 h 3309298"/>
                <a:gd name="connsiteX993" fmla="*/ 501407 w 2979516"/>
                <a:gd name="connsiteY993" fmla="*/ 625804 h 3309298"/>
                <a:gd name="connsiteX994" fmla="*/ 501407 w 2979516"/>
                <a:gd name="connsiteY994" fmla="*/ 628938 h 3309298"/>
                <a:gd name="connsiteX995" fmla="*/ 498514 w 2979516"/>
                <a:gd name="connsiteY995" fmla="*/ 635206 h 3309298"/>
                <a:gd name="connsiteX996" fmla="*/ 495621 w 2979516"/>
                <a:gd name="connsiteY996" fmla="*/ 638340 h 3309298"/>
                <a:gd name="connsiteX997" fmla="*/ 489836 w 2979516"/>
                <a:gd name="connsiteY997" fmla="*/ 638340 h 3309298"/>
                <a:gd name="connsiteX998" fmla="*/ 486943 w 2979516"/>
                <a:gd name="connsiteY998" fmla="*/ 638340 h 3309298"/>
                <a:gd name="connsiteX999" fmla="*/ 484050 w 2979516"/>
                <a:gd name="connsiteY999" fmla="*/ 635206 h 3309298"/>
                <a:gd name="connsiteX1000" fmla="*/ 481158 w 2979516"/>
                <a:gd name="connsiteY1000" fmla="*/ 632072 h 3309298"/>
                <a:gd name="connsiteX1001" fmla="*/ 478265 w 2979516"/>
                <a:gd name="connsiteY1001" fmla="*/ 632072 h 3309298"/>
                <a:gd name="connsiteX1002" fmla="*/ 478265 w 2979516"/>
                <a:gd name="connsiteY1002" fmla="*/ 625804 h 3309298"/>
                <a:gd name="connsiteX1003" fmla="*/ 478265 w 2979516"/>
                <a:gd name="connsiteY1003" fmla="*/ 622670 h 3309298"/>
                <a:gd name="connsiteX1004" fmla="*/ 481158 w 2979516"/>
                <a:gd name="connsiteY1004" fmla="*/ 616403 h 3309298"/>
                <a:gd name="connsiteX1005" fmla="*/ 484050 w 2979516"/>
                <a:gd name="connsiteY1005" fmla="*/ 616403 h 3309298"/>
                <a:gd name="connsiteX1006" fmla="*/ 486943 w 2979516"/>
                <a:gd name="connsiteY1006" fmla="*/ 613269 h 3309298"/>
                <a:gd name="connsiteX1007" fmla="*/ 2244762 w 2979516"/>
                <a:gd name="connsiteY1007" fmla="*/ 366422 h 3309298"/>
                <a:gd name="connsiteX1008" fmla="*/ 2250547 w 2979516"/>
                <a:gd name="connsiteY1008" fmla="*/ 366422 h 3309298"/>
                <a:gd name="connsiteX1009" fmla="*/ 2253440 w 2979516"/>
                <a:gd name="connsiteY1009" fmla="*/ 366422 h 3309298"/>
                <a:gd name="connsiteX1010" fmla="*/ 2262119 w 2979516"/>
                <a:gd name="connsiteY1010" fmla="*/ 366422 h 3309298"/>
                <a:gd name="connsiteX1011" fmla="*/ 2265011 w 2979516"/>
                <a:gd name="connsiteY1011" fmla="*/ 369422 h 3309298"/>
                <a:gd name="connsiteX1012" fmla="*/ 2265011 w 2979516"/>
                <a:gd name="connsiteY1012" fmla="*/ 375422 h 3309298"/>
                <a:gd name="connsiteX1013" fmla="*/ 2267904 w 2979516"/>
                <a:gd name="connsiteY1013" fmla="*/ 381421 h 3309298"/>
                <a:gd name="connsiteX1014" fmla="*/ 2265011 w 2979516"/>
                <a:gd name="connsiteY1014" fmla="*/ 384421 h 3309298"/>
                <a:gd name="connsiteX1015" fmla="*/ 2262119 w 2979516"/>
                <a:gd name="connsiteY1015" fmla="*/ 390421 h 3309298"/>
                <a:gd name="connsiteX1016" fmla="*/ 2253440 w 2979516"/>
                <a:gd name="connsiteY1016" fmla="*/ 393421 h 3309298"/>
                <a:gd name="connsiteX1017" fmla="*/ 2250547 w 2979516"/>
                <a:gd name="connsiteY1017" fmla="*/ 393421 h 3309298"/>
                <a:gd name="connsiteX1018" fmla="*/ 2244762 w 2979516"/>
                <a:gd name="connsiteY1018" fmla="*/ 390421 h 3309298"/>
                <a:gd name="connsiteX1019" fmla="*/ 2241869 w 2979516"/>
                <a:gd name="connsiteY1019" fmla="*/ 387421 h 3309298"/>
                <a:gd name="connsiteX1020" fmla="*/ 2238976 w 2979516"/>
                <a:gd name="connsiteY1020" fmla="*/ 384421 h 3309298"/>
                <a:gd name="connsiteX1021" fmla="*/ 2238976 w 2979516"/>
                <a:gd name="connsiteY1021" fmla="*/ 378421 h 3309298"/>
                <a:gd name="connsiteX1022" fmla="*/ 2241869 w 2979516"/>
                <a:gd name="connsiteY1022" fmla="*/ 372422 h 3309298"/>
                <a:gd name="connsiteX1023" fmla="*/ 2244762 w 2979516"/>
                <a:gd name="connsiteY1023" fmla="*/ 369422 h 3309298"/>
                <a:gd name="connsiteX1024" fmla="*/ 2244762 w 2979516"/>
                <a:gd name="connsiteY1024" fmla="*/ 366422 h 3309298"/>
                <a:gd name="connsiteX1025" fmla="*/ 2372055 w 2979516"/>
                <a:gd name="connsiteY1025" fmla="*/ 281166 h 3309298"/>
                <a:gd name="connsiteX1026" fmla="*/ 2382236 w 2979516"/>
                <a:gd name="connsiteY1026" fmla="*/ 286710 h 3309298"/>
                <a:gd name="connsiteX1027" fmla="*/ 2357992 w 2979516"/>
                <a:gd name="connsiteY1027" fmla="*/ 304453 h 3309298"/>
                <a:gd name="connsiteX1028" fmla="*/ 2372055 w 2979516"/>
                <a:gd name="connsiteY1028" fmla="*/ 281166 h 3309298"/>
                <a:gd name="connsiteX1029" fmla="*/ 2277933 w 2979516"/>
                <a:gd name="connsiteY1029" fmla="*/ 279639 h 3309298"/>
                <a:gd name="connsiteX1030" fmla="*/ 2283847 w 2979516"/>
                <a:gd name="connsiteY1030" fmla="*/ 279639 h 3309298"/>
                <a:gd name="connsiteX1031" fmla="*/ 2295675 w 2979516"/>
                <a:gd name="connsiteY1031" fmla="*/ 285665 h 3309298"/>
                <a:gd name="connsiteX1032" fmla="*/ 2298632 w 2979516"/>
                <a:gd name="connsiteY1032" fmla="*/ 288679 h 3309298"/>
                <a:gd name="connsiteX1033" fmla="*/ 2304546 w 2979516"/>
                <a:gd name="connsiteY1033" fmla="*/ 297719 h 3309298"/>
                <a:gd name="connsiteX1034" fmla="*/ 2304546 w 2979516"/>
                <a:gd name="connsiteY1034" fmla="*/ 306759 h 3309298"/>
                <a:gd name="connsiteX1035" fmla="*/ 2301589 w 2979516"/>
                <a:gd name="connsiteY1035" fmla="*/ 315799 h 3309298"/>
                <a:gd name="connsiteX1036" fmla="*/ 2295675 w 2979516"/>
                <a:gd name="connsiteY1036" fmla="*/ 321825 h 3309298"/>
                <a:gd name="connsiteX1037" fmla="*/ 2283847 w 2979516"/>
                <a:gd name="connsiteY1037" fmla="*/ 327852 h 3309298"/>
                <a:gd name="connsiteX1038" fmla="*/ 2277933 w 2979516"/>
                <a:gd name="connsiteY1038" fmla="*/ 327852 h 3309298"/>
                <a:gd name="connsiteX1039" fmla="*/ 2269061 w 2979516"/>
                <a:gd name="connsiteY1039" fmla="*/ 321825 h 3309298"/>
                <a:gd name="connsiteX1040" fmla="*/ 2263147 w 2979516"/>
                <a:gd name="connsiteY1040" fmla="*/ 318812 h 3309298"/>
                <a:gd name="connsiteX1041" fmla="*/ 2260190 w 2979516"/>
                <a:gd name="connsiteY1041" fmla="*/ 309772 h 3309298"/>
                <a:gd name="connsiteX1042" fmla="*/ 2260190 w 2979516"/>
                <a:gd name="connsiteY1042" fmla="*/ 300732 h 3309298"/>
                <a:gd name="connsiteX1043" fmla="*/ 2263147 w 2979516"/>
                <a:gd name="connsiteY1043" fmla="*/ 294705 h 3309298"/>
                <a:gd name="connsiteX1044" fmla="*/ 2266104 w 2979516"/>
                <a:gd name="connsiteY1044" fmla="*/ 285665 h 3309298"/>
                <a:gd name="connsiteX1045" fmla="*/ 2269061 w 2979516"/>
                <a:gd name="connsiteY1045" fmla="*/ 285665 h 3309298"/>
                <a:gd name="connsiteX1046" fmla="*/ 2277933 w 2979516"/>
                <a:gd name="connsiteY1046" fmla="*/ 279639 h 3309298"/>
                <a:gd name="connsiteX1047" fmla="*/ 2143757 w 2979516"/>
                <a:gd name="connsiteY1047" fmla="*/ 279591 h 3309298"/>
                <a:gd name="connsiteX1048" fmla="*/ 2151391 w 2979516"/>
                <a:gd name="connsiteY1048" fmla="*/ 280719 h 3309298"/>
                <a:gd name="connsiteX1049" fmla="*/ 2163605 w 2979516"/>
                <a:gd name="connsiteY1049" fmla="*/ 283728 h 3309298"/>
                <a:gd name="connsiteX1050" fmla="*/ 2175819 w 2979516"/>
                <a:gd name="connsiteY1050" fmla="*/ 292753 h 3309298"/>
                <a:gd name="connsiteX1051" fmla="*/ 2181926 w 2979516"/>
                <a:gd name="connsiteY1051" fmla="*/ 310804 h 3309298"/>
                <a:gd name="connsiteX1052" fmla="*/ 2184979 w 2979516"/>
                <a:gd name="connsiteY1052" fmla="*/ 319830 h 3309298"/>
                <a:gd name="connsiteX1053" fmla="*/ 2175819 w 2979516"/>
                <a:gd name="connsiteY1053" fmla="*/ 337880 h 3309298"/>
                <a:gd name="connsiteX1054" fmla="*/ 2169712 w 2979516"/>
                <a:gd name="connsiteY1054" fmla="*/ 343897 h 3309298"/>
                <a:gd name="connsiteX1055" fmla="*/ 2157498 w 2979516"/>
                <a:gd name="connsiteY1055" fmla="*/ 349914 h 3309298"/>
                <a:gd name="connsiteX1056" fmla="*/ 2145284 w 2979516"/>
                <a:gd name="connsiteY1056" fmla="*/ 349914 h 3309298"/>
                <a:gd name="connsiteX1057" fmla="*/ 2130017 w 2979516"/>
                <a:gd name="connsiteY1057" fmla="*/ 346906 h 3309298"/>
                <a:gd name="connsiteX1058" fmla="*/ 2120857 w 2979516"/>
                <a:gd name="connsiteY1058" fmla="*/ 337880 h 3309298"/>
                <a:gd name="connsiteX1059" fmla="*/ 2117803 w 2979516"/>
                <a:gd name="connsiteY1059" fmla="*/ 337880 h 3309298"/>
                <a:gd name="connsiteX1060" fmla="*/ 2111696 w 2979516"/>
                <a:gd name="connsiteY1060" fmla="*/ 319830 h 3309298"/>
                <a:gd name="connsiteX1061" fmla="*/ 2111696 w 2979516"/>
                <a:gd name="connsiteY1061" fmla="*/ 310804 h 3309298"/>
                <a:gd name="connsiteX1062" fmla="*/ 2117803 w 2979516"/>
                <a:gd name="connsiteY1062" fmla="*/ 292753 h 3309298"/>
                <a:gd name="connsiteX1063" fmla="*/ 2123910 w 2979516"/>
                <a:gd name="connsiteY1063" fmla="*/ 286736 h 3309298"/>
                <a:gd name="connsiteX1064" fmla="*/ 2136124 w 2979516"/>
                <a:gd name="connsiteY1064" fmla="*/ 280719 h 3309298"/>
                <a:gd name="connsiteX1065" fmla="*/ 2143757 w 2979516"/>
                <a:gd name="connsiteY1065" fmla="*/ 279591 h 3309298"/>
                <a:gd name="connsiteX1066" fmla="*/ 1997348 w 2979516"/>
                <a:gd name="connsiteY1066" fmla="*/ 219857 h 3309298"/>
                <a:gd name="connsiteX1067" fmla="*/ 2009600 w 2979516"/>
                <a:gd name="connsiteY1067" fmla="*/ 222870 h 3309298"/>
                <a:gd name="connsiteX1068" fmla="*/ 2012662 w 2979516"/>
                <a:gd name="connsiteY1068" fmla="*/ 225883 h 3309298"/>
                <a:gd name="connsiteX1069" fmla="*/ 2021851 w 2979516"/>
                <a:gd name="connsiteY1069" fmla="*/ 234923 h 3309298"/>
                <a:gd name="connsiteX1070" fmla="*/ 2021851 w 2979516"/>
                <a:gd name="connsiteY1070" fmla="*/ 240950 h 3309298"/>
                <a:gd name="connsiteX1071" fmla="*/ 2021851 w 2979516"/>
                <a:gd name="connsiteY1071" fmla="*/ 249990 h 3309298"/>
                <a:gd name="connsiteX1072" fmla="*/ 2018788 w 2979516"/>
                <a:gd name="connsiteY1072" fmla="*/ 256017 h 3309298"/>
                <a:gd name="connsiteX1073" fmla="*/ 2012662 w 2979516"/>
                <a:gd name="connsiteY1073" fmla="*/ 262043 h 3309298"/>
                <a:gd name="connsiteX1074" fmla="*/ 2003474 w 2979516"/>
                <a:gd name="connsiteY1074" fmla="*/ 265057 h 3309298"/>
                <a:gd name="connsiteX1075" fmla="*/ 2000411 w 2979516"/>
                <a:gd name="connsiteY1075" fmla="*/ 268070 h 3309298"/>
                <a:gd name="connsiteX1076" fmla="*/ 1988159 w 2979516"/>
                <a:gd name="connsiteY1076" fmla="*/ 265057 h 3309298"/>
                <a:gd name="connsiteX1077" fmla="*/ 1985096 w 2979516"/>
                <a:gd name="connsiteY1077" fmla="*/ 262043 h 3309298"/>
                <a:gd name="connsiteX1078" fmla="*/ 1975907 w 2979516"/>
                <a:gd name="connsiteY1078" fmla="*/ 253003 h 3309298"/>
                <a:gd name="connsiteX1079" fmla="*/ 1975907 w 2979516"/>
                <a:gd name="connsiteY1079" fmla="*/ 246977 h 3309298"/>
                <a:gd name="connsiteX1080" fmla="*/ 1975907 w 2979516"/>
                <a:gd name="connsiteY1080" fmla="*/ 237937 h 3309298"/>
                <a:gd name="connsiteX1081" fmla="*/ 1978970 w 2979516"/>
                <a:gd name="connsiteY1081" fmla="*/ 231910 h 3309298"/>
                <a:gd name="connsiteX1082" fmla="*/ 1985096 w 2979516"/>
                <a:gd name="connsiteY1082" fmla="*/ 225883 h 3309298"/>
                <a:gd name="connsiteX1083" fmla="*/ 1994285 w 2979516"/>
                <a:gd name="connsiteY1083" fmla="*/ 222870 h 3309298"/>
                <a:gd name="connsiteX1084" fmla="*/ 1997348 w 2979516"/>
                <a:gd name="connsiteY1084" fmla="*/ 219857 h 3309298"/>
                <a:gd name="connsiteX1085" fmla="*/ 2174950 w 2979516"/>
                <a:gd name="connsiteY1085" fmla="*/ 187072 h 3309298"/>
                <a:gd name="connsiteX1086" fmla="*/ 2184207 w 2979516"/>
                <a:gd name="connsiteY1086" fmla="*/ 190085 h 3309298"/>
                <a:gd name="connsiteX1087" fmla="*/ 2190378 w 2979516"/>
                <a:gd name="connsiteY1087" fmla="*/ 196112 h 3309298"/>
                <a:gd name="connsiteX1088" fmla="*/ 2193464 w 2979516"/>
                <a:gd name="connsiteY1088" fmla="*/ 196112 h 3309298"/>
                <a:gd name="connsiteX1089" fmla="*/ 2196549 w 2979516"/>
                <a:gd name="connsiteY1089" fmla="*/ 208165 h 3309298"/>
                <a:gd name="connsiteX1090" fmla="*/ 2196549 w 2979516"/>
                <a:gd name="connsiteY1090" fmla="*/ 214192 h 3309298"/>
                <a:gd name="connsiteX1091" fmla="*/ 2193464 w 2979516"/>
                <a:gd name="connsiteY1091" fmla="*/ 226245 h 3309298"/>
                <a:gd name="connsiteX1092" fmla="*/ 2187292 w 2979516"/>
                <a:gd name="connsiteY1092" fmla="*/ 229258 h 3309298"/>
                <a:gd name="connsiteX1093" fmla="*/ 2181121 w 2979516"/>
                <a:gd name="connsiteY1093" fmla="*/ 232272 h 3309298"/>
                <a:gd name="connsiteX1094" fmla="*/ 2171864 w 2979516"/>
                <a:gd name="connsiteY1094" fmla="*/ 235285 h 3309298"/>
                <a:gd name="connsiteX1095" fmla="*/ 2162608 w 2979516"/>
                <a:gd name="connsiteY1095" fmla="*/ 232272 h 3309298"/>
                <a:gd name="connsiteX1096" fmla="*/ 2156436 w 2979516"/>
                <a:gd name="connsiteY1096" fmla="*/ 226245 h 3309298"/>
                <a:gd name="connsiteX1097" fmla="*/ 2153351 w 2979516"/>
                <a:gd name="connsiteY1097" fmla="*/ 226245 h 3309298"/>
                <a:gd name="connsiteX1098" fmla="*/ 2150265 w 2979516"/>
                <a:gd name="connsiteY1098" fmla="*/ 214192 h 3309298"/>
                <a:gd name="connsiteX1099" fmla="*/ 2150265 w 2979516"/>
                <a:gd name="connsiteY1099" fmla="*/ 208165 h 3309298"/>
                <a:gd name="connsiteX1100" fmla="*/ 2153351 w 2979516"/>
                <a:gd name="connsiteY1100" fmla="*/ 196112 h 3309298"/>
                <a:gd name="connsiteX1101" fmla="*/ 2159522 w 2979516"/>
                <a:gd name="connsiteY1101" fmla="*/ 193098 h 3309298"/>
                <a:gd name="connsiteX1102" fmla="*/ 2165693 w 2979516"/>
                <a:gd name="connsiteY1102" fmla="*/ 190085 h 3309298"/>
                <a:gd name="connsiteX1103" fmla="*/ 2174950 w 2979516"/>
                <a:gd name="connsiteY1103" fmla="*/ 187072 h 3309298"/>
                <a:gd name="connsiteX1104" fmla="*/ 2329065 w 2979516"/>
                <a:gd name="connsiteY1104" fmla="*/ 177430 h 3309298"/>
                <a:gd name="connsiteX1105" fmla="*/ 2332096 w 2979516"/>
                <a:gd name="connsiteY1105" fmla="*/ 177430 h 3309298"/>
                <a:gd name="connsiteX1106" fmla="*/ 2335126 w 2979516"/>
                <a:gd name="connsiteY1106" fmla="*/ 177430 h 3309298"/>
                <a:gd name="connsiteX1107" fmla="*/ 2338157 w 2979516"/>
                <a:gd name="connsiteY1107" fmla="*/ 180460 h 3309298"/>
                <a:gd name="connsiteX1108" fmla="*/ 2341187 w 2979516"/>
                <a:gd name="connsiteY1108" fmla="*/ 180460 h 3309298"/>
                <a:gd name="connsiteX1109" fmla="*/ 2341187 w 2979516"/>
                <a:gd name="connsiteY1109" fmla="*/ 186522 h 3309298"/>
                <a:gd name="connsiteX1110" fmla="*/ 2341187 w 2979516"/>
                <a:gd name="connsiteY1110" fmla="*/ 189552 h 3309298"/>
                <a:gd name="connsiteX1111" fmla="*/ 2341187 w 2979516"/>
                <a:gd name="connsiteY1111" fmla="*/ 195613 h 3309298"/>
                <a:gd name="connsiteX1112" fmla="*/ 2338157 w 2979516"/>
                <a:gd name="connsiteY1112" fmla="*/ 198644 h 3309298"/>
                <a:gd name="connsiteX1113" fmla="*/ 2335126 w 2979516"/>
                <a:gd name="connsiteY1113" fmla="*/ 198644 h 3309298"/>
                <a:gd name="connsiteX1114" fmla="*/ 2329065 w 2979516"/>
                <a:gd name="connsiteY1114" fmla="*/ 198644 h 3309298"/>
                <a:gd name="connsiteX1115" fmla="*/ 2326034 w 2979516"/>
                <a:gd name="connsiteY1115" fmla="*/ 198644 h 3309298"/>
                <a:gd name="connsiteX1116" fmla="*/ 2323004 w 2979516"/>
                <a:gd name="connsiteY1116" fmla="*/ 195613 h 3309298"/>
                <a:gd name="connsiteX1117" fmla="*/ 2319973 w 2979516"/>
                <a:gd name="connsiteY1117" fmla="*/ 189552 h 3309298"/>
                <a:gd name="connsiteX1118" fmla="*/ 2319973 w 2979516"/>
                <a:gd name="connsiteY1118" fmla="*/ 186522 h 3309298"/>
                <a:gd name="connsiteX1119" fmla="*/ 2323004 w 2979516"/>
                <a:gd name="connsiteY1119" fmla="*/ 180460 h 3309298"/>
                <a:gd name="connsiteX1120" fmla="*/ 2329065 w 2979516"/>
                <a:gd name="connsiteY1120" fmla="*/ 177430 h 3309298"/>
                <a:gd name="connsiteX1121" fmla="*/ 2108804 w 2979516"/>
                <a:gd name="connsiteY1121" fmla="*/ 127289 h 3309298"/>
                <a:gd name="connsiteX1122" fmla="*/ 2111697 w 2979516"/>
                <a:gd name="connsiteY1122" fmla="*/ 127289 h 3309298"/>
                <a:gd name="connsiteX1123" fmla="*/ 2114590 w 2979516"/>
                <a:gd name="connsiteY1123" fmla="*/ 127289 h 3309298"/>
                <a:gd name="connsiteX1124" fmla="*/ 2117483 w 2979516"/>
                <a:gd name="connsiteY1124" fmla="*/ 127289 h 3309298"/>
                <a:gd name="connsiteX1125" fmla="*/ 2120375 w 2979516"/>
                <a:gd name="connsiteY1125" fmla="*/ 127289 h 3309298"/>
                <a:gd name="connsiteX1126" fmla="*/ 2123268 w 2979516"/>
                <a:gd name="connsiteY1126" fmla="*/ 130182 h 3309298"/>
                <a:gd name="connsiteX1127" fmla="*/ 2123268 w 2979516"/>
                <a:gd name="connsiteY1127" fmla="*/ 133075 h 3309298"/>
                <a:gd name="connsiteX1128" fmla="*/ 2123268 w 2979516"/>
                <a:gd name="connsiteY1128" fmla="*/ 135967 h 3309298"/>
                <a:gd name="connsiteX1129" fmla="*/ 2123268 w 2979516"/>
                <a:gd name="connsiteY1129" fmla="*/ 138860 h 3309298"/>
                <a:gd name="connsiteX1130" fmla="*/ 2120375 w 2979516"/>
                <a:gd name="connsiteY1130" fmla="*/ 141753 h 3309298"/>
                <a:gd name="connsiteX1131" fmla="*/ 2117483 w 2979516"/>
                <a:gd name="connsiteY1131" fmla="*/ 144646 h 3309298"/>
                <a:gd name="connsiteX1132" fmla="*/ 2114590 w 2979516"/>
                <a:gd name="connsiteY1132" fmla="*/ 144646 h 3309298"/>
                <a:gd name="connsiteX1133" fmla="*/ 2108804 w 2979516"/>
                <a:gd name="connsiteY1133" fmla="*/ 141753 h 3309298"/>
                <a:gd name="connsiteX1134" fmla="*/ 2105911 w 2979516"/>
                <a:gd name="connsiteY1134" fmla="*/ 135967 h 3309298"/>
                <a:gd name="connsiteX1135" fmla="*/ 2105911 w 2979516"/>
                <a:gd name="connsiteY1135" fmla="*/ 133075 h 3309298"/>
                <a:gd name="connsiteX1136" fmla="*/ 2105911 w 2979516"/>
                <a:gd name="connsiteY1136" fmla="*/ 130182 h 3309298"/>
                <a:gd name="connsiteX1137" fmla="*/ 2108804 w 2979516"/>
                <a:gd name="connsiteY1137" fmla="*/ 127289 h 3309298"/>
                <a:gd name="connsiteX1138" fmla="*/ 2024271 w 2979516"/>
                <a:gd name="connsiteY1138" fmla="*/ 127289 h 3309298"/>
                <a:gd name="connsiteX1139" fmla="*/ 2030271 w 2979516"/>
                <a:gd name="connsiteY1139" fmla="*/ 127289 h 3309298"/>
                <a:gd name="connsiteX1140" fmla="*/ 2036270 w 2979516"/>
                <a:gd name="connsiteY1140" fmla="*/ 127289 h 3309298"/>
                <a:gd name="connsiteX1141" fmla="*/ 2039270 w 2979516"/>
                <a:gd name="connsiteY1141" fmla="*/ 130289 h 3309298"/>
                <a:gd name="connsiteX1142" fmla="*/ 2039270 w 2979516"/>
                <a:gd name="connsiteY1142" fmla="*/ 133289 h 3309298"/>
                <a:gd name="connsiteX1143" fmla="*/ 2042270 w 2979516"/>
                <a:gd name="connsiteY1143" fmla="*/ 139288 h 3309298"/>
                <a:gd name="connsiteX1144" fmla="*/ 2042270 w 2979516"/>
                <a:gd name="connsiteY1144" fmla="*/ 142288 h 3309298"/>
                <a:gd name="connsiteX1145" fmla="*/ 2042270 w 2979516"/>
                <a:gd name="connsiteY1145" fmla="*/ 148288 h 3309298"/>
                <a:gd name="connsiteX1146" fmla="*/ 2039270 w 2979516"/>
                <a:gd name="connsiteY1146" fmla="*/ 151288 h 3309298"/>
                <a:gd name="connsiteX1147" fmla="*/ 2033271 w 2979516"/>
                <a:gd name="connsiteY1147" fmla="*/ 154288 h 3309298"/>
                <a:gd name="connsiteX1148" fmla="*/ 2027271 w 2979516"/>
                <a:gd name="connsiteY1148" fmla="*/ 154288 h 3309298"/>
                <a:gd name="connsiteX1149" fmla="*/ 2024271 w 2979516"/>
                <a:gd name="connsiteY1149" fmla="*/ 154288 h 3309298"/>
                <a:gd name="connsiteX1150" fmla="*/ 2018271 w 2979516"/>
                <a:gd name="connsiteY1150" fmla="*/ 148288 h 3309298"/>
                <a:gd name="connsiteX1151" fmla="*/ 2015271 w 2979516"/>
                <a:gd name="connsiteY1151" fmla="*/ 142288 h 3309298"/>
                <a:gd name="connsiteX1152" fmla="*/ 2015271 w 2979516"/>
                <a:gd name="connsiteY1152" fmla="*/ 139288 h 3309298"/>
                <a:gd name="connsiteX1153" fmla="*/ 2018271 w 2979516"/>
                <a:gd name="connsiteY1153" fmla="*/ 133289 h 3309298"/>
                <a:gd name="connsiteX1154" fmla="*/ 2021271 w 2979516"/>
                <a:gd name="connsiteY1154" fmla="*/ 130289 h 3309298"/>
                <a:gd name="connsiteX1155" fmla="*/ 2024271 w 2979516"/>
                <a:gd name="connsiteY1155" fmla="*/ 127289 h 3309298"/>
                <a:gd name="connsiteX1156" fmla="*/ 2358929 w 2979516"/>
                <a:gd name="connsiteY1156" fmla="*/ 75219 h 3309298"/>
                <a:gd name="connsiteX1157" fmla="*/ 2362015 w 2979516"/>
                <a:gd name="connsiteY1157" fmla="*/ 75219 h 3309298"/>
                <a:gd name="connsiteX1158" fmla="*/ 2371272 w 2979516"/>
                <a:gd name="connsiteY1158" fmla="*/ 78232 h 3309298"/>
                <a:gd name="connsiteX1159" fmla="*/ 2380529 w 2979516"/>
                <a:gd name="connsiteY1159" fmla="*/ 84259 h 3309298"/>
                <a:gd name="connsiteX1160" fmla="*/ 2383614 w 2979516"/>
                <a:gd name="connsiteY1160" fmla="*/ 93299 h 3309298"/>
                <a:gd name="connsiteX1161" fmla="*/ 2383614 w 2979516"/>
                <a:gd name="connsiteY1161" fmla="*/ 99325 h 3309298"/>
                <a:gd name="connsiteX1162" fmla="*/ 2383614 w 2979516"/>
                <a:gd name="connsiteY1162" fmla="*/ 102339 h 3309298"/>
                <a:gd name="connsiteX1163" fmla="*/ 2380529 w 2979516"/>
                <a:gd name="connsiteY1163" fmla="*/ 114392 h 3309298"/>
                <a:gd name="connsiteX1164" fmla="*/ 2374357 w 2979516"/>
                <a:gd name="connsiteY1164" fmla="*/ 117405 h 3309298"/>
                <a:gd name="connsiteX1165" fmla="*/ 2365101 w 2979516"/>
                <a:gd name="connsiteY1165" fmla="*/ 123432 h 3309298"/>
                <a:gd name="connsiteX1166" fmla="*/ 2358929 w 2979516"/>
                <a:gd name="connsiteY1166" fmla="*/ 123432 h 3309298"/>
                <a:gd name="connsiteX1167" fmla="*/ 2349673 w 2979516"/>
                <a:gd name="connsiteY1167" fmla="*/ 120419 h 3309298"/>
                <a:gd name="connsiteX1168" fmla="*/ 2343501 w 2979516"/>
                <a:gd name="connsiteY1168" fmla="*/ 114392 h 3309298"/>
                <a:gd name="connsiteX1169" fmla="*/ 2337330 w 2979516"/>
                <a:gd name="connsiteY1169" fmla="*/ 105352 h 3309298"/>
                <a:gd name="connsiteX1170" fmla="*/ 2337330 w 2979516"/>
                <a:gd name="connsiteY1170" fmla="*/ 96312 h 3309298"/>
                <a:gd name="connsiteX1171" fmla="*/ 2343501 w 2979516"/>
                <a:gd name="connsiteY1171" fmla="*/ 84259 h 3309298"/>
                <a:gd name="connsiteX1172" fmla="*/ 2346587 w 2979516"/>
                <a:gd name="connsiteY1172" fmla="*/ 81245 h 3309298"/>
                <a:gd name="connsiteX1173" fmla="*/ 2358929 w 2979516"/>
                <a:gd name="connsiteY1173" fmla="*/ 75219 h 3309298"/>
                <a:gd name="connsiteX1174" fmla="*/ 2194632 w 2979516"/>
                <a:gd name="connsiteY1174" fmla="*/ 0 h 3309298"/>
                <a:gd name="connsiteX1175" fmla="*/ 2211495 w 2979516"/>
                <a:gd name="connsiteY1175" fmla="*/ 7568 h 3309298"/>
                <a:gd name="connsiteX1176" fmla="*/ 2175818 w 2979516"/>
                <a:gd name="connsiteY1176" fmla="*/ 37653 h 3309298"/>
                <a:gd name="connsiteX1177" fmla="*/ 2194632 w 2979516"/>
                <a:gd name="connsiteY1177" fmla="*/ 0 h 330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Lst>
              <a:rect l="l" t="t" r="r" b="b"/>
              <a:pathLst>
                <a:path w="2979516" h="3309298">
                  <a:moveTo>
                    <a:pt x="1299527" y="3266871"/>
                  </a:moveTo>
                  <a:cubicBezTo>
                    <a:pt x="1302557" y="3266871"/>
                    <a:pt x="1305588" y="3266871"/>
                    <a:pt x="1305588" y="3266871"/>
                  </a:cubicBezTo>
                  <a:cubicBezTo>
                    <a:pt x="1308618" y="3266871"/>
                    <a:pt x="1314679" y="3266871"/>
                    <a:pt x="1317710" y="3269902"/>
                  </a:cubicBezTo>
                  <a:cubicBezTo>
                    <a:pt x="1317710" y="3269902"/>
                    <a:pt x="1320740" y="3272932"/>
                    <a:pt x="1320740" y="3272932"/>
                  </a:cubicBezTo>
                  <a:cubicBezTo>
                    <a:pt x="1323771" y="3275963"/>
                    <a:pt x="1323771" y="3278993"/>
                    <a:pt x="1323771" y="3278993"/>
                  </a:cubicBezTo>
                  <a:cubicBezTo>
                    <a:pt x="1326801" y="3282024"/>
                    <a:pt x="1326801" y="3285054"/>
                    <a:pt x="1326801" y="3288085"/>
                  </a:cubicBezTo>
                  <a:cubicBezTo>
                    <a:pt x="1326801" y="3291115"/>
                    <a:pt x="1326801" y="3294146"/>
                    <a:pt x="1323771" y="3297176"/>
                  </a:cubicBezTo>
                  <a:cubicBezTo>
                    <a:pt x="1323771" y="3297176"/>
                    <a:pt x="1320740" y="3300207"/>
                    <a:pt x="1320740" y="3303237"/>
                  </a:cubicBezTo>
                  <a:cubicBezTo>
                    <a:pt x="1317710" y="3303237"/>
                    <a:pt x="1317710" y="3303237"/>
                    <a:pt x="1317710" y="3303237"/>
                  </a:cubicBezTo>
                  <a:cubicBezTo>
                    <a:pt x="1314679" y="3306268"/>
                    <a:pt x="1311649" y="3309298"/>
                    <a:pt x="1308618" y="3309298"/>
                  </a:cubicBezTo>
                  <a:cubicBezTo>
                    <a:pt x="1308618" y="3309298"/>
                    <a:pt x="1305588" y="3309298"/>
                    <a:pt x="1302557" y="3309298"/>
                  </a:cubicBezTo>
                  <a:cubicBezTo>
                    <a:pt x="1299527" y="3309298"/>
                    <a:pt x="1296496" y="3309298"/>
                    <a:pt x="1293466" y="3306268"/>
                  </a:cubicBezTo>
                  <a:cubicBezTo>
                    <a:pt x="1293466" y="3306268"/>
                    <a:pt x="1290435" y="3303237"/>
                    <a:pt x="1290435" y="3303237"/>
                  </a:cubicBezTo>
                  <a:cubicBezTo>
                    <a:pt x="1287405" y="3300207"/>
                    <a:pt x="1287405" y="3300207"/>
                    <a:pt x="1284374" y="3297176"/>
                  </a:cubicBezTo>
                  <a:cubicBezTo>
                    <a:pt x="1284374" y="3294146"/>
                    <a:pt x="1284374" y="3291115"/>
                    <a:pt x="1284374" y="3288085"/>
                  </a:cubicBezTo>
                  <a:cubicBezTo>
                    <a:pt x="1284374" y="3285054"/>
                    <a:pt x="1284374" y="3285054"/>
                    <a:pt x="1284374" y="3282024"/>
                  </a:cubicBezTo>
                  <a:cubicBezTo>
                    <a:pt x="1287405" y="3278993"/>
                    <a:pt x="1287405" y="3275963"/>
                    <a:pt x="1290435" y="3275963"/>
                  </a:cubicBezTo>
                  <a:cubicBezTo>
                    <a:pt x="1290435" y="3272932"/>
                    <a:pt x="1290435" y="3272932"/>
                    <a:pt x="1290435" y="3272932"/>
                  </a:cubicBezTo>
                  <a:cubicBezTo>
                    <a:pt x="1293466" y="3269902"/>
                    <a:pt x="1296496" y="3269902"/>
                    <a:pt x="1299527" y="3266871"/>
                  </a:cubicBezTo>
                  <a:close/>
                  <a:moveTo>
                    <a:pt x="1558220" y="3245657"/>
                  </a:moveTo>
                  <a:cubicBezTo>
                    <a:pt x="1561113" y="3245657"/>
                    <a:pt x="1561113" y="3245657"/>
                    <a:pt x="1564006" y="3245657"/>
                  </a:cubicBezTo>
                  <a:cubicBezTo>
                    <a:pt x="1564006" y="3245657"/>
                    <a:pt x="1566898" y="3248657"/>
                    <a:pt x="1566898" y="3248657"/>
                  </a:cubicBezTo>
                  <a:cubicBezTo>
                    <a:pt x="1566898" y="3248657"/>
                    <a:pt x="1569791" y="3251657"/>
                    <a:pt x="1569791" y="3251657"/>
                  </a:cubicBezTo>
                  <a:cubicBezTo>
                    <a:pt x="1569791" y="3254657"/>
                    <a:pt x="1569791" y="3254657"/>
                    <a:pt x="1569791" y="3257657"/>
                  </a:cubicBezTo>
                  <a:cubicBezTo>
                    <a:pt x="1569791" y="3257657"/>
                    <a:pt x="1569791" y="3260657"/>
                    <a:pt x="1569791" y="3260657"/>
                  </a:cubicBezTo>
                  <a:cubicBezTo>
                    <a:pt x="1569791" y="3260657"/>
                    <a:pt x="1569791" y="3260657"/>
                    <a:pt x="1569791" y="3263657"/>
                  </a:cubicBezTo>
                  <a:cubicBezTo>
                    <a:pt x="1569791" y="3263657"/>
                    <a:pt x="1569791" y="3266656"/>
                    <a:pt x="1566898" y="3269656"/>
                  </a:cubicBezTo>
                  <a:cubicBezTo>
                    <a:pt x="1566898" y="3269656"/>
                    <a:pt x="1566898" y="3269656"/>
                    <a:pt x="1564006" y="3269656"/>
                  </a:cubicBezTo>
                  <a:cubicBezTo>
                    <a:pt x="1564006" y="3269656"/>
                    <a:pt x="1561113" y="3272656"/>
                    <a:pt x="1558220" y="3272656"/>
                  </a:cubicBezTo>
                  <a:cubicBezTo>
                    <a:pt x="1558220" y="3272656"/>
                    <a:pt x="1558220" y="3269656"/>
                    <a:pt x="1555327" y="3269656"/>
                  </a:cubicBezTo>
                  <a:cubicBezTo>
                    <a:pt x="1555327" y="3269656"/>
                    <a:pt x="1552435" y="3269656"/>
                    <a:pt x="1552435" y="3269656"/>
                  </a:cubicBezTo>
                  <a:cubicBezTo>
                    <a:pt x="1549542" y="3266656"/>
                    <a:pt x="1549542" y="3266656"/>
                    <a:pt x="1549542" y="3263657"/>
                  </a:cubicBezTo>
                  <a:cubicBezTo>
                    <a:pt x="1546649" y="3263657"/>
                    <a:pt x="1546649" y="3263657"/>
                    <a:pt x="1546649" y="3260657"/>
                  </a:cubicBezTo>
                  <a:cubicBezTo>
                    <a:pt x="1546649" y="3257657"/>
                    <a:pt x="1546649" y="3257657"/>
                    <a:pt x="1546649" y="3254657"/>
                  </a:cubicBezTo>
                  <a:cubicBezTo>
                    <a:pt x="1546649" y="3254657"/>
                    <a:pt x="1546649" y="3254657"/>
                    <a:pt x="1549542" y="3254657"/>
                  </a:cubicBezTo>
                  <a:cubicBezTo>
                    <a:pt x="1549542" y="3251657"/>
                    <a:pt x="1549542" y="3251657"/>
                    <a:pt x="1552435" y="3248657"/>
                  </a:cubicBezTo>
                  <a:cubicBezTo>
                    <a:pt x="1555327" y="3245657"/>
                    <a:pt x="1558220" y="3245657"/>
                    <a:pt x="1558220" y="3245657"/>
                  </a:cubicBezTo>
                  <a:close/>
                  <a:moveTo>
                    <a:pt x="1443887" y="3234086"/>
                  </a:moveTo>
                  <a:cubicBezTo>
                    <a:pt x="1449765" y="3234086"/>
                    <a:pt x="1452703" y="3234086"/>
                    <a:pt x="1455642" y="3234086"/>
                  </a:cubicBezTo>
                  <a:cubicBezTo>
                    <a:pt x="1455642" y="3234086"/>
                    <a:pt x="1455642" y="3234086"/>
                    <a:pt x="1458581" y="3234086"/>
                  </a:cubicBezTo>
                  <a:cubicBezTo>
                    <a:pt x="1464458" y="3237117"/>
                    <a:pt x="1467397" y="3240147"/>
                    <a:pt x="1473274" y="3243178"/>
                  </a:cubicBezTo>
                  <a:cubicBezTo>
                    <a:pt x="1473274" y="3246208"/>
                    <a:pt x="1476213" y="3249239"/>
                    <a:pt x="1476213" y="3249239"/>
                  </a:cubicBezTo>
                  <a:cubicBezTo>
                    <a:pt x="1479151" y="3255300"/>
                    <a:pt x="1479151" y="3261361"/>
                    <a:pt x="1479151" y="3267422"/>
                  </a:cubicBezTo>
                  <a:cubicBezTo>
                    <a:pt x="1479151" y="3270453"/>
                    <a:pt x="1479151" y="3270453"/>
                    <a:pt x="1479151" y="3273483"/>
                  </a:cubicBezTo>
                  <a:cubicBezTo>
                    <a:pt x="1479151" y="3279544"/>
                    <a:pt x="1476213" y="3282575"/>
                    <a:pt x="1473274" y="3285605"/>
                  </a:cubicBezTo>
                  <a:cubicBezTo>
                    <a:pt x="1470335" y="3288636"/>
                    <a:pt x="1467397" y="3291666"/>
                    <a:pt x="1464458" y="3294697"/>
                  </a:cubicBezTo>
                  <a:cubicBezTo>
                    <a:pt x="1461519" y="3294697"/>
                    <a:pt x="1455642" y="3297727"/>
                    <a:pt x="1452703" y="3297727"/>
                  </a:cubicBezTo>
                  <a:cubicBezTo>
                    <a:pt x="1449765" y="3297727"/>
                    <a:pt x="1443887" y="3297727"/>
                    <a:pt x="1440949" y="3294697"/>
                  </a:cubicBezTo>
                  <a:cubicBezTo>
                    <a:pt x="1440949" y="3294697"/>
                    <a:pt x="1440949" y="3294697"/>
                    <a:pt x="1438010" y="3294697"/>
                  </a:cubicBezTo>
                  <a:cubicBezTo>
                    <a:pt x="1435071" y="3294697"/>
                    <a:pt x="1429194" y="3291666"/>
                    <a:pt x="1426255" y="3285605"/>
                  </a:cubicBezTo>
                  <a:cubicBezTo>
                    <a:pt x="1423317" y="3285605"/>
                    <a:pt x="1423317" y="3282575"/>
                    <a:pt x="1420378" y="3279544"/>
                  </a:cubicBezTo>
                  <a:cubicBezTo>
                    <a:pt x="1417439" y="3276514"/>
                    <a:pt x="1417439" y="3270453"/>
                    <a:pt x="1417439" y="3264391"/>
                  </a:cubicBezTo>
                  <a:cubicBezTo>
                    <a:pt x="1417439" y="3261361"/>
                    <a:pt x="1417439" y="3258330"/>
                    <a:pt x="1417439" y="3255300"/>
                  </a:cubicBezTo>
                  <a:cubicBezTo>
                    <a:pt x="1420378" y="3252269"/>
                    <a:pt x="1420378" y="3249239"/>
                    <a:pt x="1423317" y="3246208"/>
                  </a:cubicBezTo>
                  <a:cubicBezTo>
                    <a:pt x="1426255" y="3243178"/>
                    <a:pt x="1429194" y="3240147"/>
                    <a:pt x="1432133" y="3237117"/>
                  </a:cubicBezTo>
                  <a:cubicBezTo>
                    <a:pt x="1438010" y="3234086"/>
                    <a:pt x="1440949" y="3234086"/>
                    <a:pt x="1443887" y="3234086"/>
                  </a:cubicBezTo>
                  <a:close/>
                  <a:moveTo>
                    <a:pt x="1276232" y="3185821"/>
                  </a:moveTo>
                  <a:cubicBezTo>
                    <a:pt x="1276982" y="3186196"/>
                    <a:pt x="1277732" y="3186946"/>
                    <a:pt x="1279232" y="3186946"/>
                  </a:cubicBezTo>
                  <a:cubicBezTo>
                    <a:pt x="1282231" y="3186946"/>
                    <a:pt x="1282231" y="3186946"/>
                    <a:pt x="1285231" y="3189946"/>
                  </a:cubicBezTo>
                  <a:cubicBezTo>
                    <a:pt x="1285231" y="3189946"/>
                    <a:pt x="1285231" y="3189946"/>
                    <a:pt x="1285231" y="3192946"/>
                  </a:cubicBezTo>
                  <a:cubicBezTo>
                    <a:pt x="1288231" y="3192946"/>
                    <a:pt x="1288231" y="3195946"/>
                    <a:pt x="1288231" y="3198946"/>
                  </a:cubicBezTo>
                  <a:cubicBezTo>
                    <a:pt x="1288231" y="3198946"/>
                    <a:pt x="1288231" y="3198946"/>
                    <a:pt x="1288231" y="3201946"/>
                  </a:cubicBezTo>
                  <a:cubicBezTo>
                    <a:pt x="1288231" y="3201946"/>
                    <a:pt x="1285231" y="3204945"/>
                    <a:pt x="1285231" y="3204945"/>
                  </a:cubicBezTo>
                  <a:cubicBezTo>
                    <a:pt x="1285231" y="3207945"/>
                    <a:pt x="1282231" y="3207945"/>
                    <a:pt x="1282231" y="3207945"/>
                  </a:cubicBezTo>
                  <a:cubicBezTo>
                    <a:pt x="1279232" y="3210945"/>
                    <a:pt x="1279232" y="3210945"/>
                    <a:pt x="1276232" y="3210945"/>
                  </a:cubicBezTo>
                  <a:cubicBezTo>
                    <a:pt x="1276232" y="3210945"/>
                    <a:pt x="1273232" y="3210945"/>
                    <a:pt x="1273232" y="3210945"/>
                  </a:cubicBezTo>
                  <a:cubicBezTo>
                    <a:pt x="1273232" y="3210945"/>
                    <a:pt x="1273232" y="3210945"/>
                    <a:pt x="1270232" y="3207945"/>
                  </a:cubicBezTo>
                  <a:cubicBezTo>
                    <a:pt x="1270232" y="3207945"/>
                    <a:pt x="1267232" y="3207945"/>
                    <a:pt x="1267232" y="3204945"/>
                  </a:cubicBezTo>
                  <a:cubicBezTo>
                    <a:pt x="1264232" y="3204945"/>
                    <a:pt x="1264232" y="3204945"/>
                    <a:pt x="1264232" y="3204945"/>
                  </a:cubicBezTo>
                  <a:cubicBezTo>
                    <a:pt x="1264232" y="3201946"/>
                    <a:pt x="1261232" y="3198946"/>
                    <a:pt x="1261232" y="3198946"/>
                  </a:cubicBezTo>
                  <a:cubicBezTo>
                    <a:pt x="1264232" y="3195946"/>
                    <a:pt x="1264232" y="3195946"/>
                    <a:pt x="1264232" y="3192946"/>
                  </a:cubicBezTo>
                  <a:cubicBezTo>
                    <a:pt x="1264232" y="3192946"/>
                    <a:pt x="1264232" y="3189946"/>
                    <a:pt x="1264232" y="3189946"/>
                  </a:cubicBezTo>
                  <a:cubicBezTo>
                    <a:pt x="1267232" y="3189946"/>
                    <a:pt x="1267232" y="3186946"/>
                    <a:pt x="1270232" y="3186946"/>
                  </a:cubicBezTo>
                  <a:cubicBezTo>
                    <a:pt x="1270232" y="3186946"/>
                    <a:pt x="1273232" y="3186946"/>
                    <a:pt x="1273232" y="3186946"/>
                  </a:cubicBezTo>
                  <a:cubicBezTo>
                    <a:pt x="1274732" y="3185446"/>
                    <a:pt x="1275482" y="3185446"/>
                    <a:pt x="1276232" y="3185821"/>
                  </a:cubicBezTo>
                  <a:close/>
                  <a:moveTo>
                    <a:pt x="1543385" y="3168518"/>
                  </a:moveTo>
                  <a:cubicBezTo>
                    <a:pt x="1543385" y="3168518"/>
                    <a:pt x="1546501" y="3168518"/>
                    <a:pt x="1549616" y="3171549"/>
                  </a:cubicBezTo>
                  <a:cubicBezTo>
                    <a:pt x="1549616" y="3171549"/>
                    <a:pt x="1552731" y="3171549"/>
                    <a:pt x="1555847" y="3174579"/>
                  </a:cubicBezTo>
                  <a:cubicBezTo>
                    <a:pt x="1558962" y="3174579"/>
                    <a:pt x="1558962" y="3177610"/>
                    <a:pt x="1562077" y="3180640"/>
                  </a:cubicBezTo>
                  <a:cubicBezTo>
                    <a:pt x="1562077" y="3183671"/>
                    <a:pt x="1562077" y="3183671"/>
                    <a:pt x="1562077" y="3186701"/>
                  </a:cubicBezTo>
                  <a:cubicBezTo>
                    <a:pt x="1562077" y="3189732"/>
                    <a:pt x="1562077" y="3192762"/>
                    <a:pt x="1562077" y="3195793"/>
                  </a:cubicBezTo>
                  <a:cubicBezTo>
                    <a:pt x="1562077" y="3198823"/>
                    <a:pt x="1558962" y="3201854"/>
                    <a:pt x="1555847" y="3204884"/>
                  </a:cubicBezTo>
                  <a:cubicBezTo>
                    <a:pt x="1555847" y="3207915"/>
                    <a:pt x="1552731" y="3207915"/>
                    <a:pt x="1552731" y="3207915"/>
                  </a:cubicBezTo>
                  <a:cubicBezTo>
                    <a:pt x="1549616" y="3210945"/>
                    <a:pt x="1546501" y="3210945"/>
                    <a:pt x="1540270" y="3210945"/>
                  </a:cubicBezTo>
                  <a:cubicBezTo>
                    <a:pt x="1540270" y="3210945"/>
                    <a:pt x="1537155" y="3210945"/>
                    <a:pt x="1537155" y="3210945"/>
                  </a:cubicBezTo>
                  <a:cubicBezTo>
                    <a:pt x="1534039" y="3210945"/>
                    <a:pt x="1530924" y="3207915"/>
                    <a:pt x="1527809" y="3207915"/>
                  </a:cubicBezTo>
                  <a:cubicBezTo>
                    <a:pt x="1527809" y="3204884"/>
                    <a:pt x="1524694" y="3201854"/>
                    <a:pt x="1524694" y="3201854"/>
                  </a:cubicBezTo>
                  <a:cubicBezTo>
                    <a:pt x="1521578" y="3198823"/>
                    <a:pt x="1521578" y="3195793"/>
                    <a:pt x="1521578" y="3192762"/>
                  </a:cubicBezTo>
                  <a:cubicBezTo>
                    <a:pt x="1521578" y="3189732"/>
                    <a:pt x="1521578" y="3186701"/>
                    <a:pt x="1521578" y="3183671"/>
                  </a:cubicBezTo>
                  <a:cubicBezTo>
                    <a:pt x="1524694" y="3180640"/>
                    <a:pt x="1524694" y="3177610"/>
                    <a:pt x="1527809" y="3174579"/>
                  </a:cubicBezTo>
                  <a:cubicBezTo>
                    <a:pt x="1527809" y="3174579"/>
                    <a:pt x="1530924" y="3171549"/>
                    <a:pt x="1530924" y="3171549"/>
                  </a:cubicBezTo>
                  <a:cubicBezTo>
                    <a:pt x="1534039" y="3171549"/>
                    <a:pt x="1540270" y="3168518"/>
                    <a:pt x="1543385" y="3168518"/>
                  </a:cubicBezTo>
                  <a:close/>
                  <a:moveTo>
                    <a:pt x="1414409" y="3156947"/>
                  </a:moveTo>
                  <a:cubicBezTo>
                    <a:pt x="1417440" y="3156947"/>
                    <a:pt x="1417440" y="3156947"/>
                    <a:pt x="1420470" y="3156947"/>
                  </a:cubicBezTo>
                  <a:cubicBezTo>
                    <a:pt x="1420470" y="3156947"/>
                    <a:pt x="1420470" y="3156947"/>
                    <a:pt x="1423501" y="3156947"/>
                  </a:cubicBezTo>
                  <a:cubicBezTo>
                    <a:pt x="1426531" y="3159978"/>
                    <a:pt x="1429562" y="3159978"/>
                    <a:pt x="1432592" y="3163008"/>
                  </a:cubicBezTo>
                  <a:cubicBezTo>
                    <a:pt x="1432592" y="3166039"/>
                    <a:pt x="1432592" y="3166039"/>
                    <a:pt x="1435623" y="3166039"/>
                  </a:cubicBezTo>
                  <a:cubicBezTo>
                    <a:pt x="1435623" y="3172100"/>
                    <a:pt x="1438653" y="3175130"/>
                    <a:pt x="1435623" y="3178161"/>
                  </a:cubicBezTo>
                  <a:cubicBezTo>
                    <a:pt x="1435623" y="3178161"/>
                    <a:pt x="1435623" y="3181191"/>
                    <a:pt x="1435623" y="3184222"/>
                  </a:cubicBezTo>
                  <a:cubicBezTo>
                    <a:pt x="1435623" y="3187252"/>
                    <a:pt x="1435623" y="3187252"/>
                    <a:pt x="1432592" y="3190283"/>
                  </a:cubicBezTo>
                  <a:cubicBezTo>
                    <a:pt x="1429562" y="3193313"/>
                    <a:pt x="1429562" y="3193313"/>
                    <a:pt x="1426531" y="3196344"/>
                  </a:cubicBezTo>
                  <a:cubicBezTo>
                    <a:pt x="1423501" y="3196344"/>
                    <a:pt x="1420470" y="3196344"/>
                    <a:pt x="1417440" y="3196344"/>
                  </a:cubicBezTo>
                  <a:cubicBezTo>
                    <a:pt x="1417440" y="3199374"/>
                    <a:pt x="1414409" y="3196344"/>
                    <a:pt x="1411379" y="3196344"/>
                  </a:cubicBezTo>
                  <a:cubicBezTo>
                    <a:pt x="1411379" y="3196344"/>
                    <a:pt x="1411379" y="3196344"/>
                    <a:pt x="1408348" y="3196344"/>
                  </a:cubicBezTo>
                  <a:cubicBezTo>
                    <a:pt x="1405318" y="3196344"/>
                    <a:pt x="1402287" y="3193313"/>
                    <a:pt x="1399257" y="3190283"/>
                  </a:cubicBezTo>
                  <a:cubicBezTo>
                    <a:pt x="1399257" y="3190283"/>
                    <a:pt x="1399257" y="3187252"/>
                    <a:pt x="1396226" y="3187252"/>
                  </a:cubicBezTo>
                  <a:cubicBezTo>
                    <a:pt x="1396226" y="3184222"/>
                    <a:pt x="1396226" y="3181191"/>
                    <a:pt x="1396226" y="3175130"/>
                  </a:cubicBezTo>
                  <a:cubicBezTo>
                    <a:pt x="1396226" y="3175130"/>
                    <a:pt x="1396226" y="3172100"/>
                    <a:pt x="1396226" y="3172100"/>
                  </a:cubicBezTo>
                  <a:cubicBezTo>
                    <a:pt x="1396226" y="3169069"/>
                    <a:pt x="1399257" y="3166039"/>
                    <a:pt x="1399257" y="3163008"/>
                  </a:cubicBezTo>
                  <a:cubicBezTo>
                    <a:pt x="1402287" y="3163008"/>
                    <a:pt x="1402287" y="3159978"/>
                    <a:pt x="1405318" y="3159978"/>
                  </a:cubicBezTo>
                  <a:cubicBezTo>
                    <a:pt x="1408348" y="3156947"/>
                    <a:pt x="1411379" y="3156947"/>
                    <a:pt x="1414409" y="3156947"/>
                  </a:cubicBezTo>
                  <a:close/>
                  <a:moveTo>
                    <a:pt x="1332587" y="3141519"/>
                  </a:moveTo>
                  <a:cubicBezTo>
                    <a:pt x="1332587" y="3141519"/>
                    <a:pt x="1332587" y="3141519"/>
                    <a:pt x="1335480" y="3141519"/>
                  </a:cubicBezTo>
                  <a:cubicBezTo>
                    <a:pt x="1335480" y="3141519"/>
                    <a:pt x="1335480" y="3141519"/>
                    <a:pt x="1338373" y="3141519"/>
                  </a:cubicBezTo>
                  <a:cubicBezTo>
                    <a:pt x="1338373" y="3141519"/>
                    <a:pt x="1338373" y="3144412"/>
                    <a:pt x="1341265" y="3144412"/>
                  </a:cubicBezTo>
                  <a:cubicBezTo>
                    <a:pt x="1341265" y="3144412"/>
                    <a:pt x="1341265" y="3144412"/>
                    <a:pt x="1341265" y="3147305"/>
                  </a:cubicBezTo>
                  <a:cubicBezTo>
                    <a:pt x="1341265" y="3147305"/>
                    <a:pt x="1344158" y="3147305"/>
                    <a:pt x="1344158" y="3150198"/>
                  </a:cubicBezTo>
                  <a:cubicBezTo>
                    <a:pt x="1344158" y="3150198"/>
                    <a:pt x="1344158" y="3150198"/>
                    <a:pt x="1341265" y="3153091"/>
                  </a:cubicBezTo>
                  <a:cubicBezTo>
                    <a:pt x="1341265" y="3153091"/>
                    <a:pt x="1341265" y="3153091"/>
                    <a:pt x="1341265" y="3155983"/>
                  </a:cubicBezTo>
                  <a:cubicBezTo>
                    <a:pt x="1341265" y="3155983"/>
                    <a:pt x="1338373" y="3155983"/>
                    <a:pt x="1338373" y="3155983"/>
                  </a:cubicBezTo>
                  <a:cubicBezTo>
                    <a:pt x="1335480" y="3158876"/>
                    <a:pt x="1335480" y="3158876"/>
                    <a:pt x="1332587" y="3158876"/>
                  </a:cubicBezTo>
                  <a:cubicBezTo>
                    <a:pt x="1329694" y="3158876"/>
                    <a:pt x="1329694" y="3155983"/>
                    <a:pt x="1326801" y="3155983"/>
                  </a:cubicBezTo>
                  <a:cubicBezTo>
                    <a:pt x="1326801" y="3155983"/>
                    <a:pt x="1326801" y="3155983"/>
                    <a:pt x="1326801" y="3153091"/>
                  </a:cubicBezTo>
                  <a:cubicBezTo>
                    <a:pt x="1326801" y="3153091"/>
                    <a:pt x="1326801" y="3153091"/>
                    <a:pt x="1326801" y="3150198"/>
                  </a:cubicBezTo>
                  <a:cubicBezTo>
                    <a:pt x="1326801" y="3150198"/>
                    <a:pt x="1326801" y="3150198"/>
                    <a:pt x="1326801" y="3147305"/>
                  </a:cubicBezTo>
                  <a:cubicBezTo>
                    <a:pt x="1326801" y="3147305"/>
                    <a:pt x="1326801" y="3147305"/>
                    <a:pt x="1326801" y="3144412"/>
                  </a:cubicBezTo>
                  <a:cubicBezTo>
                    <a:pt x="1329694" y="3144412"/>
                    <a:pt x="1329694" y="3144412"/>
                    <a:pt x="1329694" y="3144412"/>
                  </a:cubicBezTo>
                  <a:cubicBezTo>
                    <a:pt x="1329694" y="3144412"/>
                    <a:pt x="1329694" y="3144412"/>
                    <a:pt x="1332587" y="3141519"/>
                  </a:cubicBezTo>
                  <a:close/>
                  <a:moveTo>
                    <a:pt x="1607025" y="3126267"/>
                  </a:moveTo>
                  <a:cubicBezTo>
                    <a:pt x="1621859" y="3129248"/>
                    <a:pt x="1612958" y="3153091"/>
                    <a:pt x="1598124" y="3150111"/>
                  </a:cubicBezTo>
                  <a:cubicBezTo>
                    <a:pt x="1583289" y="3144150"/>
                    <a:pt x="1592190" y="3120306"/>
                    <a:pt x="1607025" y="3126267"/>
                  </a:cubicBezTo>
                  <a:close/>
                  <a:moveTo>
                    <a:pt x="1512900" y="3072093"/>
                  </a:moveTo>
                  <a:cubicBezTo>
                    <a:pt x="1515793" y="3072093"/>
                    <a:pt x="1515793" y="3072093"/>
                    <a:pt x="1518686" y="3072093"/>
                  </a:cubicBezTo>
                  <a:cubicBezTo>
                    <a:pt x="1518686" y="3072093"/>
                    <a:pt x="1518686" y="3072093"/>
                    <a:pt x="1521579" y="3072093"/>
                  </a:cubicBezTo>
                  <a:cubicBezTo>
                    <a:pt x="1524471" y="3072093"/>
                    <a:pt x="1524471" y="3072093"/>
                    <a:pt x="1524471" y="3074986"/>
                  </a:cubicBezTo>
                  <a:cubicBezTo>
                    <a:pt x="1527364" y="3074986"/>
                    <a:pt x="1527364" y="3074986"/>
                    <a:pt x="1527364" y="3074986"/>
                  </a:cubicBezTo>
                  <a:cubicBezTo>
                    <a:pt x="1527364" y="3077879"/>
                    <a:pt x="1527364" y="3077879"/>
                    <a:pt x="1527364" y="3080772"/>
                  </a:cubicBezTo>
                  <a:cubicBezTo>
                    <a:pt x="1527364" y="3080772"/>
                    <a:pt x="1527364" y="3080772"/>
                    <a:pt x="1527364" y="3083665"/>
                  </a:cubicBezTo>
                  <a:cubicBezTo>
                    <a:pt x="1527364" y="3083665"/>
                    <a:pt x="1527364" y="3086557"/>
                    <a:pt x="1527364" y="3086557"/>
                  </a:cubicBezTo>
                  <a:cubicBezTo>
                    <a:pt x="1524471" y="3086557"/>
                    <a:pt x="1524471" y="3086557"/>
                    <a:pt x="1524471" y="3089450"/>
                  </a:cubicBezTo>
                  <a:cubicBezTo>
                    <a:pt x="1521579" y="3089450"/>
                    <a:pt x="1521579" y="3089450"/>
                    <a:pt x="1518686" y="3089450"/>
                  </a:cubicBezTo>
                  <a:cubicBezTo>
                    <a:pt x="1518686" y="3089450"/>
                    <a:pt x="1518686" y="3089450"/>
                    <a:pt x="1515793" y="3089450"/>
                  </a:cubicBezTo>
                  <a:cubicBezTo>
                    <a:pt x="1512900" y="3089450"/>
                    <a:pt x="1512900" y="3086557"/>
                    <a:pt x="1512900" y="3086557"/>
                  </a:cubicBezTo>
                  <a:cubicBezTo>
                    <a:pt x="1510007" y="3086557"/>
                    <a:pt x="1510007" y="3086557"/>
                    <a:pt x="1510007" y="3083665"/>
                  </a:cubicBezTo>
                  <a:cubicBezTo>
                    <a:pt x="1510007" y="3083665"/>
                    <a:pt x="1510007" y="3080772"/>
                    <a:pt x="1510007" y="3080772"/>
                  </a:cubicBezTo>
                  <a:cubicBezTo>
                    <a:pt x="1510007" y="3077879"/>
                    <a:pt x="1510007" y="3077879"/>
                    <a:pt x="1510007" y="3077879"/>
                  </a:cubicBezTo>
                  <a:cubicBezTo>
                    <a:pt x="1510007" y="3074986"/>
                    <a:pt x="1510007" y="3074986"/>
                    <a:pt x="1510007" y="3074986"/>
                  </a:cubicBezTo>
                  <a:cubicBezTo>
                    <a:pt x="1512900" y="3072093"/>
                    <a:pt x="1512900" y="3072093"/>
                    <a:pt x="1512900" y="3072093"/>
                  </a:cubicBezTo>
                  <a:close/>
                  <a:moveTo>
                    <a:pt x="1338097" y="3008667"/>
                  </a:moveTo>
                  <a:cubicBezTo>
                    <a:pt x="1365371" y="3017667"/>
                    <a:pt x="1353249" y="3056665"/>
                    <a:pt x="1325974" y="3047666"/>
                  </a:cubicBezTo>
                  <a:cubicBezTo>
                    <a:pt x="1301730" y="3041666"/>
                    <a:pt x="1313852" y="3002667"/>
                    <a:pt x="1338097" y="3008667"/>
                  </a:cubicBezTo>
                  <a:close/>
                  <a:moveTo>
                    <a:pt x="1491549" y="2979526"/>
                  </a:moveTo>
                  <a:cubicBezTo>
                    <a:pt x="1494580" y="2979526"/>
                    <a:pt x="1497610" y="2979526"/>
                    <a:pt x="1500641" y="2979526"/>
                  </a:cubicBezTo>
                  <a:cubicBezTo>
                    <a:pt x="1503671" y="2982557"/>
                    <a:pt x="1506702" y="2982557"/>
                    <a:pt x="1506702" y="2985587"/>
                  </a:cubicBezTo>
                  <a:cubicBezTo>
                    <a:pt x="1509732" y="2985587"/>
                    <a:pt x="1512763" y="2988618"/>
                    <a:pt x="1512763" y="2991648"/>
                  </a:cubicBezTo>
                  <a:cubicBezTo>
                    <a:pt x="1515793" y="2994679"/>
                    <a:pt x="1515793" y="2997709"/>
                    <a:pt x="1515793" y="3000740"/>
                  </a:cubicBezTo>
                  <a:cubicBezTo>
                    <a:pt x="1515793" y="3003770"/>
                    <a:pt x="1515793" y="3006801"/>
                    <a:pt x="1515793" y="3006801"/>
                  </a:cubicBezTo>
                  <a:cubicBezTo>
                    <a:pt x="1512763" y="3009831"/>
                    <a:pt x="1512763" y="3012862"/>
                    <a:pt x="1509732" y="3015892"/>
                  </a:cubicBezTo>
                  <a:cubicBezTo>
                    <a:pt x="1509732" y="3018923"/>
                    <a:pt x="1506702" y="3018923"/>
                    <a:pt x="1506702" y="3018923"/>
                  </a:cubicBezTo>
                  <a:cubicBezTo>
                    <a:pt x="1503671" y="3021953"/>
                    <a:pt x="1500641" y="3021953"/>
                    <a:pt x="1497610" y="3021953"/>
                  </a:cubicBezTo>
                  <a:cubicBezTo>
                    <a:pt x="1494580" y="3021953"/>
                    <a:pt x="1491549" y="3021953"/>
                    <a:pt x="1488519" y="3021953"/>
                  </a:cubicBezTo>
                  <a:cubicBezTo>
                    <a:pt x="1488519" y="3021953"/>
                    <a:pt x="1485488" y="3018923"/>
                    <a:pt x="1482458" y="3015892"/>
                  </a:cubicBezTo>
                  <a:cubicBezTo>
                    <a:pt x="1479427" y="3015892"/>
                    <a:pt x="1479427" y="3012862"/>
                    <a:pt x="1476397" y="3012862"/>
                  </a:cubicBezTo>
                  <a:cubicBezTo>
                    <a:pt x="1476397" y="3009831"/>
                    <a:pt x="1476397" y="3009831"/>
                    <a:pt x="1476397" y="3009831"/>
                  </a:cubicBezTo>
                  <a:cubicBezTo>
                    <a:pt x="1476397" y="3006801"/>
                    <a:pt x="1473366" y="3003770"/>
                    <a:pt x="1473366" y="3000740"/>
                  </a:cubicBezTo>
                  <a:cubicBezTo>
                    <a:pt x="1473366" y="2997709"/>
                    <a:pt x="1476397" y="2997709"/>
                    <a:pt x="1476397" y="2994679"/>
                  </a:cubicBezTo>
                  <a:cubicBezTo>
                    <a:pt x="1476397" y="2991648"/>
                    <a:pt x="1479427" y="2988618"/>
                    <a:pt x="1482458" y="2985587"/>
                  </a:cubicBezTo>
                  <a:cubicBezTo>
                    <a:pt x="1482458" y="2985587"/>
                    <a:pt x="1482458" y="2982557"/>
                    <a:pt x="1485488" y="2982557"/>
                  </a:cubicBezTo>
                  <a:cubicBezTo>
                    <a:pt x="1488519" y="2979526"/>
                    <a:pt x="1491549" y="2979526"/>
                    <a:pt x="1491549" y="2979526"/>
                  </a:cubicBezTo>
                  <a:close/>
                  <a:moveTo>
                    <a:pt x="2439379" y="2655539"/>
                  </a:moveTo>
                  <a:cubicBezTo>
                    <a:pt x="2442432" y="2655539"/>
                    <a:pt x="2442432" y="2655539"/>
                    <a:pt x="2445486" y="2655539"/>
                  </a:cubicBezTo>
                  <a:cubicBezTo>
                    <a:pt x="2448539" y="2655539"/>
                    <a:pt x="2451593" y="2658506"/>
                    <a:pt x="2454646" y="2658506"/>
                  </a:cubicBezTo>
                  <a:cubicBezTo>
                    <a:pt x="2454646" y="2661473"/>
                    <a:pt x="2457700" y="2661473"/>
                    <a:pt x="2457700" y="2661473"/>
                  </a:cubicBezTo>
                  <a:cubicBezTo>
                    <a:pt x="2460753" y="2664440"/>
                    <a:pt x="2460753" y="2667407"/>
                    <a:pt x="2460753" y="2667407"/>
                  </a:cubicBezTo>
                  <a:cubicBezTo>
                    <a:pt x="2460753" y="2670374"/>
                    <a:pt x="2460753" y="2673341"/>
                    <a:pt x="2460753" y="2676308"/>
                  </a:cubicBezTo>
                  <a:cubicBezTo>
                    <a:pt x="2460753" y="2679275"/>
                    <a:pt x="2460753" y="2679275"/>
                    <a:pt x="2460753" y="2682242"/>
                  </a:cubicBezTo>
                  <a:cubicBezTo>
                    <a:pt x="2457700" y="2685208"/>
                    <a:pt x="2457700" y="2685208"/>
                    <a:pt x="2454646" y="2688175"/>
                  </a:cubicBezTo>
                  <a:cubicBezTo>
                    <a:pt x="2451593" y="2691142"/>
                    <a:pt x="2448539" y="2691142"/>
                    <a:pt x="2445486" y="2694109"/>
                  </a:cubicBezTo>
                  <a:cubicBezTo>
                    <a:pt x="2442432" y="2694109"/>
                    <a:pt x="2442432" y="2694109"/>
                    <a:pt x="2439379" y="2694109"/>
                  </a:cubicBezTo>
                  <a:cubicBezTo>
                    <a:pt x="2436325" y="2691142"/>
                    <a:pt x="2433272" y="2691142"/>
                    <a:pt x="2430218" y="2688175"/>
                  </a:cubicBezTo>
                  <a:cubicBezTo>
                    <a:pt x="2430218" y="2688175"/>
                    <a:pt x="2427165" y="2688175"/>
                    <a:pt x="2427165" y="2685208"/>
                  </a:cubicBezTo>
                  <a:cubicBezTo>
                    <a:pt x="2424111" y="2685208"/>
                    <a:pt x="2424111" y="2682242"/>
                    <a:pt x="2424111" y="2679275"/>
                  </a:cubicBezTo>
                  <a:cubicBezTo>
                    <a:pt x="2424111" y="2676308"/>
                    <a:pt x="2424111" y="2676308"/>
                    <a:pt x="2424111" y="2673341"/>
                  </a:cubicBezTo>
                  <a:cubicBezTo>
                    <a:pt x="2424111" y="2670374"/>
                    <a:pt x="2424111" y="2667407"/>
                    <a:pt x="2424111" y="2667407"/>
                  </a:cubicBezTo>
                  <a:cubicBezTo>
                    <a:pt x="2427165" y="2664440"/>
                    <a:pt x="2427165" y="2661473"/>
                    <a:pt x="2430218" y="2661473"/>
                  </a:cubicBezTo>
                  <a:cubicBezTo>
                    <a:pt x="2430218" y="2661473"/>
                    <a:pt x="2430218" y="2661473"/>
                    <a:pt x="2430218" y="2658506"/>
                  </a:cubicBezTo>
                  <a:cubicBezTo>
                    <a:pt x="2433272" y="2658506"/>
                    <a:pt x="2436325" y="2655539"/>
                    <a:pt x="2439379" y="2655539"/>
                  </a:cubicBezTo>
                  <a:close/>
                  <a:moveTo>
                    <a:pt x="2479487" y="2541759"/>
                  </a:moveTo>
                  <a:cubicBezTo>
                    <a:pt x="2479487" y="2541759"/>
                    <a:pt x="2482518" y="2541759"/>
                    <a:pt x="2485549" y="2541759"/>
                  </a:cubicBezTo>
                  <a:cubicBezTo>
                    <a:pt x="2491610" y="2541759"/>
                    <a:pt x="2497671" y="2544698"/>
                    <a:pt x="2500701" y="2547637"/>
                  </a:cubicBezTo>
                  <a:cubicBezTo>
                    <a:pt x="2503732" y="2550575"/>
                    <a:pt x="2503732" y="2550575"/>
                    <a:pt x="2506762" y="2553514"/>
                  </a:cubicBezTo>
                  <a:cubicBezTo>
                    <a:pt x="2509793" y="2556453"/>
                    <a:pt x="2512823" y="2559391"/>
                    <a:pt x="2512823" y="2565269"/>
                  </a:cubicBezTo>
                  <a:cubicBezTo>
                    <a:pt x="2512823" y="2568207"/>
                    <a:pt x="2512823" y="2571146"/>
                    <a:pt x="2512823" y="2577023"/>
                  </a:cubicBezTo>
                  <a:cubicBezTo>
                    <a:pt x="2512823" y="2579962"/>
                    <a:pt x="2512823" y="2582901"/>
                    <a:pt x="2509793" y="2585839"/>
                  </a:cubicBezTo>
                  <a:cubicBezTo>
                    <a:pt x="2506762" y="2588778"/>
                    <a:pt x="2506762" y="2594655"/>
                    <a:pt x="2500701" y="2594655"/>
                  </a:cubicBezTo>
                  <a:cubicBezTo>
                    <a:pt x="2500701" y="2594655"/>
                    <a:pt x="2500701" y="2594655"/>
                    <a:pt x="2500701" y="2597594"/>
                  </a:cubicBezTo>
                  <a:cubicBezTo>
                    <a:pt x="2497671" y="2600533"/>
                    <a:pt x="2491610" y="2603471"/>
                    <a:pt x="2485549" y="2603471"/>
                  </a:cubicBezTo>
                  <a:cubicBezTo>
                    <a:pt x="2482518" y="2603471"/>
                    <a:pt x="2479487" y="2603471"/>
                    <a:pt x="2479487" y="2603471"/>
                  </a:cubicBezTo>
                  <a:cubicBezTo>
                    <a:pt x="2473426" y="2603471"/>
                    <a:pt x="2467365" y="2600533"/>
                    <a:pt x="2464335" y="2597594"/>
                  </a:cubicBezTo>
                  <a:cubicBezTo>
                    <a:pt x="2461304" y="2594655"/>
                    <a:pt x="2458274" y="2594655"/>
                    <a:pt x="2458274" y="2591717"/>
                  </a:cubicBezTo>
                  <a:cubicBezTo>
                    <a:pt x="2455243" y="2588778"/>
                    <a:pt x="2452213" y="2585839"/>
                    <a:pt x="2452213" y="2582901"/>
                  </a:cubicBezTo>
                  <a:cubicBezTo>
                    <a:pt x="2449182" y="2577023"/>
                    <a:pt x="2449182" y="2574085"/>
                    <a:pt x="2449182" y="2571146"/>
                  </a:cubicBezTo>
                  <a:cubicBezTo>
                    <a:pt x="2452213" y="2565269"/>
                    <a:pt x="2452213" y="2562330"/>
                    <a:pt x="2455243" y="2559391"/>
                  </a:cubicBezTo>
                  <a:cubicBezTo>
                    <a:pt x="2455243" y="2556453"/>
                    <a:pt x="2458274" y="2553514"/>
                    <a:pt x="2461304" y="2550575"/>
                  </a:cubicBezTo>
                  <a:cubicBezTo>
                    <a:pt x="2461304" y="2550575"/>
                    <a:pt x="2461304" y="2550575"/>
                    <a:pt x="2464335" y="2547637"/>
                  </a:cubicBezTo>
                  <a:cubicBezTo>
                    <a:pt x="2467365" y="2544698"/>
                    <a:pt x="2473426" y="2544698"/>
                    <a:pt x="2479487" y="2541759"/>
                  </a:cubicBezTo>
                  <a:close/>
                  <a:moveTo>
                    <a:pt x="2602389" y="2540216"/>
                  </a:moveTo>
                  <a:cubicBezTo>
                    <a:pt x="2606862" y="2540216"/>
                    <a:pt x="2611429" y="2542144"/>
                    <a:pt x="2615235" y="2546773"/>
                  </a:cubicBezTo>
                  <a:cubicBezTo>
                    <a:pt x="2630460" y="2568372"/>
                    <a:pt x="2603055" y="2589971"/>
                    <a:pt x="2587830" y="2571458"/>
                  </a:cubicBezTo>
                  <a:cubicBezTo>
                    <a:pt x="2576412" y="2557573"/>
                    <a:pt x="2588972" y="2540216"/>
                    <a:pt x="2602389" y="2540216"/>
                  </a:cubicBezTo>
                  <a:close/>
                  <a:moveTo>
                    <a:pt x="2304606" y="2537902"/>
                  </a:moveTo>
                  <a:cubicBezTo>
                    <a:pt x="2310512" y="2537902"/>
                    <a:pt x="2316418" y="2540916"/>
                    <a:pt x="2322324" y="2543929"/>
                  </a:cubicBezTo>
                  <a:cubicBezTo>
                    <a:pt x="2328230" y="2546942"/>
                    <a:pt x="2331183" y="2549955"/>
                    <a:pt x="2337089" y="2555982"/>
                  </a:cubicBezTo>
                  <a:cubicBezTo>
                    <a:pt x="2337089" y="2555982"/>
                    <a:pt x="2337089" y="2555982"/>
                    <a:pt x="2337089" y="2558995"/>
                  </a:cubicBezTo>
                  <a:cubicBezTo>
                    <a:pt x="2342995" y="2565022"/>
                    <a:pt x="2345948" y="2571048"/>
                    <a:pt x="2348901" y="2580088"/>
                  </a:cubicBezTo>
                  <a:cubicBezTo>
                    <a:pt x="2348901" y="2586115"/>
                    <a:pt x="2348901" y="2589128"/>
                    <a:pt x="2348901" y="2592141"/>
                  </a:cubicBezTo>
                  <a:cubicBezTo>
                    <a:pt x="2345948" y="2601181"/>
                    <a:pt x="2342995" y="2607208"/>
                    <a:pt x="2340042" y="2616248"/>
                  </a:cubicBezTo>
                  <a:cubicBezTo>
                    <a:pt x="2337089" y="2619261"/>
                    <a:pt x="2334136" y="2622274"/>
                    <a:pt x="2331183" y="2625287"/>
                  </a:cubicBezTo>
                  <a:cubicBezTo>
                    <a:pt x="2325277" y="2628301"/>
                    <a:pt x="2319371" y="2631314"/>
                    <a:pt x="2313465" y="2631314"/>
                  </a:cubicBezTo>
                  <a:cubicBezTo>
                    <a:pt x="2307559" y="2634327"/>
                    <a:pt x="2301653" y="2634327"/>
                    <a:pt x="2295747" y="2634327"/>
                  </a:cubicBezTo>
                  <a:cubicBezTo>
                    <a:pt x="2289841" y="2634327"/>
                    <a:pt x="2283935" y="2631314"/>
                    <a:pt x="2280982" y="2628301"/>
                  </a:cubicBezTo>
                  <a:cubicBezTo>
                    <a:pt x="2275075" y="2625287"/>
                    <a:pt x="2269169" y="2622274"/>
                    <a:pt x="2266216" y="2616248"/>
                  </a:cubicBezTo>
                  <a:cubicBezTo>
                    <a:pt x="2266216" y="2616248"/>
                    <a:pt x="2266216" y="2616248"/>
                    <a:pt x="2263263" y="2616248"/>
                  </a:cubicBezTo>
                  <a:cubicBezTo>
                    <a:pt x="2257357" y="2610221"/>
                    <a:pt x="2254404" y="2601181"/>
                    <a:pt x="2254404" y="2592141"/>
                  </a:cubicBezTo>
                  <a:cubicBezTo>
                    <a:pt x="2254404" y="2589128"/>
                    <a:pt x="2254404" y="2586115"/>
                    <a:pt x="2254404" y="2580088"/>
                  </a:cubicBezTo>
                  <a:cubicBezTo>
                    <a:pt x="2254404" y="2571048"/>
                    <a:pt x="2257357" y="2565022"/>
                    <a:pt x="2263263" y="2558995"/>
                  </a:cubicBezTo>
                  <a:cubicBezTo>
                    <a:pt x="2266216" y="2555982"/>
                    <a:pt x="2269169" y="2552969"/>
                    <a:pt x="2272122" y="2549955"/>
                  </a:cubicBezTo>
                  <a:cubicBezTo>
                    <a:pt x="2275075" y="2543929"/>
                    <a:pt x="2280982" y="2540916"/>
                    <a:pt x="2286888" y="2540916"/>
                  </a:cubicBezTo>
                  <a:cubicBezTo>
                    <a:pt x="2292794" y="2537902"/>
                    <a:pt x="2298700" y="2537902"/>
                    <a:pt x="2304606" y="2537902"/>
                  </a:cubicBezTo>
                  <a:close/>
                  <a:moveTo>
                    <a:pt x="2099574" y="2460762"/>
                  </a:moveTo>
                  <a:cubicBezTo>
                    <a:pt x="2102605" y="2460762"/>
                    <a:pt x="2108666" y="2460762"/>
                    <a:pt x="2114727" y="2463701"/>
                  </a:cubicBezTo>
                  <a:cubicBezTo>
                    <a:pt x="2117758" y="2463701"/>
                    <a:pt x="2117758" y="2466640"/>
                    <a:pt x="2120788" y="2466640"/>
                  </a:cubicBezTo>
                  <a:cubicBezTo>
                    <a:pt x="2126849" y="2469578"/>
                    <a:pt x="2129880" y="2475456"/>
                    <a:pt x="2132910" y="2478394"/>
                  </a:cubicBezTo>
                  <a:cubicBezTo>
                    <a:pt x="2132910" y="2481333"/>
                    <a:pt x="2132910" y="2484272"/>
                    <a:pt x="2132910" y="2487210"/>
                  </a:cubicBezTo>
                  <a:cubicBezTo>
                    <a:pt x="2132910" y="2490149"/>
                    <a:pt x="2132910" y="2496026"/>
                    <a:pt x="2132910" y="2498965"/>
                  </a:cubicBezTo>
                  <a:cubicBezTo>
                    <a:pt x="2132910" y="2501904"/>
                    <a:pt x="2129880" y="2504842"/>
                    <a:pt x="2126849" y="2507781"/>
                  </a:cubicBezTo>
                  <a:cubicBezTo>
                    <a:pt x="2126849" y="2513658"/>
                    <a:pt x="2123819" y="2516597"/>
                    <a:pt x="2117758" y="2516597"/>
                  </a:cubicBezTo>
                  <a:cubicBezTo>
                    <a:pt x="2114727" y="2519536"/>
                    <a:pt x="2111697" y="2519536"/>
                    <a:pt x="2108666" y="2522474"/>
                  </a:cubicBezTo>
                  <a:cubicBezTo>
                    <a:pt x="2105636" y="2522474"/>
                    <a:pt x="2105636" y="2522474"/>
                    <a:pt x="2105636" y="2522474"/>
                  </a:cubicBezTo>
                  <a:cubicBezTo>
                    <a:pt x="2099574" y="2522474"/>
                    <a:pt x="2093513" y="2522474"/>
                    <a:pt x="2087452" y="2519536"/>
                  </a:cubicBezTo>
                  <a:cubicBezTo>
                    <a:pt x="2087452" y="2519536"/>
                    <a:pt x="2084422" y="2519536"/>
                    <a:pt x="2081391" y="2516597"/>
                  </a:cubicBezTo>
                  <a:cubicBezTo>
                    <a:pt x="2078361" y="2513658"/>
                    <a:pt x="2072300" y="2510720"/>
                    <a:pt x="2072300" y="2504842"/>
                  </a:cubicBezTo>
                  <a:cubicBezTo>
                    <a:pt x="2069269" y="2501904"/>
                    <a:pt x="2069269" y="2498965"/>
                    <a:pt x="2069269" y="2496026"/>
                  </a:cubicBezTo>
                  <a:cubicBezTo>
                    <a:pt x="2069269" y="2493088"/>
                    <a:pt x="2069269" y="2490149"/>
                    <a:pt x="2069269" y="2484272"/>
                  </a:cubicBezTo>
                  <a:cubicBezTo>
                    <a:pt x="2069269" y="2481333"/>
                    <a:pt x="2072300" y="2478394"/>
                    <a:pt x="2075330" y="2475456"/>
                  </a:cubicBezTo>
                  <a:cubicBezTo>
                    <a:pt x="2078361" y="2472517"/>
                    <a:pt x="2081391" y="2469578"/>
                    <a:pt x="2084422" y="2466640"/>
                  </a:cubicBezTo>
                  <a:cubicBezTo>
                    <a:pt x="2087452" y="2463701"/>
                    <a:pt x="2090483" y="2463701"/>
                    <a:pt x="2096544" y="2463701"/>
                  </a:cubicBezTo>
                  <a:cubicBezTo>
                    <a:pt x="2096544" y="2463701"/>
                    <a:pt x="2096544" y="2463701"/>
                    <a:pt x="2099574" y="2460762"/>
                  </a:cubicBezTo>
                  <a:close/>
                  <a:moveTo>
                    <a:pt x="2337881" y="2414479"/>
                  </a:moveTo>
                  <a:cubicBezTo>
                    <a:pt x="2343942" y="2417510"/>
                    <a:pt x="2346973" y="2417510"/>
                    <a:pt x="2350003" y="2420540"/>
                  </a:cubicBezTo>
                  <a:cubicBezTo>
                    <a:pt x="2353034" y="2420540"/>
                    <a:pt x="2356064" y="2423571"/>
                    <a:pt x="2359095" y="2426601"/>
                  </a:cubicBezTo>
                  <a:cubicBezTo>
                    <a:pt x="2359095" y="2426601"/>
                    <a:pt x="2359095" y="2426601"/>
                    <a:pt x="2362125" y="2429632"/>
                  </a:cubicBezTo>
                  <a:cubicBezTo>
                    <a:pt x="2365156" y="2432662"/>
                    <a:pt x="2368186" y="2438723"/>
                    <a:pt x="2368186" y="2441754"/>
                  </a:cubicBezTo>
                  <a:cubicBezTo>
                    <a:pt x="2368186" y="2444784"/>
                    <a:pt x="2368186" y="2447815"/>
                    <a:pt x="2368186" y="2450846"/>
                  </a:cubicBezTo>
                  <a:cubicBezTo>
                    <a:pt x="2368186" y="2456907"/>
                    <a:pt x="2365156" y="2459937"/>
                    <a:pt x="2362125" y="2465998"/>
                  </a:cubicBezTo>
                  <a:cubicBezTo>
                    <a:pt x="2359095" y="2469029"/>
                    <a:pt x="2359095" y="2469029"/>
                    <a:pt x="2356064" y="2472059"/>
                  </a:cubicBezTo>
                  <a:cubicBezTo>
                    <a:pt x="2353034" y="2475090"/>
                    <a:pt x="2350003" y="2475090"/>
                    <a:pt x="2343942" y="2478120"/>
                  </a:cubicBezTo>
                  <a:cubicBezTo>
                    <a:pt x="2340912" y="2478120"/>
                    <a:pt x="2337881" y="2478120"/>
                    <a:pt x="2334850" y="2478120"/>
                  </a:cubicBezTo>
                  <a:cubicBezTo>
                    <a:pt x="2328789" y="2478120"/>
                    <a:pt x="2325759" y="2478120"/>
                    <a:pt x="2322728" y="2475090"/>
                  </a:cubicBezTo>
                  <a:cubicBezTo>
                    <a:pt x="2319698" y="2472059"/>
                    <a:pt x="2316667" y="2469029"/>
                    <a:pt x="2313637" y="2465998"/>
                  </a:cubicBezTo>
                  <a:cubicBezTo>
                    <a:pt x="2313637" y="2465998"/>
                    <a:pt x="2313637" y="2465998"/>
                    <a:pt x="2310606" y="2465998"/>
                  </a:cubicBezTo>
                  <a:cubicBezTo>
                    <a:pt x="2307576" y="2462968"/>
                    <a:pt x="2307576" y="2456907"/>
                    <a:pt x="2304545" y="2450846"/>
                  </a:cubicBezTo>
                  <a:cubicBezTo>
                    <a:pt x="2304545" y="2447815"/>
                    <a:pt x="2304545" y="2444784"/>
                    <a:pt x="2304545" y="2441754"/>
                  </a:cubicBezTo>
                  <a:cubicBezTo>
                    <a:pt x="2304545" y="2438723"/>
                    <a:pt x="2307576" y="2432662"/>
                    <a:pt x="2310606" y="2429632"/>
                  </a:cubicBezTo>
                  <a:cubicBezTo>
                    <a:pt x="2313637" y="2426601"/>
                    <a:pt x="2313637" y="2423571"/>
                    <a:pt x="2316667" y="2423571"/>
                  </a:cubicBezTo>
                  <a:cubicBezTo>
                    <a:pt x="2319698" y="2420540"/>
                    <a:pt x="2322728" y="2417510"/>
                    <a:pt x="2328789" y="2417510"/>
                  </a:cubicBezTo>
                  <a:cubicBezTo>
                    <a:pt x="2331820" y="2414479"/>
                    <a:pt x="2334850" y="2414479"/>
                    <a:pt x="2337881" y="2414479"/>
                  </a:cubicBezTo>
                  <a:close/>
                  <a:moveTo>
                    <a:pt x="2542715" y="2402908"/>
                  </a:moveTo>
                  <a:cubicBezTo>
                    <a:pt x="2545607" y="2402908"/>
                    <a:pt x="2548500" y="2402908"/>
                    <a:pt x="2548500" y="2402908"/>
                  </a:cubicBezTo>
                  <a:cubicBezTo>
                    <a:pt x="2551393" y="2402908"/>
                    <a:pt x="2551393" y="2402908"/>
                    <a:pt x="2554286" y="2405994"/>
                  </a:cubicBezTo>
                  <a:cubicBezTo>
                    <a:pt x="2557179" y="2405994"/>
                    <a:pt x="2557179" y="2405994"/>
                    <a:pt x="2557179" y="2409079"/>
                  </a:cubicBezTo>
                  <a:cubicBezTo>
                    <a:pt x="2557179" y="2409079"/>
                    <a:pt x="2557179" y="2409079"/>
                    <a:pt x="2560071" y="2409079"/>
                  </a:cubicBezTo>
                  <a:cubicBezTo>
                    <a:pt x="2560071" y="2412165"/>
                    <a:pt x="2560071" y="2412165"/>
                    <a:pt x="2562964" y="2415251"/>
                  </a:cubicBezTo>
                  <a:cubicBezTo>
                    <a:pt x="2562964" y="2418336"/>
                    <a:pt x="2562964" y="2418336"/>
                    <a:pt x="2562964" y="2421422"/>
                  </a:cubicBezTo>
                  <a:cubicBezTo>
                    <a:pt x="2562964" y="2421422"/>
                    <a:pt x="2560071" y="2424507"/>
                    <a:pt x="2560071" y="2427593"/>
                  </a:cubicBezTo>
                  <a:cubicBezTo>
                    <a:pt x="2557179" y="2427593"/>
                    <a:pt x="2557179" y="2427593"/>
                    <a:pt x="2557179" y="2430679"/>
                  </a:cubicBezTo>
                  <a:cubicBezTo>
                    <a:pt x="2554286" y="2430679"/>
                    <a:pt x="2554286" y="2430679"/>
                    <a:pt x="2551393" y="2433764"/>
                  </a:cubicBezTo>
                  <a:cubicBezTo>
                    <a:pt x="2551393" y="2433764"/>
                    <a:pt x="2548500" y="2433764"/>
                    <a:pt x="2545607" y="2433764"/>
                  </a:cubicBezTo>
                  <a:cubicBezTo>
                    <a:pt x="2545607" y="2433764"/>
                    <a:pt x="2542715" y="2433764"/>
                    <a:pt x="2542715" y="2430679"/>
                  </a:cubicBezTo>
                  <a:cubicBezTo>
                    <a:pt x="2539822" y="2430679"/>
                    <a:pt x="2536929" y="2430679"/>
                    <a:pt x="2536929" y="2427593"/>
                  </a:cubicBezTo>
                  <a:cubicBezTo>
                    <a:pt x="2534036" y="2424507"/>
                    <a:pt x="2534036" y="2421422"/>
                    <a:pt x="2534036" y="2421422"/>
                  </a:cubicBezTo>
                  <a:cubicBezTo>
                    <a:pt x="2534036" y="2418336"/>
                    <a:pt x="2534036" y="2418336"/>
                    <a:pt x="2534036" y="2415251"/>
                  </a:cubicBezTo>
                  <a:cubicBezTo>
                    <a:pt x="2534036" y="2412165"/>
                    <a:pt x="2534036" y="2412165"/>
                    <a:pt x="2536929" y="2409079"/>
                  </a:cubicBezTo>
                  <a:cubicBezTo>
                    <a:pt x="2536929" y="2409079"/>
                    <a:pt x="2536929" y="2405994"/>
                    <a:pt x="2539822" y="2405994"/>
                  </a:cubicBezTo>
                  <a:cubicBezTo>
                    <a:pt x="2539822" y="2405994"/>
                    <a:pt x="2542715" y="2402908"/>
                    <a:pt x="2542715" y="2402908"/>
                  </a:cubicBezTo>
                  <a:close/>
                  <a:moveTo>
                    <a:pt x="2253762" y="2333482"/>
                  </a:moveTo>
                  <a:cubicBezTo>
                    <a:pt x="2256762" y="2333482"/>
                    <a:pt x="2256762" y="2333482"/>
                    <a:pt x="2259762" y="2333482"/>
                  </a:cubicBezTo>
                  <a:cubicBezTo>
                    <a:pt x="2262762" y="2333482"/>
                    <a:pt x="2265761" y="2333482"/>
                    <a:pt x="2265761" y="2336616"/>
                  </a:cubicBezTo>
                  <a:cubicBezTo>
                    <a:pt x="2268761" y="2336616"/>
                    <a:pt x="2268761" y="2336616"/>
                    <a:pt x="2268761" y="2336616"/>
                  </a:cubicBezTo>
                  <a:cubicBezTo>
                    <a:pt x="2271761" y="2339750"/>
                    <a:pt x="2271761" y="2342884"/>
                    <a:pt x="2271761" y="2342884"/>
                  </a:cubicBezTo>
                  <a:cubicBezTo>
                    <a:pt x="2271761" y="2346018"/>
                    <a:pt x="2271761" y="2346018"/>
                    <a:pt x="2271761" y="2346018"/>
                  </a:cubicBezTo>
                  <a:cubicBezTo>
                    <a:pt x="2271761" y="2349152"/>
                    <a:pt x="2271761" y="2349152"/>
                    <a:pt x="2271761" y="2352285"/>
                  </a:cubicBezTo>
                  <a:cubicBezTo>
                    <a:pt x="2268761" y="2352285"/>
                    <a:pt x="2268761" y="2355419"/>
                    <a:pt x="2265761" y="2355419"/>
                  </a:cubicBezTo>
                  <a:cubicBezTo>
                    <a:pt x="2265761" y="2355419"/>
                    <a:pt x="2265761" y="2358553"/>
                    <a:pt x="2262762" y="2358553"/>
                  </a:cubicBezTo>
                  <a:cubicBezTo>
                    <a:pt x="2262762" y="2358553"/>
                    <a:pt x="2259762" y="2358553"/>
                    <a:pt x="2256762" y="2358553"/>
                  </a:cubicBezTo>
                  <a:cubicBezTo>
                    <a:pt x="2253762" y="2358553"/>
                    <a:pt x="2250762" y="2355419"/>
                    <a:pt x="2250762" y="2355419"/>
                  </a:cubicBezTo>
                  <a:cubicBezTo>
                    <a:pt x="2250762" y="2355419"/>
                    <a:pt x="2247762" y="2355419"/>
                    <a:pt x="2247762" y="2352285"/>
                  </a:cubicBezTo>
                  <a:cubicBezTo>
                    <a:pt x="2247762" y="2352285"/>
                    <a:pt x="2244762" y="2349152"/>
                    <a:pt x="2244762" y="2346018"/>
                  </a:cubicBezTo>
                  <a:cubicBezTo>
                    <a:pt x="2244762" y="2346018"/>
                    <a:pt x="2244762" y="2346018"/>
                    <a:pt x="2244762" y="2342884"/>
                  </a:cubicBezTo>
                  <a:cubicBezTo>
                    <a:pt x="2244762" y="2342884"/>
                    <a:pt x="2244762" y="2339750"/>
                    <a:pt x="2247762" y="2339750"/>
                  </a:cubicBezTo>
                  <a:cubicBezTo>
                    <a:pt x="2247762" y="2336616"/>
                    <a:pt x="2247762" y="2336616"/>
                    <a:pt x="2250762" y="2336616"/>
                  </a:cubicBezTo>
                  <a:cubicBezTo>
                    <a:pt x="2250762" y="2333482"/>
                    <a:pt x="2253762" y="2333482"/>
                    <a:pt x="2253762" y="2333482"/>
                  </a:cubicBezTo>
                  <a:close/>
                  <a:moveTo>
                    <a:pt x="2135728" y="2333482"/>
                  </a:moveTo>
                  <a:cubicBezTo>
                    <a:pt x="2138844" y="2333482"/>
                    <a:pt x="2141959" y="2333482"/>
                    <a:pt x="2145074" y="2333482"/>
                  </a:cubicBezTo>
                  <a:cubicBezTo>
                    <a:pt x="2148190" y="2333482"/>
                    <a:pt x="2148190" y="2333482"/>
                    <a:pt x="2151305" y="2336536"/>
                  </a:cubicBezTo>
                  <a:cubicBezTo>
                    <a:pt x="2154420" y="2336536"/>
                    <a:pt x="2154420" y="2336536"/>
                    <a:pt x="2157536" y="2339589"/>
                  </a:cubicBezTo>
                  <a:cubicBezTo>
                    <a:pt x="2160651" y="2342643"/>
                    <a:pt x="2160651" y="2345696"/>
                    <a:pt x="2163766" y="2348750"/>
                  </a:cubicBezTo>
                  <a:cubicBezTo>
                    <a:pt x="2163766" y="2351803"/>
                    <a:pt x="2163766" y="2351803"/>
                    <a:pt x="2163766" y="2354857"/>
                  </a:cubicBezTo>
                  <a:cubicBezTo>
                    <a:pt x="2160651" y="2357910"/>
                    <a:pt x="2160651" y="2360964"/>
                    <a:pt x="2157536" y="2364017"/>
                  </a:cubicBezTo>
                  <a:cubicBezTo>
                    <a:pt x="2157536" y="2364017"/>
                    <a:pt x="2157536" y="2367071"/>
                    <a:pt x="2154420" y="2367071"/>
                  </a:cubicBezTo>
                  <a:cubicBezTo>
                    <a:pt x="2154420" y="2370124"/>
                    <a:pt x="2151305" y="2370124"/>
                    <a:pt x="2148190" y="2370124"/>
                  </a:cubicBezTo>
                  <a:cubicBezTo>
                    <a:pt x="2145074" y="2370124"/>
                    <a:pt x="2145074" y="2370124"/>
                    <a:pt x="2141959" y="2370124"/>
                  </a:cubicBezTo>
                  <a:cubicBezTo>
                    <a:pt x="2138844" y="2370124"/>
                    <a:pt x="2135728" y="2370124"/>
                    <a:pt x="2135728" y="2370124"/>
                  </a:cubicBezTo>
                  <a:cubicBezTo>
                    <a:pt x="2132613" y="2367071"/>
                    <a:pt x="2129498" y="2367071"/>
                    <a:pt x="2129498" y="2364017"/>
                  </a:cubicBezTo>
                  <a:cubicBezTo>
                    <a:pt x="2129498" y="2364017"/>
                    <a:pt x="2129498" y="2364017"/>
                    <a:pt x="2126383" y="2364017"/>
                  </a:cubicBezTo>
                  <a:cubicBezTo>
                    <a:pt x="2126383" y="2360964"/>
                    <a:pt x="2123267" y="2357910"/>
                    <a:pt x="2123267" y="2354857"/>
                  </a:cubicBezTo>
                  <a:cubicBezTo>
                    <a:pt x="2123267" y="2351803"/>
                    <a:pt x="2123267" y="2351803"/>
                    <a:pt x="2123267" y="2348750"/>
                  </a:cubicBezTo>
                  <a:cubicBezTo>
                    <a:pt x="2123267" y="2345696"/>
                    <a:pt x="2126383" y="2342643"/>
                    <a:pt x="2126383" y="2339589"/>
                  </a:cubicBezTo>
                  <a:cubicBezTo>
                    <a:pt x="2129498" y="2339589"/>
                    <a:pt x="2129498" y="2336536"/>
                    <a:pt x="2129498" y="2336536"/>
                  </a:cubicBezTo>
                  <a:cubicBezTo>
                    <a:pt x="2132613" y="2336536"/>
                    <a:pt x="2135728" y="2333482"/>
                    <a:pt x="2135728" y="2333482"/>
                  </a:cubicBezTo>
                  <a:close/>
                  <a:moveTo>
                    <a:pt x="2584452" y="2264056"/>
                  </a:moveTo>
                  <a:cubicBezTo>
                    <a:pt x="2587482" y="2264056"/>
                    <a:pt x="2587482" y="2264056"/>
                    <a:pt x="2590513" y="2264056"/>
                  </a:cubicBezTo>
                  <a:cubicBezTo>
                    <a:pt x="2596574" y="2267087"/>
                    <a:pt x="2599605" y="2267087"/>
                    <a:pt x="2602635" y="2270117"/>
                  </a:cubicBezTo>
                  <a:cubicBezTo>
                    <a:pt x="2605666" y="2270117"/>
                    <a:pt x="2608696" y="2273148"/>
                    <a:pt x="2611727" y="2276178"/>
                  </a:cubicBezTo>
                  <a:cubicBezTo>
                    <a:pt x="2614757" y="2279209"/>
                    <a:pt x="2617788" y="2282239"/>
                    <a:pt x="2617788" y="2288300"/>
                  </a:cubicBezTo>
                  <a:cubicBezTo>
                    <a:pt x="2617788" y="2291331"/>
                    <a:pt x="2620818" y="2294361"/>
                    <a:pt x="2617788" y="2300423"/>
                  </a:cubicBezTo>
                  <a:cubicBezTo>
                    <a:pt x="2617788" y="2306484"/>
                    <a:pt x="2614757" y="2312545"/>
                    <a:pt x="2611727" y="2315575"/>
                  </a:cubicBezTo>
                  <a:cubicBezTo>
                    <a:pt x="2611727" y="2318606"/>
                    <a:pt x="2608696" y="2321636"/>
                    <a:pt x="2605666" y="2321636"/>
                  </a:cubicBezTo>
                  <a:cubicBezTo>
                    <a:pt x="2602635" y="2324667"/>
                    <a:pt x="2596574" y="2327697"/>
                    <a:pt x="2593544" y="2327697"/>
                  </a:cubicBezTo>
                  <a:cubicBezTo>
                    <a:pt x="2590513" y="2327697"/>
                    <a:pt x="2587482" y="2327697"/>
                    <a:pt x="2584452" y="2327697"/>
                  </a:cubicBezTo>
                  <a:cubicBezTo>
                    <a:pt x="2581421" y="2327697"/>
                    <a:pt x="2575360" y="2327697"/>
                    <a:pt x="2572330" y="2324667"/>
                  </a:cubicBezTo>
                  <a:cubicBezTo>
                    <a:pt x="2569299" y="2324667"/>
                    <a:pt x="2566269" y="2321636"/>
                    <a:pt x="2563238" y="2318606"/>
                  </a:cubicBezTo>
                  <a:cubicBezTo>
                    <a:pt x="2560208" y="2315575"/>
                    <a:pt x="2560208" y="2309514"/>
                    <a:pt x="2557177" y="2306484"/>
                  </a:cubicBezTo>
                  <a:cubicBezTo>
                    <a:pt x="2557177" y="2303453"/>
                    <a:pt x="2557177" y="2300423"/>
                    <a:pt x="2557177" y="2294361"/>
                  </a:cubicBezTo>
                  <a:cubicBezTo>
                    <a:pt x="2557177" y="2294361"/>
                    <a:pt x="2557177" y="2294361"/>
                    <a:pt x="2557177" y="2291331"/>
                  </a:cubicBezTo>
                  <a:cubicBezTo>
                    <a:pt x="2557177" y="2288300"/>
                    <a:pt x="2560208" y="2282239"/>
                    <a:pt x="2563238" y="2279209"/>
                  </a:cubicBezTo>
                  <a:cubicBezTo>
                    <a:pt x="2566269" y="2276178"/>
                    <a:pt x="2566269" y="2273148"/>
                    <a:pt x="2569299" y="2273148"/>
                  </a:cubicBezTo>
                  <a:cubicBezTo>
                    <a:pt x="2572330" y="2267087"/>
                    <a:pt x="2578391" y="2267087"/>
                    <a:pt x="2584452" y="2264056"/>
                  </a:cubicBezTo>
                  <a:close/>
                  <a:moveTo>
                    <a:pt x="2365414" y="2163164"/>
                  </a:moveTo>
                  <a:cubicBezTo>
                    <a:pt x="2372947" y="2163490"/>
                    <a:pt x="2380481" y="2166843"/>
                    <a:pt x="2386507" y="2174294"/>
                  </a:cubicBezTo>
                  <a:cubicBezTo>
                    <a:pt x="2410613" y="2204099"/>
                    <a:pt x="2362401" y="2242844"/>
                    <a:pt x="2338294" y="2213040"/>
                  </a:cubicBezTo>
                  <a:cubicBezTo>
                    <a:pt x="2320215" y="2188452"/>
                    <a:pt x="2342814" y="2162187"/>
                    <a:pt x="2365414" y="2163164"/>
                  </a:cubicBezTo>
                  <a:close/>
                  <a:moveTo>
                    <a:pt x="1275075" y="1970080"/>
                  </a:moveTo>
                  <a:cubicBezTo>
                    <a:pt x="1287060" y="1967069"/>
                    <a:pt x="1302040" y="1967069"/>
                    <a:pt x="1317020" y="1970080"/>
                  </a:cubicBezTo>
                  <a:cubicBezTo>
                    <a:pt x="1323012" y="1973091"/>
                    <a:pt x="1329004" y="1976103"/>
                    <a:pt x="1334996" y="1979114"/>
                  </a:cubicBezTo>
                  <a:cubicBezTo>
                    <a:pt x="1343985" y="1985136"/>
                    <a:pt x="1352973" y="1991158"/>
                    <a:pt x="1358965" y="2000192"/>
                  </a:cubicBezTo>
                  <a:cubicBezTo>
                    <a:pt x="1364957" y="2009225"/>
                    <a:pt x="1370949" y="2018259"/>
                    <a:pt x="1373945" y="2027292"/>
                  </a:cubicBezTo>
                  <a:cubicBezTo>
                    <a:pt x="1376941" y="2039337"/>
                    <a:pt x="1376941" y="2048370"/>
                    <a:pt x="1373945" y="2060415"/>
                  </a:cubicBezTo>
                  <a:cubicBezTo>
                    <a:pt x="1373945" y="2072460"/>
                    <a:pt x="1370949" y="2081493"/>
                    <a:pt x="1364957" y="2090527"/>
                  </a:cubicBezTo>
                  <a:cubicBezTo>
                    <a:pt x="1364957" y="2093538"/>
                    <a:pt x="1361961" y="2096549"/>
                    <a:pt x="1361961" y="2099560"/>
                  </a:cubicBezTo>
                  <a:cubicBezTo>
                    <a:pt x="1352973" y="2111605"/>
                    <a:pt x="1343985" y="2120638"/>
                    <a:pt x="1332000" y="2126661"/>
                  </a:cubicBezTo>
                  <a:cubicBezTo>
                    <a:pt x="1326008" y="2129672"/>
                    <a:pt x="1320016" y="2132683"/>
                    <a:pt x="1314024" y="2135694"/>
                  </a:cubicBezTo>
                  <a:cubicBezTo>
                    <a:pt x="1299044" y="2138705"/>
                    <a:pt x="1284064" y="2138705"/>
                    <a:pt x="1269083" y="2135694"/>
                  </a:cubicBezTo>
                  <a:cubicBezTo>
                    <a:pt x="1263091" y="2132683"/>
                    <a:pt x="1257099" y="2129672"/>
                    <a:pt x="1251107" y="2126661"/>
                  </a:cubicBezTo>
                  <a:cubicBezTo>
                    <a:pt x="1242119" y="2123649"/>
                    <a:pt x="1233131" y="2114616"/>
                    <a:pt x="1227139" y="2105583"/>
                  </a:cubicBezTo>
                  <a:cubicBezTo>
                    <a:pt x="1221146" y="2099560"/>
                    <a:pt x="1215154" y="2090527"/>
                    <a:pt x="1215154" y="2078482"/>
                  </a:cubicBezTo>
                  <a:cubicBezTo>
                    <a:pt x="1209162" y="2069448"/>
                    <a:pt x="1209162" y="2057404"/>
                    <a:pt x="1212158" y="2048370"/>
                  </a:cubicBezTo>
                  <a:cubicBezTo>
                    <a:pt x="1212158" y="2036326"/>
                    <a:pt x="1215154" y="2027292"/>
                    <a:pt x="1221146" y="2018259"/>
                  </a:cubicBezTo>
                  <a:cubicBezTo>
                    <a:pt x="1224143" y="2015248"/>
                    <a:pt x="1224143" y="2012236"/>
                    <a:pt x="1227139" y="2009225"/>
                  </a:cubicBezTo>
                  <a:cubicBezTo>
                    <a:pt x="1233131" y="1997181"/>
                    <a:pt x="1242119" y="1988147"/>
                    <a:pt x="1254103" y="1979114"/>
                  </a:cubicBezTo>
                  <a:cubicBezTo>
                    <a:pt x="1260095" y="1976103"/>
                    <a:pt x="1266087" y="1973091"/>
                    <a:pt x="1275075" y="1970080"/>
                  </a:cubicBezTo>
                  <a:close/>
                  <a:moveTo>
                    <a:pt x="276201" y="1878358"/>
                  </a:moveTo>
                  <a:cubicBezTo>
                    <a:pt x="276201" y="1878358"/>
                    <a:pt x="279201" y="1878358"/>
                    <a:pt x="279201" y="1878358"/>
                  </a:cubicBezTo>
                  <a:cubicBezTo>
                    <a:pt x="282201" y="1878358"/>
                    <a:pt x="285201" y="1881251"/>
                    <a:pt x="285201" y="1881251"/>
                  </a:cubicBezTo>
                  <a:cubicBezTo>
                    <a:pt x="288201" y="1881251"/>
                    <a:pt x="288201" y="1884144"/>
                    <a:pt x="288201" y="1884144"/>
                  </a:cubicBezTo>
                  <a:cubicBezTo>
                    <a:pt x="291201" y="1884144"/>
                    <a:pt x="291201" y="1887037"/>
                    <a:pt x="291201" y="1889929"/>
                  </a:cubicBezTo>
                  <a:cubicBezTo>
                    <a:pt x="291201" y="1889929"/>
                    <a:pt x="291201" y="1892822"/>
                    <a:pt x="291201" y="1892822"/>
                  </a:cubicBezTo>
                  <a:cubicBezTo>
                    <a:pt x="291201" y="1895715"/>
                    <a:pt x="291201" y="1895715"/>
                    <a:pt x="291201" y="1898608"/>
                  </a:cubicBezTo>
                  <a:cubicBezTo>
                    <a:pt x="288201" y="1898608"/>
                    <a:pt x="288201" y="1901501"/>
                    <a:pt x="288201" y="1901501"/>
                  </a:cubicBezTo>
                  <a:cubicBezTo>
                    <a:pt x="288201" y="1901501"/>
                    <a:pt x="288201" y="1901501"/>
                    <a:pt x="285201" y="1904393"/>
                  </a:cubicBezTo>
                  <a:cubicBezTo>
                    <a:pt x="285201" y="1904393"/>
                    <a:pt x="282201" y="1904393"/>
                    <a:pt x="279201" y="1904393"/>
                  </a:cubicBezTo>
                  <a:cubicBezTo>
                    <a:pt x="279201" y="1907286"/>
                    <a:pt x="276201" y="1907286"/>
                    <a:pt x="276201" y="1907286"/>
                  </a:cubicBezTo>
                  <a:cubicBezTo>
                    <a:pt x="273201" y="1904393"/>
                    <a:pt x="270202" y="1904393"/>
                    <a:pt x="270202" y="1904393"/>
                  </a:cubicBezTo>
                  <a:cubicBezTo>
                    <a:pt x="267202" y="1901501"/>
                    <a:pt x="267202" y="1901501"/>
                    <a:pt x="267202" y="1901501"/>
                  </a:cubicBezTo>
                  <a:cubicBezTo>
                    <a:pt x="264202" y="1898608"/>
                    <a:pt x="264202" y="1898608"/>
                    <a:pt x="264202" y="1895715"/>
                  </a:cubicBezTo>
                  <a:cubicBezTo>
                    <a:pt x="264202" y="1895715"/>
                    <a:pt x="264202" y="1892822"/>
                    <a:pt x="264202" y="1889929"/>
                  </a:cubicBezTo>
                  <a:cubicBezTo>
                    <a:pt x="264202" y="1889929"/>
                    <a:pt x="264202" y="1887037"/>
                    <a:pt x="264202" y="1887037"/>
                  </a:cubicBezTo>
                  <a:cubicBezTo>
                    <a:pt x="267202" y="1884144"/>
                    <a:pt x="267202" y="1884144"/>
                    <a:pt x="267202" y="1881251"/>
                  </a:cubicBezTo>
                  <a:cubicBezTo>
                    <a:pt x="267202" y="1881251"/>
                    <a:pt x="267202" y="1881251"/>
                    <a:pt x="270202" y="1881251"/>
                  </a:cubicBezTo>
                  <a:cubicBezTo>
                    <a:pt x="270202" y="1881251"/>
                    <a:pt x="273201" y="1878358"/>
                    <a:pt x="276201" y="1878358"/>
                  </a:cubicBezTo>
                  <a:close/>
                  <a:moveTo>
                    <a:pt x="302652" y="1793505"/>
                  </a:moveTo>
                  <a:cubicBezTo>
                    <a:pt x="305665" y="1793505"/>
                    <a:pt x="305665" y="1793505"/>
                    <a:pt x="308679" y="1793505"/>
                  </a:cubicBezTo>
                  <a:cubicBezTo>
                    <a:pt x="311692" y="1793505"/>
                    <a:pt x="317719" y="1796462"/>
                    <a:pt x="320732" y="1796462"/>
                  </a:cubicBezTo>
                  <a:cubicBezTo>
                    <a:pt x="320732" y="1799419"/>
                    <a:pt x="323745" y="1799419"/>
                    <a:pt x="323745" y="1802376"/>
                  </a:cubicBezTo>
                  <a:cubicBezTo>
                    <a:pt x="326758" y="1805333"/>
                    <a:pt x="326758" y="1808290"/>
                    <a:pt x="326758" y="1811248"/>
                  </a:cubicBezTo>
                  <a:cubicBezTo>
                    <a:pt x="329772" y="1811248"/>
                    <a:pt x="329772" y="1814205"/>
                    <a:pt x="329772" y="1817162"/>
                  </a:cubicBezTo>
                  <a:cubicBezTo>
                    <a:pt x="329772" y="1820119"/>
                    <a:pt x="326758" y="1823076"/>
                    <a:pt x="326758" y="1826033"/>
                  </a:cubicBezTo>
                  <a:cubicBezTo>
                    <a:pt x="323745" y="1828990"/>
                    <a:pt x="323745" y="1831947"/>
                    <a:pt x="320732" y="1834904"/>
                  </a:cubicBezTo>
                  <a:cubicBezTo>
                    <a:pt x="317719" y="1837861"/>
                    <a:pt x="311692" y="1837861"/>
                    <a:pt x="308679" y="1837861"/>
                  </a:cubicBezTo>
                  <a:cubicBezTo>
                    <a:pt x="305665" y="1837861"/>
                    <a:pt x="305665" y="1837861"/>
                    <a:pt x="302652" y="1837861"/>
                  </a:cubicBezTo>
                  <a:cubicBezTo>
                    <a:pt x="299639" y="1837861"/>
                    <a:pt x="296625" y="1837861"/>
                    <a:pt x="290599" y="1834904"/>
                  </a:cubicBezTo>
                  <a:cubicBezTo>
                    <a:pt x="290599" y="1834904"/>
                    <a:pt x="287585" y="1831947"/>
                    <a:pt x="287585" y="1831947"/>
                  </a:cubicBezTo>
                  <a:cubicBezTo>
                    <a:pt x="284572" y="1828990"/>
                    <a:pt x="284572" y="1826033"/>
                    <a:pt x="284572" y="1823076"/>
                  </a:cubicBezTo>
                  <a:cubicBezTo>
                    <a:pt x="281559" y="1820119"/>
                    <a:pt x="281559" y="1817162"/>
                    <a:pt x="281559" y="1814205"/>
                  </a:cubicBezTo>
                  <a:cubicBezTo>
                    <a:pt x="281559" y="1811248"/>
                    <a:pt x="284572" y="1808290"/>
                    <a:pt x="284572" y="1805333"/>
                  </a:cubicBezTo>
                  <a:cubicBezTo>
                    <a:pt x="287585" y="1802376"/>
                    <a:pt x="287585" y="1802376"/>
                    <a:pt x="290599" y="1799419"/>
                  </a:cubicBezTo>
                  <a:cubicBezTo>
                    <a:pt x="296625" y="1796462"/>
                    <a:pt x="299639" y="1793505"/>
                    <a:pt x="302652" y="1793505"/>
                  </a:cubicBezTo>
                  <a:close/>
                  <a:moveTo>
                    <a:pt x="395822" y="1793456"/>
                  </a:moveTo>
                  <a:cubicBezTo>
                    <a:pt x="399389" y="1793697"/>
                    <a:pt x="403054" y="1795433"/>
                    <a:pt x="406139" y="1799290"/>
                  </a:cubicBezTo>
                  <a:cubicBezTo>
                    <a:pt x="418482" y="1811633"/>
                    <a:pt x="396883" y="1830146"/>
                    <a:pt x="384540" y="1814718"/>
                  </a:cubicBezTo>
                  <a:cubicBezTo>
                    <a:pt x="375283" y="1805461"/>
                    <a:pt x="385119" y="1792733"/>
                    <a:pt x="395822" y="1793456"/>
                  </a:cubicBezTo>
                  <a:close/>
                  <a:moveTo>
                    <a:pt x="173144" y="1789648"/>
                  </a:moveTo>
                  <a:cubicBezTo>
                    <a:pt x="179181" y="1789648"/>
                    <a:pt x="182200" y="1792702"/>
                    <a:pt x="188237" y="1795755"/>
                  </a:cubicBezTo>
                  <a:cubicBezTo>
                    <a:pt x="191255" y="1795755"/>
                    <a:pt x="194274" y="1798809"/>
                    <a:pt x="197292" y="1804915"/>
                  </a:cubicBezTo>
                  <a:cubicBezTo>
                    <a:pt x="197292" y="1804915"/>
                    <a:pt x="197292" y="1804915"/>
                    <a:pt x="200311" y="1804915"/>
                  </a:cubicBezTo>
                  <a:cubicBezTo>
                    <a:pt x="203329" y="1811022"/>
                    <a:pt x="206348" y="1817129"/>
                    <a:pt x="206348" y="1823236"/>
                  </a:cubicBezTo>
                  <a:cubicBezTo>
                    <a:pt x="206348" y="1826290"/>
                    <a:pt x="206348" y="1829343"/>
                    <a:pt x="206348" y="1832397"/>
                  </a:cubicBezTo>
                  <a:cubicBezTo>
                    <a:pt x="206348" y="1838503"/>
                    <a:pt x="203329" y="1844610"/>
                    <a:pt x="200311" y="1847664"/>
                  </a:cubicBezTo>
                  <a:cubicBezTo>
                    <a:pt x="197292" y="1850717"/>
                    <a:pt x="197292" y="1853771"/>
                    <a:pt x="194274" y="1856824"/>
                  </a:cubicBezTo>
                  <a:cubicBezTo>
                    <a:pt x="191255" y="1859878"/>
                    <a:pt x="185218" y="1859878"/>
                    <a:pt x="182200" y="1862931"/>
                  </a:cubicBezTo>
                  <a:cubicBezTo>
                    <a:pt x="176163" y="1862931"/>
                    <a:pt x="173144" y="1862931"/>
                    <a:pt x="167107" y="1862931"/>
                  </a:cubicBezTo>
                  <a:cubicBezTo>
                    <a:pt x="164088" y="1862931"/>
                    <a:pt x="158051" y="1859878"/>
                    <a:pt x="155033" y="1859878"/>
                  </a:cubicBezTo>
                  <a:cubicBezTo>
                    <a:pt x="152014" y="1856824"/>
                    <a:pt x="145977" y="1853771"/>
                    <a:pt x="142959" y="1850717"/>
                  </a:cubicBezTo>
                  <a:cubicBezTo>
                    <a:pt x="142959" y="1850717"/>
                    <a:pt x="142959" y="1850717"/>
                    <a:pt x="142959" y="1847664"/>
                  </a:cubicBezTo>
                  <a:cubicBezTo>
                    <a:pt x="139940" y="1844610"/>
                    <a:pt x="136922" y="1838503"/>
                    <a:pt x="136922" y="1832397"/>
                  </a:cubicBezTo>
                  <a:cubicBezTo>
                    <a:pt x="136922" y="1829343"/>
                    <a:pt x="136922" y="1826290"/>
                    <a:pt x="136922" y="1823236"/>
                  </a:cubicBezTo>
                  <a:cubicBezTo>
                    <a:pt x="136922" y="1817129"/>
                    <a:pt x="139940" y="1811022"/>
                    <a:pt x="142959" y="1804915"/>
                  </a:cubicBezTo>
                  <a:cubicBezTo>
                    <a:pt x="142959" y="1801862"/>
                    <a:pt x="145977" y="1801862"/>
                    <a:pt x="148996" y="1798809"/>
                  </a:cubicBezTo>
                  <a:cubicBezTo>
                    <a:pt x="152014" y="1795755"/>
                    <a:pt x="155033" y="1792702"/>
                    <a:pt x="161070" y="1792702"/>
                  </a:cubicBezTo>
                  <a:cubicBezTo>
                    <a:pt x="164088" y="1789648"/>
                    <a:pt x="170125" y="1789648"/>
                    <a:pt x="173144" y="1789648"/>
                  </a:cubicBezTo>
                  <a:close/>
                  <a:moveTo>
                    <a:pt x="21093" y="1733721"/>
                  </a:moveTo>
                  <a:cubicBezTo>
                    <a:pt x="27120" y="1733721"/>
                    <a:pt x="30133" y="1733721"/>
                    <a:pt x="33146" y="1736734"/>
                  </a:cubicBezTo>
                  <a:cubicBezTo>
                    <a:pt x="36160" y="1736734"/>
                    <a:pt x="36160" y="1736734"/>
                    <a:pt x="39173" y="1736734"/>
                  </a:cubicBezTo>
                  <a:cubicBezTo>
                    <a:pt x="42186" y="1739748"/>
                    <a:pt x="45199" y="1742761"/>
                    <a:pt x="48213" y="1748788"/>
                  </a:cubicBezTo>
                  <a:cubicBezTo>
                    <a:pt x="48213" y="1748788"/>
                    <a:pt x="48213" y="1751801"/>
                    <a:pt x="48213" y="1754814"/>
                  </a:cubicBezTo>
                  <a:cubicBezTo>
                    <a:pt x="48213" y="1757828"/>
                    <a:pt x="48213" y="1757828"/>
                    <a:pt x="48213" y="1760841"/>
                  </a:cubicBezTo>
                  <a:cubicBezTo>
                    <a:pt x="48213" y="1763854"/>
                    <a:pt x="45199" y="1766868"/>
                    <a:pt x="45199" y="1769881"/>
                  </a:cubicBezTo>
                  <a:cubicBezTo>
                    <a:pt x="42186" y="1772894"/>
                    <a:pt x="39173" y="1775908"/>
                    <a:pt x="36160" y="1775908"/>
                  </a:cubicBezTo>
                  <a:cubicBezTo>
                    <a:pt x="36160" y="1778921"/>
                    <a:pt x="33146" y="1778921"/>
                    <a:pt x="30133" y="1778921"/>
                  </a:cubicBezTo>
                  <a:cubicBezTo>
                    <a:pt x="27120" y="1778921"/>
                    <a:pt x="27120" y="1778921"/>
                    <a:pt x="27120" y="1778921"/>
                  </a:cubicBezTo>
                  <a:cubicBezTo>
                    <a:pt x="24106" y="1781934"/>
                    <a:pt x="18080" y="1778921"/>
                    <a:pt x="15066" y="1778921"/>
                  </a:cubicBezTo>
                  <a:cubicBezTo>
                    <a:pt x="12053" y="1778921"/>
                    <a:pt x="12053" y="1775908"/>
                    <a:pt x="9040" y="1775908"/>
                  </a:cubicBezTo>
                  <a:cubicBezTo>
                    <a:pt x="6026" y="1772894"/>
                    <a:pt x="3013" y="1769881"/>
                    <a:pt x="3013" y="1766868"/>
                  </a:cubicBezTo>
                  <a:cubicBezTo>
                    <a:pt x="3013" y="1763854"/>
                    <a:pt x="0" y="1763854"/>
                    <a:pt x="0" y="1760841"/>
                  </a:cubicBezTo>
                  <a:cubicBezTo>
                    <a:pt x="0" y="1757828"/>
                    <a:pt x="0" y="1754814"/>
                    <a:pt x="0" y="1751801"/>
                  </a:cubicBezTo>
                  <a:cubicBezTo>
                    <a:pt x="3013" y="1748788"/>
                    <a:pt x="3013" y="1745774"/>
                    <a:pt x="6026" y="1742761"/>
                  </a:cubicBezTo>
                  <a:cubicBezTo>
                    <a:pt x="6026" y="1742761"/>
                    <a:pt x="9040" y="1739748"/>
                    <a:pt x="12053" y="1736734"/>
                  </a:cubicBezTo>
                  <a:cubicBezTo>
                    <a:pt x="15066" y="1736734"/>
                    <a:pt x="18080" y="1733721"/>
                    <a:pt x="21093" y="1733721"/>
                  </a:cubicBezTo>
                  <a:close/>
                  <a:moveTo>
                    <a:pt x="191644" y="1700937"/>
                  </a:moveTo>
                  <a:cubicBezTo>
                    <a:pt x="194657" y="1700937"/>
                    <a:pt x="197670" y="1700937"/>
                    <a:pt x="200684" y="1700937"/>
                  </a:cubicBezTo>
                  <a:cubicBezTo>
                    <a:pt x="203697" y="1700937"/>
                    <a:pt x="206710" y="1700937"/>
                    <a:pt x="209724" y="1703950"/>
                  </a:cubicBezTo>
                  <a:cubicBezTo>
                    <a:pt x="212737" y="1703950"/>
                    <a:pt x="212737" y="1706964"/>
                    <a:pt x="215750" y="1709977"/>
                  </a:cubicBezTo>
                  <a:cubicBezTo>
                    <a:pt x="218763" y="1712990"/>
                    <a:pt x="221777" y="1716004"/>
                    <a:pt x="221777" y="1722030"/>
                  </a:cubicBezTo>
                  <a:cubicBezTo>
                    <a:pt x="221777" y="1722030"/>
                    <a:pt x="221777" y="1725044"/>
                    <a:pt x="221777" y="1728057"/>
                  </a:cubicBezTo>
                  <a:cubicBezTo>
                    <a:pt x="221777" y="1731070"/>
                    <a:pt x="218763" y="1734084"/>
                    <a:pt x="215750" y="1737097"/>
                  </a:cubicBezTo>
                  <a:cubicBezTo>
                    <a:pt x="215750" y="1740110"/>
                    <a:pt x="212737" y="1740110"/>
                    <a:pt x="212737" y="1743124"/>
                  </a:cubicBezTo>
                  <a:cubicBezTo>
                    <a:pt x="209724" y="1743124"/>
                    <a:pt x="206710" y="1746137"/>
                    <a:pt x="203697" y="1746137"/>
                  </a:cubicBezTo>
                  <a:cubicBezTo>
                    <a:pt x="200684" y="1746137"/>
                    <a:pt x="197670" y="1749150"/>
                    <a:pt x="194657" y="1746137"/>
                  </a:cubicBezTo>
                  <a:cubicBezTo>
                    <a:pt x="191644" y="1746137"/>
                    <a:pt x="188630" y="1746137"/>
                    <a:pt x="188630" y="1743124"/>
                  </a:cubicBezTo>
                  <a:cubicBezTo>
                    <a:pt x="185617" y="1743124"/>
                    <a:pt x="182604" y="1740110"/>
                    <a:pt x="179590" y="1740110"/>
                  </a:cubicBezTo>
                  <a:cubicBezTo>
                    <a:pt x="179590" y="1740110"/>
                    <a:pt x="179590" y="1740110"/>
                    <a:pt x="179590" y="1737097"/>
                  </a:cubicBezTo>
                  <a:cubicBezTo>
                    <a:pt x="176577" y="1734084"/>
                    <a:pt x="176577" y="1731070"/>
                    <a:pt x="173564" y="1728057"/>
                  </a:cubicBezTo>
                  <a:cubicBezTo>
                    <a:pt x="173564" y="1725044"/>
                    <a:pt x="173564" y="1722030"/>
                    <a:pt x="173564" y="1722030"/>
                  </a:cubicBezTo>
                  <a:cubicBezTo>
                    <a:pt x="176577" y="1716004"/>
                    <a:pt x="176577" y="1712990"/>
                    <a:pt x="179590" y="1709977"/>
                  </a:cubicBezTo>
                  <a:cubicBezTo>
                    <a:pt x="179590" y="1709977"/>
                    <a:pt x="182604" y="1706964"/>
                    <a:pt x="182604" y="1706964"/>
                  </a:cubicBezTo>
                  <a:cubicBezTo>
                    <a:pt x="185617" y="1703950"/>
                    <a:pt x="188630" y="1700937"/>
                    <a:pt x="191644" y="1700937"/>
                  </a:cubicBezTo>
                  <a:close/>
                  <a:moveTo>
                    <a:pt x="1070198" y="1691294"/>
                  </a:moveTo>
                  <a:cubicBezTo>
                    <a:pt x="1070198" y="1691294"/>
                    <a:pt x="1070198" y="1691294"/>
                    <a:pt x="1076210" y="1691294"/>
                  </a:cubicBezTo>
                  <a:cubicBezTo>
                    <a:pt x="1085229" y="1691294"/>
                    <a:pt x="1091241" y="1691294"/>
                    <a:pt x="1100260" y="1697321"/>
                  </a:cubicBezTo>
                  <a:cubicBezTo>
                    <a:pt x="1103266" y="1700334"/>
                    <a:pt x="1106273" y="1700334"/>
                    <a:pt x="1109279" y="1703347"/>
                  </a:cubicBezTo>
                  <a:cubicBezTo>
                    <a:pt x="1115291" y="1709374"/>
                    <a:pt x="1121304" y="1718414"/>
                    <a:pt x="1121304" y="1724440"/>
                  </a:cubicBezTo>
                  <a:cubicBezTo>
                    <a:pt x="1121304" y="1730467"/>
                    <a:pt x="1124310" y="1733480"/>
                    <a:pt x="1124310" y="1739507"/>
                  </a:cubicBezTo>
                  <a:cubicBezTo>
                    <a:pt x="1124310" y="1745533"/>
                    <a:pt x="1124310" y="1751560"/>
                    <a:pt x="1118297" y="1757586"/>
                  </a:cubicBezTo>
                  <a:cubicBezTo>
                    <a:pt x="1118297" y="1763613"/>
                    <a:pt x="1115291" y="1769639"/>
                    <a:pt x="1109279" y="1772653"/>
                  </a:cubicBezTo>
                  <a:cubicBezTo>
                    <a:pt x="1106273" y="1778679"/>
                    <a:pt x="1100260" y="1781693"/>
                    <a:pt x="1094248" y="1781693"/>
                  </a:cubicBezTo>
                  <a:cubicBezTo>
                    <a:pt x="1088235" y="1784706"/>
                    <a:pt x="1082223" y="1787719"/>
                    <a:pt x="1076210" y="1787719"/>
                  </a:cubicBezTo>
                  <a:cubicBezTo>
                    <a:pt x="1076210" y="1787719"/>
                    <a:pt x="1076210" y="1787719"/>
                    <a:pt x="1070198" y="1787719"/>
                  </a:cubicBezTo>
                  <a:cubicBezTo>
                    <a:pt x="1061179" y="1787719"/>
                    <a:pt x="1055167" y="1784706"/>
                    <a:pt x="1046148" y="1781693"/>
                  </a:cubicBezTo>
                  <a:cubicBezTo>
                    <a:pt x="1043142" y="1778679"/>
                    <a:pt x="1040136" y="1775666"/>
                    <a:pt x="1037130" y="1772653"/>
                  </a:cubicBezTo>
                  <a:cubicBezTo>
                    <a:pt x="1031117" y="1766626"/>
                    <a:pt x="1028111" y="1760600"/>
                    <a:pt x="1025105" y="1751560"/>
                  </a:cubicBezTo>
                  <a:cubicBezTo>
                    <a:pt x="1025105" y="1748546"/>
                    <a:pt x="1022099" y="1742520"/>
                    <a:pt x="1022099" y="1739507"/>
                  </a:cubicBezTo>
                  <a:cubicBezTo>
                    <a:pt x="1022099" y="1733480"/>
                    <a:pt x="1025105" y="1724440"/>
                    <a:pt x="1028111" y="1721427"/>
                  </a:cubicBezTo>
                  <a:cubicBezTo>
                    <a:pt x="1028111" y="1715400"/>
                    <a:pt x="1031117" y="1709374"/>
                    <a:pt x="1037130" y="1703347"/>
                  </a:cubicBezTo>
                  <a:cubicBezTo>
                    <a:pt x="1040136" y="1700334"/>
                    <a:pt x="1046148" y="1697321"/>
                    <a:pt x="1052161" y="1694307"/>
                  </a:cubicBezTo>
                  <a:cubicBezTo>
                    <a:pt x="1058173" y="1691294"/>
                    <a:pt x="1064186" y="1691294"/>
                    <a:pt x="1070198" y="1691294"/>
                  </a:cubicBezTo>
                  <a:close/>
                  <a:moveTo>
                    <a:pt x="348229" y="1691294"/>
                  </a:moveTo>
                  <a:cubicBezTo>
                    <a:pt x="348229" y="1691294"/>
                    <a:pt x="351260" y="1691294"/>
                    <a:pt x="351260" y="1691294"/>
                  </a:cubicBezTo>
                  <a:cubicBezTo>
                    <a:pt x="354290" y="1691294"/>
                    <a:pt x="354290" y="1691294"/>
                    <a:pt x="357321" y="1691294"/>
                  </a:cubicBezTo>
                  <a:cubicBezTo>
                    <a:pt x="357321" y="1691294"/>
                    <a:pt x="360352" y="1691294"/>
                    <a:pt x="360352" y="1691294"/>
                  </a:cubicBezTo>
                  <a:cubicBezTo>
                    <a:pt x="360352" y="1691294"/>
                    <a:pt x="363382" y="1694325"/>
                    <a:pt x="363382" y="1694325"/>
                  </a:cubicBezTo>
                  <a:cubicBezTo>
                    <a:pt x="366413" y="1697355"/>
                    <a:pt x="366413" y="1697355"/>
                    <a:pt x="366413" y="1700386"/>
                  </a:cubicBezTo>
                  <a:cubicBezTo>
                    <a:pt x="366413" y="1700386"/>
                    <a:pt x="366413" y="1700386"/>
                    <a:pt x="366413" y="1703416"/>
                  </a:cubicBezTo>
                  <a:cubicBezTo>
                    <a:pt x="366413" y="1703416"/>
                    <a:pt x="366413" y="1706447"/>
                    <a:pt x="363382" y="1709478"/>
                  </a:cubicBezTo>
                  <a:cubicBezTo>
                    <a:pt x="360352" y="1712508"/>
                    <a:pt x="360352" y="1712508"/>
                    <a:pt x="357321" y="1712508"/>
                  </a:cubicBezTo>
                  <a:cubicBezTo>
                    <a:pt x="357321" y="1712508"/>
                    <a:pt x="354290" y="1712508"/>
                    <a:pt x="354290" y="1712508"/>
                  </a:cubicBezTo>
                  <a:cubicBezTo>
                    <a:pt x="354290" y="1712508"/>
                    <a:pt x="351260" y="1712508"/>
                    <a:pt x="351260" y="1712508"/>
                  </a:cubicBezTo>
                  <a:cubicBezTo>
                    <a:pt x="348229" y="1709478"/>
                    <a:pt x="348229" y="1709478"/>
                    <a:pt x="348229" y="1709478"/>
                  </a:cubicBezTo>
                  <a:cubicBezTo>
                    <a:pt x="348229" y="1709478"/>
                    <a:pt x="348229" y="1709478"/>
                    <a:pt x="345199" y="1709478"/>
                  </a:cubicBezTo>
                  <a:cubicBezTo>
                    <a:pt x="345199" y="1706447"/>
                    <a:pt x="345199" y="1703416"/>
                    <a:pt x="345199" y="1703416"/>
                  </a:cubicBezTo>
                  <a:cubicBezTo>
                    <a:pt x="345199" y="1700386"/>
                    <a:pt x="345199" y="1700386"/>
                    <a:pt x="345199" y="1700386"/>
                  </a:cubicBezTo>
                  <a:cubicBezTo>
                    <a:pt x="345199" y="1697355"/>
                    <a:pt x="345199" y="1697355"/>
                    <a:pt x="345199" y="1694325"/>
                  </a:cubicBezTo>
                  <a:cubicBezTo>
                    <a:pt x="348229" y="1694325"/>
                    <a:pt x="348229" y="1694325"/>
                    <a:pt x="348229" y="1691294"/>
                  </a:cubicBezTo>
                  <a:close/>
                  <a:moveTo>
                    <a:pt x="1813632" y="1675866"/>
                  </a:moveTo>
                  <a:cubicBezTo>
                    <a:pt x="1813632" y="1675866"/>
                    <a:pt x="1813632" y="1675866"/>
                    <a:pt x="1819642" y="1675866"/>
                  </a:cubicBezTo>
                  <a:cubicBezTo>
                    <a:pt x="1843681" y="1678874"/>
                    <a:pt x="1864715" y="1681881"/>
                    <a:pt x="1882744" y="1693911"/>
                  </a:cubicBezTo>
                  <a:cubicBezTo>
                    <a:pt x="1891759" y="1699926"/>
                    <a:pt x="1900773" y="1705941"/>
                    <a:pt x="1906783" y="1714964"/>
                  </a:cubicBezTo>
                  <a:cubicBezTo>
                    <a:pt x="1924812" y="1730002"/>
                    <a:pt x="1933827" y="1748047"/>
                    <a:pt x="1939837" y="1769100"/>
                  </a:cubicBezTo>
                  <a:cubicBezTo>
                    <a:pt x="1942841" y="1781130"/>
                    <a:pt x="1942841" y="1790152"/>
                    <a:pt x="1945846" y="1802183"/>
                  </a:cubicBezTo>
                  <a:cubicBezTo>
                    <a:pt x="1945846" y="1820228"/>
                    <a:pt x="1942841" y="1835266"/>
                    <a:pt x="1933827" y="1850303"/>
                  </a:cubicBezTo>
                  <a:cubicBezTo>
                    <a:pt x="1927817" y="1865341"/>
                    <a:pt x="1918802" y="1877371"/>
                    <a:pt x="1906783" y="1889401"/>
                  </a:cubicBezTo>
                  <a:cubicBezTo>
                    <a:pt x="1897768" y="1901431"/>
                    <a:pt x="1882744" y="1910454"/>
                    <a:pt x="1867720" y="1916469"/>
                  </a:cubicBezTo>
                  <a:cubicBezTo>
                    <a:pt x="1852696" y="1922484"/>
                    <a:pt x="1837671" y="1928499"/>
                    <a:pt x="1819642" y="1925492"/>
                  </a:cubicBezTo>
                  <a:cubicBezTo>
                    <a:pt x="1819642" y="1925492"/>
                    <a:pt x="1819642" y="1925492"/>
                    <a:pt x="1813632" y="1925492"/>
                  </a:cubicBezTo>
                  <a:cubicBezTo>
                    <a:pt x="1792598" y="1925492"/>
                    <a:pt x="1771564" y="1919477"/>
                    <a:pt x="1750530" y="1910454"/>
                  </a:cubicBezTo>
                  <a:cubicBezTo>
                    <a:pt x="1741516" y="1901431"/>
                    <a:pt x="1735506" y="1895416"/>
                    <a:pt x="1726491" y="1889401"/>
                  </a:cubicBezTo>
                  <a:cubicBezTo>
                    <a:pt x="1711467" y="1874363"/>
                    <a:pt x="1699448" y="1856318"/>
                    <a:pt x="1693438" y="1835266"/>
                  </a:cubicBezTo>
                  <a:cubicBezTo>
                    <a:pt x="1693438" y="1823235"/>
                    <a:pt x="1690433" y="1814213"/>
                    <a:pt x="1690433" y="1802183"/>
                  </a:cubicBezTo>
                  <a:cubicBezTo>
                    <a:pt x="1687428" y="1784137"/>
                    <a:pt x="1693438" y="1769100"/>
                    <a:pt x="1699448" y="1754062"/>
                  </a:cubicBezTo>
                  <a:cubicBezTo>
                    <a:pt x="1705457" y="1739024"/>
                    <a:pt x="1714472" y="1723987"/>
                    <a:pt x="1726491" y="1714964"/>
                  </a:cubicBezTo>
                  <a:cubicBezTo>
                    <a:pt x="1738511" y="1702934"/>
                    <a:pt x="1750530" y="1693911"/>
                    <a:pt x="1765555" y="1687896"/>
                  </a:cubicBezTo>
                  <a:cubicBezTo>
                    <a:pt x="1780579" y="1678874"/>
                    <a:pt x="1795603" y="1675866"/>
                    <a:pt x="1813632" y="1675866"/>
                  </a:cubicBezTo>
                  <a:close/>
                  <a:moveTo>
                    <a:pt x="140779" y="1637296"/>
                  </a:moveTo>
                  <a:cubicBezTo>
                    <a:pt x="143993" y="1640327"/>
                    <a:pt x="143993" y="1640327"/>
                    <a:pt x="147208" y="1640327"/>
                  </a:cubicBezTo>
                  <a:cubicBezTo>
                    <a:pt x="147208" y="1640327"/>
                    <a:pt x="147208" y="1640327"/>
                    <a:pt x="147208" y="1643357"/>
                  </a:cubicBezTo>
                  <a:cubicBezTo>
                    <a:pt x="150422" y="1643357"/>
                    <a:pt x="150422" y="1643357"/>
                    <a:pt x="150422" y="1646388"/>
                  </a:cubicBezTo>
                  <a:cubicBezTo>
                    <a:pt x="150422" y="1646388"/>
                    <a:pt x="150422" y="1649418"/>
                    <a:pt x="150422" y="1649418"/>
                  </a:cubicBezTo>
                  <a:cubicBezTo>
                    <a:pt x="150422" y="1649418"/>
                    <a:pt x="150422" y="1652449"/>
                    <a:pt x="150422" y="1652449"/>
                  </a:cubicBezTo>
                  <a:cubicBezTo>
                    <a:pt x="150422" y="1652449"/>
                    <a:pt x="147208" y="1655480"/>
                    <a:pt x="147208" y="1655480"/>
                  </a:cubicBezTo>
                  <a:cubicBezTo>
                    <a:pt x="147208" y="1655480"/>
                    <a:pt x="143993" y="1655480"/>
                    <a:pt x="143993" y="1655480"/>
                  </a:cubicBezTo>
                  <a:cubicBezTo>
                    <a:pt x="143993" y="1658510"/>
                    <a:pt x="140779" y="1658510"/>
                    <a:pt x="140779" y="1655480"/>
                  </a:cubicBezTo>
                  <a:cubicBezTo>
                    <a:pt x="140779" y="1655480"/>
                    <a:pt x="140779" y="1655480"/>
                    <a:pt x="137565" y="1655480"/>
                  </a:cubicBezTo>
                  <a:cubicBezTo>
                    <a:pt x="137565" y="1655480"/>
                    <a:pt x="134351" y="1655480"/>
                    <a:pt x="134351" y="1655480"/>
                  </a:cubicBezTo>
                  <a:cubicBezTo>
                    <a:pt x="134351" y="1655480"/>
                    <a:pt x="131137" y="1652449"/>
                    <a:pt x="131137" y="1652449"/>
                  </a:cubicBezTo>
                  <a:cubicBezTo>
                    <a:pt x="131137" y="1652449"/>
                    <a:pt x="131137" y="1649418"/>
                    <a:pt x="131137" y="1649418"/>
                  </a:cubicBezTo>
                  <a:cubicBezTo>
                    <a:pt x="131137" y="1649418"/>
                    <a:pt x="131137" y="1646388"/>
                    <a:pt x="131137" y="1646388"/>
                  </a:cubicBezTo>
                  <a:cubicBezTo>
                    <a:pt x="131137" y="1646388"/>
                    <a:pt x="131137" y="1643357"/>
                    <a:pt x="131137" y="1643357"/>
                  </a:cubicBezTo>
                  <a:cubicBezTo>
                    <a:pt x="131137" y="1643357"/>
                    <a:pt x="131137" y="1640327"/>
                    <a:pt x="134351" y="1640327"/>
                  </a:cubicBezTo>
                  <a:cubicBezTo>
                    <a:pt x="134351" y="1640327"/>
                    <a:pt x="134351" y="1640327"/>
                    <a:pt x="137565" y="1640327"/>
                  </a:cubicBezTo>
                  <a:cubicBezTo>
                    <a:pt x="137565" y="1637296"/>
                    <a:pt x="137565" y="1637296"/>
                    <a:pt x="140779" y="1637296"/>
                  </a:cubicBezTo>
                  <a:close/>
                  <a:moveTo>
                    <a:pt x="56568" y="1637296"/>
                  </a:moveTo>
                  <a:cubicBezTo>
                    <a:pt x="56568" y="1637296"/>
                    <a:pt x="59782" y="1640382"/>
                    <a:pt x="59782" y="1640382"/>
                  </a:cubicBezTo>
                  <a:cubicBezTo>
                    <a:pt x="62996" y="1640382"/>
                    <a:pt x="62996" y="1643467"/>
                    <a:pt x="66211" y="1643467"/>
                  </a:cubicBezTo>
                  <a:cubicBezTo>
                    <a:pt x="69425" y="1646553"/>
                    <a:pt x="69425" y="1649639"/>
                    <a:pt x="69425" y="1652724"/>
                  </a:cubicBezTo>
                  <a:cubicBezTo>
                    <a:pt x="69425" y="1652724"/>
                    <a:pt x="69425" y="1652724"/>
                    <a:pt x="69425" y="1655810"/>
                  </a:cubicBezTo>
                  <a:cubicBezTo>
                    <a:pt x="69425" y="1658895"/>
                    <a:pt x="69425" y="1658895"/>
                    <a:pt x="66211" y="1661981"/>
                  </a:cubicBezTo>
                  <a:cubicBezTo>
                    <a:pt x="66211" y="1661981"/>
                    <a:pt x="66211" y="1665067"/>
                    <a:pt x="62996" y="1665067"/>
                  </a:cubicBezTo>
                  <a:cubicBezTo>
                    <a:pt x="62996" y="1665067"/>
                    <a:pt x="59782" y="1665067"/>
                    <a:pt x="59782" y="1668152"/>
                  </a:cubicBezTo>
                  <a:cubicBezTo>
                    <a:pt x="56568" y="1668152"/>
                    <a:pt x="56568" y="1668152"/>
                    <a:pt x="53354" y="1668152"/>
                  </a:cubicBezTo>
                  <a:cubicBezTo>
                    <a:pt x="50139" y="1668152"/>
                    <a:pt x="50139" y="1668152"/>
                    <a:pt x="46925" y="1665067"/>
                  </a:cubicBezTo>
                  <a:cubicBezTo>
                    <a:pt x="46925" y="1665067"/>
                    <a:pt x="43711" y="1665067"/>
                    <a:pt x="43711" y="1661981"/>
                  </a:cubicBezTo>
                  <a:cubicBezTo>
                    <a:pt x="40497" y="1658895"/>
                    <a:pt x="40497" y="1655810"/>
                    <a:pt x="40497" y="1655810"/>
                  </a:cubicBezTo>
                  <a:cubicBezTo>
                    <a:pt x="40497" y="1652724"/>
                    <a:pt x="40497" y="1652724"/>
                    <a:pt x="40497" y="1649639"/>
                  </a:cubicBezTo>
                  <a:cubicBezTo>
                    <a:pt x="40497" y="1649639"/>
                    <a:pt x="40497" y="1646553"/>
                    <a:pt x="43711" y="1643467"/>
                  </a:cubicBezTo>
                  <a:cubicBezTo>
                    <a:pt x="43711" y="1643467"/>
                    <a:pt x="43711" y="1643467"/>
                    <a:pt x="43711" y="1640382"/>
                  </a:cubicBezTo>
                  <a:cubicBezTo>
                    <a:pt x="46925" y="1640382"/>
                    <a:pt x="46925" y="1640382"/>
                    <a:pt x="50139" y="1640382"/>
                  </a:cubicBezTo>
                  <a:cubicBezTo>
                    <a:pt x="53354" y="1637296"/>
                    <a:pt x="53354" y="1637296"/>
                    <a:pt x="56568" y="1637296"/>
                  </a:cubicBezTo>
                  <a:close/>
                  <a:moveTo>
                    <a:pt x="2864451" y="1616084"/>
                  </a:moveTo>
                  <a:cubicBezTo>
                    <a:pt x="2864451" y="1616084"/>
                    <a:pt x="2864451" y="1616084"/>
                    <a:pt x="2867665" y="1616084"/>
                  </a:cubicBezTo>
                  <a:cubicBezTo>
                    <a:pt x="2867665" y="1616084"/>
                    <a:pt x="2870879" y="1616084"/>
                    <a:pt x="2870879" y="1616084"/>
                  </a:cubicBezTo>
                  <a:cubicBezTo>
                    <a:pt x="2870879" y="1616084"/>
                    <a:pt x="2874093" y="1618977"/>
                    <a:pt x="2874093" y="1618977"/>
                  </a:cubicBezTo>
                  <a:cubicBezTo>
                    <a:pt x="2874093" y="1618977"/>
                    <a:pt x="2874093" y="1618977"/>
                    <a:pt x="2877307" y="1621870"/>
                  </a:cubicBezTo>
                  <a:cubicBezTo>
                    <a:pt x="2877307" y="1621870"/>
                    <a:pt x="2877307" y="1621870"/>
                    <a:pt x="2877307" y="1624763"/>
                  </a:cubicBezTo>
                  <a:cubicBezTo>
                    <a:pt x="2877307" y="1624763"/>
                    <a:pt x="2877307" y="1624763"/>
                    <a:pt x="2877307" y="1627655"/>
                  </a:cubicBezTo>
                  <a:cubicBezTo>
                    <a:pt x="2877307" y="1627655"/>
                    <a:pt x="2877307" y="1630548"/>
                    <a:pt x="2874093" y="1630548"/>
                  </a:cubicBezTo>
                  <a:cubicBezTo>
                    <a:pt x="2874093" y="1630548"/>
                    <a:pt x="2874093" y="1630548"/>
                    <a:pt x="2874093" y="1633441"/>
                  </a:cubicBezTo>
                  <a:cubicBezTo>
                    <a:pt x="2874093" y="1633441"/>
                    <a:pt x="2874093" y="1633441"/>
                    <a:pt x="2870879" y="1633441"/>
                  </a:cubicBezTo>
                  <a:cubicBezTo>
                    <a:pt x="2870879" y="1633441"/>
                    <a:pt x="2867665" y="1633441"/>
                    <a:pt x="2867665" y="1633441"/>
                  </a:cubicBezTo>
                  <a:cubicBezTo>
                    <a:pt x="2867665" y="1633441"/>
                    <a:pt x="2864451" y="1633441"/>
                    <a:pt x="2864451" y="1633441"/>
                  </a:cubicBezTo>
                  <a:cubicBezTo>
                    <a:pt x="2864451" y="1633441"/>
                    <a:pt x="2861236" y="1633441"/>
                    <a:pt x="2861236" y="1630548"/>
                  </a:cubicBezTo>
                  <a:cubicBezTo>
                    <a:pt x="2861236" y="1630548"/>
                    <a:pt x="2858022" y="1630548"/>
                    <a:pt x="2858022" y="1630548"/>
                  </a:cubicBezTo>
                  <a:cubicBezTo>
                    <a:pt x="2858022" y="1627655"/>
                    <a:pt x="2858022" y="1627655"/>
                    <a:pt x="2858022" y="1627655"/>
                  </a:cubicBezTo>
                  <a:cubicBezTo>
                    <a:pt x="2858022" y="1624763"/>
                    <a:pt x="2858022" y="1624763"/>
                    <a:pt x="2858022" y="1621870"/>
                  </a:cubicBezTo>
                  <a:cubicBezTo>
                    <a:pt x="2858022" y="1621870"/>
                    <a:pt x="2858022" y="1621870"/>
                    <a:pt x="2858022" y="1618977"/>
                  </a:cubicBezTo>
                  <a:cubicBezTo>
                    <a:pt x="2861236" y="1618977"/>
                    <a:pt x="2861236" y="1618977"/>
                    <a:pt x="2861236" y="1618977"/>
                  </a:cubicBezTo>
                  <a:cubicBezTo>
                    <a:pt x="2861236" y="1618977"/>
                    <a:pt x="2861236" y="1618977"/>
                    <a:pt x="2864451" y="1616084"/>
                  </a:cubicBezTo>
                  <a:close/>
                  <a:moveTo>
                    <a:pt x="2233191" y="1604513"/>
                  </a:moveTo>
                  <a:cubicBezTo>
                    <a:pt x="2239217" y="1604513"/>
                    <a:pt x="2245244" y="1607519"/>
                    <a:pt x="2251270" y="1610526"/>
                  </a:cubicBezTo>
                  <a:cubicBezTo>
                    <a:pt x="2257297" y="1610526"/>
                    <a:pt x="2263324" y="1613532"/>
                    <a:pt x="2266337" y="1619544"/>
                  </a:cubicBezTo>
                  <a:cubicBezTo>
                    <a:pt x="2272363" y="1622550"/>
                    <a:pt x="2275377" y="1628563"/>
                    <a:pt x="2278390" y="1634575"/>
                  </a:cubicBezTo>
                  <a:cubicBezTo>
                    <a:pt x="2281403" y="1640588"/>
                    <a:pt x="2281403" y="1646600"/>
                    <a:pt x="2281403" y="1652612"/>
                  </a:cubicBezTo>
                  <a:cubicBezTo>
                    <a:pt x="2281403" y="1652612"/>
                    <a:pt x="2281403" y="1652612"/>
                    <a:pt x="2281403" y="1658625"/>
                  </a:cubicBezTo>
                  <a:cubicBezTo>
                    <a:pt x="2281403" y="1667643"/>
                    <a:pt x="2278390" y="1673656"/>
                    <a:pt x="2275377" y="1682674"/>
                  </a:cubicBezTo>
                  <a:cubicBezTo>
                    <a:pt x="2272363" y="1685681"/>
                    <a:pt x="2269350" y="1688687"/>
                    <a:pt x="2266337" y="1691693"/>
                  </a:cubicBezTo>
                  <a:cubicBezTo>
                    <a:pt x="2260310" y="1697706"/>
                    <a:pt x="2254284" y="1700712"/>
                    <a:pt x="2245244" y="1703718"/>
                  </a:cubicBezTo>
                  <a:cubicBezTo>
                    <a:pt x="2242231" y="1703718"/>
                    <a:pt x="2236204" y="1706724"/>
                    <a:pt x="2233191" y="1706724"/>
                  </a:cubicBezTo>
                  <a:cubicBezTo>
                    <a:pt x="2227164" y="1706724"/>
                    <a:pt x="2221138" y="1703718"/>
                    <a:pt x="2215111" y="1700712"/>
                  </a:cubicBezTo>
                  <a:cubicBezTo>
                    <a:pt x="2209084" y="1700712"/>
                    <a:pt x="2203058" y="1697706"/>
                    <a:pt x="2197031" y="1691693"/>
                  </a:cubicBezTo>
                  <a:cubicBezTo>
                    <a:pt x="2194018" y="1688687"/>
                    <a:pt x="2191005" y="1682674"/>
                    <a:pt x="2187992" y="1676662"/>
                  </a:cubicBezTo>
                  <a:cubicBezTo>
                    <a:pt x="2184978" y="1670650"/>
                    <a:pt x="2184978" y="1664637"/>
                    <a:pt x="2184978" y="1658625"/>
                  </a:cubicBezTo>
                  <a:cubicBezTo>
                    <a:pt x="2184978" y="1658625"/>
                    <a:pt x="2184978" y="1658625"/>
                    <a:pt x="2184978" y="1652612"/>
                  </a:cubicBezTo>
                  <a:cubicBezTo>
                    <a:pt x="2184978" y="1643594"/>
                    <a:pt x="2184978" y="1637581"/>
                    <a:pt x="2191005" y="1628563"/>
                  </a:cubicBezTo>
                  <a:cubicBezTo>
                    <a:pt x="2194018" y="1625557"/>
                    <a:pt x="2197031" y="1622550"/>
                    <a:pt x="2197031" y="1619544"/>
                  </a:cubicBezTo>
                  <a:cubicBezTo>
                    <a:pt x="2203058" y="1613532"/>
                    <a:pt x="2212098" y="1610526"/>
                    <a:pt x="2221138" y="1607519"/>
                  </a:cubicBezTo>
                  <a:cubicBezTo>
                    <a:pt x="2224151" y="1607519"/>
                    <a:pt x="2227164" y="1604513"/>
                    <a:pt x="2233191" y="1604513"/>
                  </a:cubicBezTo>
                  <a:close/>
                  <a:moveTo>
                    <a:pt x="381069" y="1589085"/>
                  </a:moveTo>
                  <a:cubicBezTo>
                    <a:pt x="384155" y="1589085"/>
                    <a:pt x="384155" y="1589085"/>
                    <a:pt x="387241" y="1589085"/>
                  </a:cubicBezTo>
                  <a:cubicBezTo>
                    <a:pt x="390326" y="1589085"/>
                    <a:pt x="393412" y="1589085"/>
                    <a:pt x="396497" y="1592042"/>
                  </a:cubicBezTo>
                  <a:cubicBezTo>
                    <a:pt x="399583" y="1592042"/>
                    <a:pt x="402669" y="1594999"/>
                    <a:pt x="402669" y="1597956"/>
                  </a:cubicBezTo>
                  <a:cubicBezTo>
                    <a:pt x="405754" y="1597956"/>
                    <a:pt x="405754" y="1600913"/>
                    <a:pt x="408840" y="1603870"/>
                  </a:cubicBezTo>
                  <a:cubicBezTo>
                    <a:pt x="408840" y="1606828"/>
                    <a:pt x="408840" y="1609785"/>
                    <a:pt x="408840" y="1612742"/>
                  </a:cubicBezTo>
                  <a:cubicBezTo>
                    <a:pt x="408840" y="1612742"/>
                    <a:pt x="408840" y="1615699"/>
                    <a:pt x="408840" y="1615699"/>
                  </a:cubicBezTo>
                  <a:cubicBezTo>
                    <a:pt x="408840" y="1618656"/>
                    <a:pt x="405754" y="1621613"/>
                    <a:pt x="402669" y="1624570"/>
                  </a:cubicBezTo>
                  <a:cubicBezTo>
                    <a:pt x="402669" y="1627527"/>
                    <a:pt x="399583" y="1627527"/>
                    <a:pt x="399583" y="1630484"/>
                  </a:cubicBezTo>
                  <a:cubicBezTo>
                    <a:pt x="396497" y="1633441"/>
                    <a:pt x="393412" y="1633441"/>
                    <a:pt x="387241" y="1633441"/>
                  </a:cubicBezTo>
                  <a:cubicBezTo>
                    <a:pt x="387241" y="1633441"/>
                    <a:pt x="384155" y="1633441"/>
                    <a:pt x="381069" y="1633441"/>
                  </a:cubicBezTo>
                  <a:cubicBezTo>
                    <a:pt x="377984" y="1633441"/>
                    <a:pt x="377984" y="1633441"/>
                    <a:pt x="374898" y="1633441"/>
                  </a:cubicBezTo>
                  <a:cubicBezTo>
                    <a:pt x="371813" y="1630484"/>
                    <a:pt x="368727" y="1630484"/>
                    <a:pt x="365641" y="1627527"/>
                  </a:cubicBezTo>
                  <a:cubicBezTo>
                    <a:pt x="365641" y="1624570"/>
                    <a:pt x="362556" y="1621613"/>
                    <a:pt x="362556" y="1618656"/>
                  </a:cubicBezTo>
                  <a:cubicBezTo>
                    <a:pt x="362556" y="1615699"/>
                    <a:pt x="362556" y="1612742"/>
                    <a:pt x="362556" y="1609785"/>
                  </a:cubicBezTo>
                  <a:cubicBezTo>
                    <a:pt x="362556" y="1603870"/>
                    <a:pt x="362556" y="1600913"/>
                    <a:pt x="365641" y="1597956"/>
                  </a:cubicBezTo>
                  <a:cubicBezTo>
                    <a:pt x="368727" y="1594999"/>
                    <a:pt x="368727" y="1594999"/>
                    <a:pt x="371813" y="1592042"/>
                  </a:cubicBezTo>
                  <a:cubicBezTo>
                    <a:pt x="374898" y="1592042"/>
                    <a:pt x="377984" y="1589085"/>
                    <a:pt x="381069" y="1589085"/>
                  </a:cubicBezTo>
                  <a:close/>
                  <a:moveTo>
                    <a:pt x="2948018" y="1574621"/>
                  </a:moveTo>
                  <a:cubicBezTo>
                    <a:pt x="2951768" y="1572371"/>
                    <a:pt x="2957018" y="1572371"/>
                    <a:pt x="2960017" y="1576871"/>
                  </a:cubicBezTo>
                  <a:cubicBezTo>
                    <a:pt x="2966017" y="1585870"/>
                    <a:pt x="2948018" y="1594870"/>
                    <a:pt x="2945018" y="1585870"/>
                  </a:cubicBezTo>
                  <a:cubicBezTo>
                    <a:pt x="2942018" y="1581371"/>
                    <a:pt x="2944268" y="1576871"/>
                    <a:pt x="2948018" y="1574621"/>
                  </a:cubicBezTo>
                  <a:close/>
                  <a:moveTo>
                    <a:pt x="2886249" y="1565943"/>
                  </a:moveTo>
                  <a:cubicBezTo>
                    <a:pt x="2889229" y="1565943"/>
                    <a:pt x="2892210" y="1565943"/>
                    <a:pt x="2895190" y="1565943"/>
                  </a:cubicBezTo>
                  <a:cubicBezTo>
                    <a:pt x="2895190" y="1565943"/>
                    <a:pt x="2895190" y="1565943"/>
                    <a:pt x="2898170" y="1565943"/>
                  </a:cubicBezTo>
                  <a:cubicBezTo>
                    <a:pt x="2901151" y="1565943"/>
                    <a:pt x="2904131" y="1565943"/>
                    <a:pt x="2904131" y="1568836"/>
                  </a:cubicBezTo>
                  <a:cubicBezTo>
                    <a:pt x="2904131" y="1568836"/>
                    <a:pt x="2907112" y="1571729"/>
                    <a:pt x="2907112" y="1571729"/>
                  </a:cubicBezTo>
                  <a:cubicBezTo>
                    <a:pt x="2907112" y="1574622"/>
                    <a:pt x="2910092" y="1574622"/>
                    <a:pt x="2910092" y="1577514"/>
                  </a:cubicBezTo>
                  <a:cubicBezTo>
                    <a:pt x="2910092" y="1580407"/>
                    <a:pt x="2910092" y="1580407"/>
                    <a:pt x="2907112" y="1583300"/>
                  </a:cubicBezTo>
                  <a:cubicBezTo>
                    <a:pt x="2907112" y="1586193"/>
                    <a:pt x="2907112" y="1586193"/>
                    <a:pt x="2907112" y="1589086"/>
                  </a:cubicBezTo>
                  <a:cubicBezTo>
                    <a:pt x="2904131" y="1589086"/>
                    <a:pt x="2904131" y="1591978"/>
                    <a:pt x="2901151" y="1591978"/>
                  </a:cubicBezTo>
                  <a:cubicBezTo>
                    <a:pt x="2898170" y="1594871"/>
                    <a:pt x="2895190" y="1594871"/>
                    <a:pt x="2892210" y="1594871"/>
                  </a:cubicBezTo>
                  <a:cubicBezTo>
                    <a:pt x="2892210" y="1594871"/>
                    <a:pt x="2892210" y="1594871"/>
                    <a:pt x="2889229" y="1594871"/>
                  </a:cubicBezTo>
                  <a:cubicBezTo>
                    <a:pt x="2886249" y="1591978"/>
                    <a:pt x="2886249" y="1591978"/>
                    <a:pt x="2883268" y="1589086"/>
                  </a:cubicBezTo>
                  <a:cubicBezTo>
                    <a:pt x="2883268" y="1589086"/>
                    <a:pt x="2880288" y="1589086"/>
                    <a:pt x="2880288" y="1586193"/>
                  </a:cubicBezTo>
                  <a:cubicBezTo>
                    <a:pt x="2880288" y="1586193"/>
                    <a:pt x="2880288" y="1583300"/>
                    <a:pt x="2880288" y="1580407"/>
                  </a:cubicBezTo>
                  <a:cubicBezTo>
                    <a:pt x="2877307" y="1580407"/>
                    <a:pt x="2877307" y="1577514"/>
                    <a:pt x="2880288" y="1577514"/>
                  </a:cubicBezTo>
                  <a:cubicBezTo>
                    <a:pt x="2880288" y="1574622"/>
                    <a:pt x="2880288" y="1571729"/>
                    <a:pt x="2880288" y="1571729"/>
                  </a:cubicBezTo>
                  <a:cubicBezTo>
                    <a:pt x="2883268" y="1568836"/>
                    <a:pt x="2883268" y="1568836"/>
                    <a:pt x="2886249" y="1565943"/>
                  </a:cubicBezTo>
                  <a:close/>
                  <a:moveTo>
                    <a:pt x="2801975" y="1550515"/>
                  </a:moveTo>
                  <a:cubicBezTo>
                    <a:pt x="2804989" y="1550515"/>
                    <a:pt x="2808002" y="1550515"/>
                    <a:pt x="2811015" y="1550515"/>
                  </a:cubicBezTo>
                  <a:cubicBezTo>
                    <a:pt x="2814029" y="1550515"/>
                    <a:pt x="2817042" y="1553528"/>
                    <a:pt x="2820055" y="1553528"/>
                  </a:cubicBezTo>
                  <a:cubicBezTo>
                    <a:pt x="2820055" y="1556542"/>
                    <a:pt x="2823069" y="1559555"/>
                    <a:pt x="2826082" y="1562568"/>
                  </a:cubicBezTo>
                  <a:cubicBezTo>
                    <a:pt x="2829095" y="1565582"/>
                    <a:pt x="2829095" y="1568595"/>
                    <a:pt x="2829095" y="1574622"/>
                  </a:cubicBezTo>
                  <a:cubicBezTo>
                    <a:pt x="2829095" y="1574622"/>
                    <a:pt x="2829095" y="1577635"/>
                    <a:pt x="2829095" y="1580648"/>
                  </a:cubicBezTo>
                  <a:cubicBezTo>
                    <a:pt x="2826082" y="1583662"/>
                    <a:pt x="2826082" y="1586675"/>
                    <a:pt x="2823069" y="1589688"/>
                  </a:cubicBezTo>
                  <a:cubicBezTo>
                    <a:pt x="2820055" y="1592702"/>
                    <a:pt x="2820055" y="1592702"/>
                    <a:pt x="2817042" y="1592702"/>
                  </a:cubicBezTo>
                  <a:cubicBezTo>
                    <a:pt x="2814029" y="1595715"/>
                    <a:pt x="2811015" y="1595715"/>
                    <a:pt x="2808002" y="1595715"/>
                  </a:cubicBezTo>
                  <a:cubicBezTo>
                    <a:pt x="2804989" y="1598728"/>
                    <a:pt x="2801975" y="1598728"/>
                    <a:pt x="2798962" y="1595715"/>
                  </a:cubicBezTo>
                  <a:cubicBezTo>
                    <a:pt x="2795949" y="1595715"/>
                    <a:pt x="2792935" y="1595715"/>
                    <a:pt x="2792935" y="1592702"/>
                  </a:cubicBezTo>
                  <a:cubicBezTo>
                    <a:pt x="2789922" y="1589688"/>
                    <a:pt x="2786909" y="1589688"/>
                    <a:pt x="2786909" y="1586675"/>
                  </a:cubicBezTo>
                  <a:cubicBezTo>
                    <a:pt x="2786909" y="1586675"/>
                    <a:pt x="2786909" y="1586675"/>
                    <a:pt x="2783896" y="1583662"/>
                  </a:cubicBezTo>
                  <a:cubicBezTo>
                    <a:pt x="2783896" y="1580648"/>
                    <a:pt x="2780882" y="1577635"/>
                    <a:pt x="2780882" y="1571608"/>
                  </a:cubicBezTo>
                  <a:cubicBezTo>
                    <a:pt x="2780882" y="1571608"/>
                    <a:pt x="2780882" y="1568595"/>
                    <a:pt x="2783896" y="1568595"/>
                  </a:cubicBezTo>
                  <a:cubicBezTo>
                    <a:pt x="2783896" y="1562568"/>
                    <a:pt x="2786909" y="1559555"/>
                    <a:pt x="2789922" y="1556542"/>
                  </a:cubicBezTo>
                  <a:cubicBezTo>
                    <a:pt x="2789922" y="1556542"/>
                    <a:pt x="2792935" y="1553528"/>
                    <a:pt x="2792935" y="1553528"/>
                  </a:cubicBezTo>
                  <a:cubicBezTo>
                    <a:pt x="2795949" y="1550515"/>
                    <a:pt x="2798962" y="1550515"/>
                    <a:pt x="2801975" y="1550515"/>
                  </a:cubicBezTo>
                  <a:close/>
                  <a:moveTo>
                    <a:pt x="218280" y="1511748"/>
                  </a:moveTo>
                  <a:cubicBezTo>
                    <a:pt x="224005" y="1511936"/>
                    <a:pt x="229731" y="1514568"/>
                    <a:pt x="234311" y="1520585"/>
                  </a:cubicBezTo>
                  <a:cubicBezTo>
                    <a:pt x="252632" y="1544653"/>
                    <a:pt x="219044" y="1571729"/>
                    <a:pt x="197670" y="1550670"/>
                  </a:cubicBezTo>
                  <a:cubicBezTo>
                    <a:pt x="183929" y="1532619"/>
                    <a:pt x="201105" y="1511183"/>
                    <a:pt x="218280" y="1511748"/>
                  </a:cubicBezTo>
                  <a:close/>
                  <a:moveTo>
                    <a:pt x="2933618" y="1502302"/>
                  </a:moveTo>
                  <a:cubicBezTo>
                    <a:pt x="2933618" y="1502302"/>
                    <a:pt x="2933618" y="1502302"/>
                    <a:pt x="2936704" y="1502302"/>
                  </a:cubicBezTo>
                  <a:cubicBezTo>
                    <a:pt x="2939790" y="1502302"/>
                    <a:pt x="2939790" y="1502302"/>
                    <a:pt x="2939790" y="1502302"/>
                  </a:cubicBezTo>
                  <a:cubicBezTo>
                    <a:pt x="2939790" y="1502302"/>
                    <a:pt x="2942875" y="1505388"/>
                    <a:pt x="2942875" y="1505388"/>
                  </a:cubicBezTo>
                  <a:cubicBezTo>
                    <a:pt x="2942875" y="1505388"/>
                    <a:pt x="2942875" y="1508473"/>
                    <a:pt x="2942875" y="1508473"/>
                  </a:cubicBezTo>
                  <a:cubicBezTo>
                    <a:pt x="2942875" y="1511559"/>
                    <a:pt x="2942875" y="1511559"/>
                    <a:pt x="2942875" y="1511559"/>
                  </a:cubicBezTo>
                  <a:cubicBezTo>
                    <a:pt x="2942875" y="1511559"/>
                    <a:pt x="2942875" y="1514645"/>
                    <a:pt x="2942875" y="1514645"/>
                  </a:cubicBezTo>
                  <a:cubicBezTo>
                    <a:pt x="2939790" y="1514645"/>
                    <a:pt x="2939790" y="1514645"/>
                    <a:pt x="2939790" y="1514645"/>
                  </a:cubicBezTo>
                  <a:cubicBezTo>
                    <a:pt x="2939790" y="1517730"/>
                    <a:pt x="2939790" y="1517730"/>
                    <a:pt x="2936704" y="1517730"/>
                  </a:cubicBezTo>
                  <a:cubicBezTo>
                    <a:pt x="2936704" y="1517730"/>
                    <a:pt x="2936704" y="1517730"/>
                    <a:pt x="2933618" y="1517730"/>
                  </a:cubicBezTo>
                  <a:cubicBezTo>
                    <a:pt x="2933618" y="1517730"/>
                    <a:pt x="2933618" y="1514645"/>
                    <a:pt x="2930533" y="1514645"/>
                  </a:cubicBezTo>
                  <a:cubicBezTo>
                    <a:pt x="2930533" y="1514645"/>
                    <a:pt x="2930533" y="1514645"/>
                    <a:pt x="2930533" y="1511559"/>
                  </a:cubicBezTo>
                  <a:cubicBezTo>
                    <a:pt x="2930533" y="1511559"/>
                    <a:pt x="2927447" y="1511559"/>
                    <a:pt x="2927447" y="1508473"/>
                  </a:cubicBezTo>
                  <a:cubicBezTo>
                    <a:pt x="2927447" y="1508473"/>
                    <a:pt x="2930533" y="1508473"/>
                    <a:pt x="2930533" y="1508473"/>
                  </a:cubicBezTo>
                  <a:cubicBezTo>
                    <a:pt x="2930533" y="1505388"/>
                    <a:pt x="2930533" y="1505388"/>
                    <a:pt x="2930533" y="1505388"/>
                  </a:cubicBezTo>
                  <a:cubicBezTo>
                    <a:pt x="2930533" y="1502302"/>
                    <a:pt x="2930533" y="1502302"/>
                    <a:pt x="2933618" y="1502302"/>
                  </a:cubicBezTo>
                  <a:close/>
                  <a:moveTo>
                    <a:pt x="2707424" y="1498445"/>
                  </a:moveTo>
                  <a:cubicBezTo>
                    <a:pt x="2710580" y="1498445"/>
                    <a:pt x="2710580" y="1498445"/>
                    <a:pt x="2713736" y="1498445"/>
                  </a:cubicBezTo>
                  <a:cubicBezTo>
                    <a:pt x="2713736" y="1498445"/>
                    <a:pt x="2713736" y="1498445"/>
                    <a:pt x="2716892" y="1498445"/>
                  </a:cubicBezTo>
                  <a:cubicBezTo>
                    <a:pt x="2716892" y="1498445"/>
                    <a:pt x="2720047" y="1498445"/>
                    <a:pt x="2723203" y="1498445"/>
                  </a:cubicBezTo>
                  <a:cubicBezTo>
                    <a:pt x="2723203" y="1498445"/>
                    <a:pt x="2726359" y="1501531"/>
                    <a:pt x="2726359" y="1501531"/>
                  </a:cubicBezTo>
                  <a:cubicBezTo>
                    <a:pt x="2729515" y="1504616"/>
                    <a:pt x="2729515" y="1504616"/>
                    <a:pt x="2729515" y="1507702"/>
                  </a:cubicBezTo>
                  <a:cubicBezTo>
                    <a:pt x="2729515" y="1510788"/>
                    <a:pt x="2732670" y="1510788"/>
                    <a:pt x="2732670" y="1513873"/>
                  </a:cubicBezTo>
                  <a:cubicBezTo>
                    <a:pt x="2732670" y="1513873"/>
                    <a:pt x="2732670" y="1516959"/>
                    <a:pt x="2729515" y="1516959"/>
                  </a:cubicBezTo>
                  <a:cubicBezTo>
                    <a:pt x="2729515" y="1520044"/>
                    <a:pt x="2729515" y="1523130"/>
                    <a:pt x="2726359" y="1523130"/>
                  </a:cubicBezTo>
                  <a:cubicBezTo>
                    <a:pt x="2726359" y="1526216"/>
                    <a:pt x="2723203" y="1526216"/>
                    <a:pt x="2723203" y="1526216"/>
                  </a:cubicBezTo>
                  <a:cubicBezTo>
                    <a:pt x="2720047" y="1526216"/>
                    <a:pt x="2716892" y="1529301"/>
                    <a:pt x="2716892" y="1529301"/>
                  </a:cubicBezTo>
                  <a:cubicBezTo>
                    <a:pt x="2713736" y="1529301"/>
                    <a:pt x="2713736" y="1529301"/>
                    <a:pt x="2713736" y="1529301"/>
                  </a:cubicBezTo>
                  <a:cubicBezTo>
                    <a:pt x="2710580" y="1529301"/>
                    <a:pt x="2707424" y="1526216"/>
                    <a:pt x="2707424" y="1526216"/>
                  </a:cubicBezTo>
                  <a:cubicBezTo>
                    <a:pt x="2704269" y="1526216"/>
                    <a:pt x="2704269" y="1523130"/>
                    <a:pt x="2704269" y="1523130"/>
                  </a:cubicBezTo>
                  <a:cubicBezTo>
                    <a:pt x="2701113" y="1523130"/>
                    <a:pt x="2697957" y="1520044"/>
                    <a:pt x="2697957" y="1516959"/>
                  </a:cubicBezTo>
                  <a:cubicBezTo>
                    <a:pt x="2697957" y="1516959"/>
                    <a:pt x="2697957" y="1513873"/>
                    <a:pt x="2697957" y="1513873"/>
                  </a:cubicBezTo>
                  <a:cubicBezTo>
                    <a:pt x="2697957" y="1510788"/>
                    <a:pt x="2697957" y="1507702"/>
                    <a:pt x="2697957" y="1507702"/>
                  </a:cubicBezTo>
                  <a:cubicBezTo>
                    <a:pt x="2701113" y="1504616"/>
                    <a:pt x="2701113" y="1504616"/>
                    <a:pt x="2701113" y="1501531"/>
                  </a:cubicBezTo>
                  <a:cubicBezTo>
                    <a:pt x="2704269" y="1501531"/>
                    <a:pt x="2704269" y="1498445"/>
                    <a:pt x="2707424" y="1498445"/>
                  </a:cubicBezTo>
                  <a:close/>
                  <a:moveTo>
                    <a:pt x="2827938" y="1492660"/>
                  </a:moveTo>
                  <a:cubicBezTo>
                    <a:pt x="2831023" y="1492660"/>
                    <a:pt x="2834109" y="1492660"/>
                    <a:pt x="2834109" y="1492660"/>
                  </a:cubicBezTo>
                  <a:cubicBezTo>
                    <a:pt x="2837194" y="1492660"/>
                    <a:pt x="2840280" y="1492660"/>
                    <a:pt x="2840280" y="1495746"/>
                  </a:cubicBezTo>
                  <a:cubicBezTo>
                    <a:pt x="2843366" y="1495746"/>
                    <a:pt x="2843366" y="1498831"/>
                    <a:pt x="2843366" y="1498831"/>
                  </a:cubicBezTo>
                  <a:cubicBezTo>
                    <a:pt x="2843366" y="1498831"/>
                    <a:pt x="2843366" y="1498831"/>
                    <a:pt x="2846451" y="1501917"/>
                  </a:cubicBezTo>
                  <a:cubicBezTo>
                    <a:pt x="2846451" y="1501917"/>
                    <a:pt x="2846451" y="1505003"/>
                    <a:pt x="2846451" y="1508088"/>
                  </a:cubicBezTo>
                  <a:cubicBezTo>
                    <a:pt x="2846451" y="1511174"/>
                    <a:pt x="2846451" y="1511174"/>
                    <a:pt x="2846451" y="1511174"/>
                  </a:cubicBezTo>
                  <a:cubicBezTo>
                    <a:pt x="2846451" y="1514259"/>
                    <a:pt x="2843366" y="1517345"/>
                    <a:pt x="2843366" y="1520431"/>
                  </a:cubicBezTo>
                  <a:cubicBezTo>
                    <a:pt x="2840280" y="1520431"/>
                    <a:pt x="2840280" y="1520431"/>
                    <a:pt x="2840280" y="1520431"/>
                  </a:cubicBezTo>
                  <a:cubicBezTo>
                    <a:pt x="2837194" y="1523516"/>
                    <a:pt x="2837194" y="1523516"/>
                    <a:pt x="2834109" y="1523516"/>
                  </a:cubicBezTo>
                  <a:cubicBezTo>
                    <a:pt x="2831023" y="1523516"/>
                    <a:pt x="2831023" y="1523516"/>
                    <a:pt x="2827938" y="1523516"/>
                  </a:cubicBezTo>
                  <a:cubicBezTo>
                    <a:pt x="2824852" y="1523516"/>
                    <a:pt x="2824852" y="1523516"/>
                    <a:pt x="2821766" y="1520431"/>
                  </a:cubicBezTo>
                  <a:cubicBezTo>
                    <a:pt x="2821766" y="1520431"/>
                    <a:pt x="2818681" y="1517345"/>
                    <a:pt x="2818681" y="1517345"/>
                  </a:cubicBezTo>
                  <a:cubicBezTo>
                    <a:pt x="2818681" y="1517345"/>
                    <a:pt x="2818681" y="1517345"/>
                    <a:pt x="2818681" y="1514259"/>
                  </a:cubicBezTo>
                  <a:cubicBezTo>
                    <a:pt x="2815595" y="1514259"/>
                    <a:pt x="2815595" y="1511174"/>
                    <a:pt x="2815595" y="1508088"/>
                  </a:cubicBezTo>
                  <a:cubicBezTo>
                    <a:pt x="2815595" y="1505003"/>
                    <a:pt x="2815595" y="1505003"/>
                    <a:pt x="2815595" y="1505003"/>
                  </a:cubicBezTo>
                  <a:cubicBezTo>
                    <a:pt x="2815595" y="1501917"/>
                    <a:pt x="2818681" y="1498831"/>
                    <a:pt x="2821766" y="1495746"/>
                  </a:cubicBezTo>
                  <a:cubicBezTo>
                    <a:pt x="2821766" y="1495746"/>
                    <a:pt x="2821766" y="1495746"/>
                    <a:pt x="2824852" y="1495746"/>
                  </a:cubicBezTo>
                  <a:cubicBezTo>
                    <a:pt x="2824852" y="1492660"/>
                    <a:pt x="2827938" y="1492660"/>
                    <a:pt x="2827938" y="1492660"/>
                  </a:cubicBezTo>
                  <a:close/>
                  <a:moveTo>
                    <a:pt x="1242115" y="1457947"/>
                  </a:moveTo>
                  <a:cubicBezTo>
                    <a:pt x="1245133" y="1457947"/>
                    <a:pt x="1248152" y="1457947"/>
                    <a:pt x="1251171" y="1457947"/>
                  </a:cubicBezTo>
                  <a:cubicBezTo>
                    <a:pt x="1257208" y="1457947"/>
                    <a:pt x="1263245" y="1457947"/>
                    <a:pt x="1269282" y="1460882"/>
                  </a:cubicBezTo>
                  <a:cubicBezTo>
                    <a:pt x="1269282" y="1463817"/>
                    <a:pt x="1272300" y="1466751"/>
                    <a:pt x="1275319" y="1466751"/>
                  </a:cubicBezTo>
                  <a:cubicBezTo>
                    <a:pt x="1278337" y="1469686"/>
                    <a:pt x="1281356" y="1472621"/>
                    <a:pt x="1281356" y="1478490"/>
                  </a:cubicBezTo>
                  <a:cubicBezTo>
                    <a:pt x="1284374" y="1481425"/>
                    <a:pt x="1284374" y="1484359"/>
                    <a:pt x="1284374" y="1490229"/>
                  </a:cubicBezTo>
                  <a:cubicBezTo>
                    <a:pt x="1284374" y="1493163"/>
                    <a:pt x="1284374" y="1499033"/>
                    <a:pt x="1281356" y="1501968"/>
                  </a:cubicBezTo>
                  <a:cubicBezTo>
                    <a:pt x="1281356" y="1504902"/>
                    <a:pt x="1278337" y="1507837"/>
                    <a:pt x="1275319" y="1510772"/>
                  </a:cubicBezTo>
                  <a:cubicBezTo>
                    <a:pt x="1275319" y="1510772"/>
                    <a:pt x="1275319" y="1510772"/>
                    <a:pt x="1272300" y="1516641"/>
                  </a:cubicBezTo>
                  <a:cubicBezTo>
                    <a:pt x="1266263" y="1519576"/>
                    <a:pt x="1263245" y="1522510"/>
                    <a:pt x="1257208" y="1522510"/>
                  </a:cubicBezTo>
                  <a:cubicBezTo>
                    <a:pt x="1254189" y="1525445"/>
                    <a:pt x="1251171" y="1525445"/>
                    <a:pt x="1248152" y="1525445"/>
                  </a:cubicBezTo>
                  <a:cubicBezTo>
                    <a:pt x="1242115" y="1525445"/>
                    <a:pt x="1236078" y="1522510"/>
                    <a:pt x="1233059" y="1519576"/>
                  </a:cubicBezTo>
                  <a:cubicBezTo>
                    <a:pt x="1230041" y="1519576"/>
                    <a:pt x="1227022" y="1516641"/>
                    <a:pt x="1224004" y="1516641"/>
                  </a:cubicBezTo>
                  <a:cubicBezTo>
                    <a:pt x="1220985" y="1513706"/>
                    <a:pt x="1220985" y="1510772"/>
                    <a:pt x="1217967" y="1504902"/>
                  </a:cubicBezTo>
                  <a:cubicBezTo>
                    <a:pt x="1214948" y="1501968"/>
                    <a:pt x="1214948" y="1499033"/>
                    <a:pt x="1214948" y="1493163"/>
                  </a:cubicBezTo>
                  <a:cubicBezTo>
                    <a:pt x="1214948" y="1490229"/>
                    <a:pt x="1214948" y="1484359"/>
                    <a:pt x="1217967" y="1481425"/>
                  </a:cubicBezTo>
                  <a:cubicBezTo>
                    <a:pt x="1220985" y="1478490"/>
                    <a:pt x="1220985" y="1472621"/>
                    <a:pt x="1224004" y="1469686"/>
                  </a:cubicBezTo>
                  <a:cubicBezTo>
                    <a:pt x="1224004" y="1469686"/>
                    <a:pt x="1224004" y="1469686"/>
                    <a:pt x="1230041" y="1466751"/>
                  </a:cubicBezTo>
                  <a:cubicBezTo>
                    <a:pt x="1233059" y="1463817"/>
                    <a:pt x="1239096" y="1460882"/>
                    <a:pt x="1242115" y="1457947"/>
                  </a:cubicBezTo>
                  <a:close/>
                  <a:moveTo>
                    <a:pt x="2794381" y="1448304"/>
                  </a:moveTo>
                  <a:cubicBezTo>
                    <a:pt x="2794381" y="1448304"/>
                    <a:pt x="2797756" y="1448304"/>
                    <a:pt x="2797756" y="1448304"/>
                  </a:cubicBezTo>
                  <a:cubicBezTo>
                    <a:pt x="2797756" y="1448304"/>
                    <a:pt x="2797756" y="1448304"/>
                    <a:pt x="2801131" y="1448304"/>
                  </a:cubicBezTo>
                  <a:cubicBezTo>
                    <a:pt x="2801131" y="1448304"/>
                    <a:pt x="2801131" y="1448304"/>
                    <a:pt x="2804506" y="1448304"/>
                  </a:cubicBezTo>
                  <a:cubicBezTo>
                    <a:pt x="2804506" y="1448304"/>
                    <a:pt x="2804506" y="1448304"/>
                    <a:pt x="2807881" y="1448304"/>
                  </a:cubicBezTo>
                  <a:cubicBezTo>
                    <a:pt x="2807881" y="1448304"/>
                    <a:pt x="2807881" y="1451197"/>
                    <a:pt x="2807881" y="1451197"/>
                  </a:cubicBezTo>
                  <a:cubicBezTo>
                    <a:pt x="2807881" y="1451197"/>
                    <a:pt x="2807881" y="1451197"/>
                    <a:pt x="2807881" y="1454089"/>
                  </a:cubicBezTo>
                  <a:cubicBezTo>
                    <a:pt x="2807881" y="1456982"/>
                    <a:pt x="2807881" y="1456982"/>
                    <a:pt x="2807881" y="1456982"/>
                  </a:cubicBezTo>
                  <a:cubicBezTo>
                    <a:pt x="2807881" y="1456982"/>
                    <a:pt x="2804506" y="1456982"/>
                    <a:pt x="2804506" y="1456982"/>
                  </a:cubicBezTo>
                  <a:cubicBezTo>
                    <a:pt x="2804506" y="1459875"/>
                    <a:pt x="2804506" y="1459875"/>
                    <a:pt x="2801131" y="1459875"/>
                  </a:cubicBezTo>
                  <a:cubicBezTo>
                    <a:pt x="2801131" y="1459875"/>
                    <a:pt x="2801131" y="1459875"/>
                    <a:pt x="2797756" y="1459875"/>
                  </a:cubicBezTo>
                  <a:cubicBezTo>
                    <a:pt x="2797756" y="1456982"/>
                    <a:pt x="2797756" y="1456982"/>
                    <a:pt x="2794381" y="1456982"/>
                  </a:cubicBezTo>
                  <a:cubicBezTo>
                    <a:pt x="2794381" y="1454089"/>
                    <a:pt x="2794381" y="1454089"/>
                    <a:pt x="2794381" y="1454089"/>
                  </a:cubicBezTo>
                  <a:cubicBezTo>
                    <a:pt x="2794381" y="1451197"/>
                    <a:pt x="2794381" y="1451197"/>
                    <a:pt x="2794381" y="1451197"/>
                  </a:cubicBezTo>
                  <a:cubicBezTo>
                    <a:pt x="2794381" y="1451197"/>
                    <a:pt x="2794381" y="1451197"/>
                    <a:pt x="2794381" y="1448304"/>
                  </a:cubicBezTo>
                  <a:close/>
                  <a:moveTo>
                    <a:pt x="2957917" y="1438662"/>
                  </a:moveTo>
                  <a:cubicBezTo>
                    <a:pt x="2961003" y="1438662"/>
                    <a:pt x="2961003" y="1438662"/>
                    <a:pt x="2964088" y="1438662"/>
                  </a:cubicBezTo>
                  <a:cubicBezTo>
                    <a:pt x="2967174" y="1438662"/>
                    <a:pt x="2967174" y="1438662"/>
                    <a:pt x="2970259" y="1438662"/>
                  </a:cubicBezTo>
                  <a:cubicBezTo>
                    <a:pt x="2970259" y="1438662"/>
                    <a:pt x="2973345" y="1438662"/>
                    <a:pt x="2973345" y="1441747"/>
                  </a:cubicBezTo>
                  <a:cubicBezTo>
                    <a:pt x="2976431" y="1441747"/>
                    <a:pt x="2976431" y="1444833"/>
                    <a:pt x="2979516" y="1444833"/>
                  </a:cubicBezTo>
                  <a:cubicBezTo>
                    <a:pt x="2979516" y="1447919"/>
                    <a:pt x="2979516" y="1447919"/>
                    <a:pt x="2979516" y="1451004"/>
                  </a:cubicBezTo>
                  <a:cubicBezTo>
                    <a:pt x="2979516" y="1454090"/>
                    <a:pt x="2979516" y="1454090"/>
                    <a:pt x="2979516" y="1457175"/>
                  </a:cubicBezTo>
                  <a:cubicBezTo>
                    <a:pt x="2979516" y="1460261"/>
                    <a:pt x="2976431" y="1463347"/>
                    <a:pt x="2976431" y="1466433"/>
                  </a:cubicBezTo>
                  <a:cubicBezTo>
                    <a:pt x="2973345" y="1466433"/>
                    <a:pt x="2973345" y="1466433"/>
                    <a:pt x="2973345" y="1466433"/>
                  </a:cubicBezTo>
                  <a:cubicBezTo>
                    <a:pt x="2970259" y="1469518"/>
                    <a:pt x="2967174" y="1469518"/>
                    <a:pt x="2964088" y="1469518"/>
                  </a:cubicBezTo>
                  <a:cubicBezTo>
                    <a:pt x="2964088" y="1469518"/>
                    <a:pt x="2961003" y="1469518"/>
                    <a:pt x="2961003" y="1469518"/>
                  </a:cubicBezTo>
                  <a:cubicBezTo>
                    <a:pt x="2957917" y="1469518"/>
                    <a:pt x="2957917" y="1466433"/>
                    <a:pt x="2954831" y="1466433"/>
                  </a:cubicBezTo>
                  <a:cubicBezTo>
                    <a:pt x="2954831" y="1466433"/>
                    <a:pt x="2951746" y="1463347"/>
                    <a:pt x="2951746" y="1463347"/>
                  </a:cubicBezTo>
                  <a:cubicBezTo>
                    <a:pt x="2948660" y="1460261"/>
                    <a:pt x="2948660" y="1457175"/>
                    <a:pt x="2948660" y="1457175"/>
                  </a:cubicBezTo>
                  <a:cubicBezTo>
                    <a:pt x="2948660" y="1454090"/>
                    <a:pt x="2948660" y="1451004"/>
                    <a:pt x="2948660" y="1451004"/>
                  </a:cubicBezTo>
                  <a:cubicBezTo>
                    <a:pt x="2948660" y="1451004"/>
                    <a:pt x="2948660" y="1451004"/>
                    <a:pt x="2948660" y="1447919"/>
                  </a:cubicBezTo>
                  <a:cubicBezTo>
                    <a:pt x="2951746" y="1447919"/>
                    <a:pt x="2951746" y="1444833"/>
                    <a:pt x="2954831" y="1441747"/>
                  </a:cubicBezTo>
                  <a:cubicBezTo>
                    <a:pt x="2954831" y="1441747"/>
                    <a:pt x="2954831" y="1441747"/>
                    <a:pt x="2957917" y="1438662"/>
                  </a:cubicBezTo>
                  <a:close/>
                  <a:moveTo>
                    <a:pt x="2741027" y="1438662"/>
                  </a:moveTo>
                  <a:cubicBezTo>
                    <a:pt x="2741027" y="1438662"/>
                    <a:pt x="2741027" y="1438662"/>
                    <a:pt x="2744241" y="1438662"/>
                  </a:cubicBezTo>
                  <a:cubicBezTo>
                    <a:pt x="2744241" y="1438662"/>
                    <a:pt x="2747455" y="1438662"/>
                    <a:pt x="2747455" y="1438662"/>
                  </a:cubicBezTo>
                  <a:cubicBezTo>
                    <a:pt x="2747455" y="1438662"/>
                    <a:pt x="2750669" y="1438662"/>
                    <a:pt x="2750669" y="1441876"/>
                  </a:cubicBezTo>
                  <a:cubicBezTo>
                    <a:pt x="2750669" y="1441876"/>
                    <a:pt x="2753883" y="1441876"/>
                    <a:pt x="2753883" y="1441876"/>
                  </a:cubicBezTo>
                  <a:cubicBezTo>
                    <a:pt x="2753883" y="1441876"/>
                    <a:pt x="2753883" y="1441876"/>
                    <a:pt x="2753883" y="1445090"/>
                  </a:cubicBezTo>
                  <a:cubicBezTo>
                    <a:pt x="2753883" y="1445090"/>
                    <a:pt x="2753883" y="1448304"/>
                    <a:pt x="2753883" y="1448304"/>
                  </a:cubicBezTo>
                  <a:cubicBezTo>
                    <a:pt x="2753883" y="1448304"/>
                    <a:pt x="2753883" y="1451519"/>
                    <a:pt x="2753883" y="1451519"/>
                  </a:cubicBezTo>
                  <a:cubicBezTo>
                    <a:pt x="2753883" y="1451519"/>
                    <a:pt x="2753883" y="1454733"/>
                    <a:pt x="2753883" y="1454733"/>
                  </a:cubicBezTo>
                  <a:cubicBezTo>
                    <a:pt x="2750669" y="1454733"/>
                    <a:pt x="2750669" y="1457947"/>
                    <a:pt x="2750669" y="1457947"/>
                  </a:cubicBezTo>
                  <a:cubicBezTo>
                    <a:pt x="2750669" y="1457947"/>
                    <a:pt x="2747455" y="1457947"/>
                    <a:pt x="2747455" y="1457947"/>
                  </a:cubicBezTo>
                  <a:cubicBezTo>
                    <a:pt x="2744241" y="1457947"/>
                    <a:pt x="2744241" y="1457947"/>
                    <a:pt x="2744241" y="1457947"/>
                  </a:cubicBezTo>
                  <a:cubicBezTo>
                    <a:pt x="2741027" y="1457947"/>
                    <a:pt x="2741027" y="1457947"/>
                    <a:pt x="2741027" y="1457947"/>
                  </a:cubicBezTo>
                  <a:cubicBezTo>
                    <a:pt x="2737812" y="1454733"/>
                    <a:pt x="2737812" y="1454733"/>
                    <a:pt x="2737812" y="1454733"/>
                  </a:cubicBezTo>
                  <a:cubicBezTo>
                    <a:pt x="2737812" y="1454733"/>
                    <a:pt x="2737812" y="1454733"/>
                    <a:pt x="2737812" y="1451519"/>
                  </a:cubicBezTo>
                  <a:cubicBezTo>
                    <a:pt x="2734598" y="1451519"/>
                    <a:pt x="2734598" y="1448304"/>
                    <a:pt x="2734598" y="1448304"/>
                  </a:cubicBezTo>
                  <a:cubicBezTo>
                    <a:pt x="2734598" y="1448304"/>
                    <a:pt x="2734598" y="1445090"/>
                    <a:pt x="2734598" y="1445090"/>
                  </a:cubicBezTo>
                  <a:cubicBezTo>
                    <a:pt x="2734598" y="1445090"/>
                    <a:pt x="2737812" y="1441876"/>
                    <a:pt x="2737812" y="1441876"/>
                  </a:cubicBezTo>
                  <a:cubicBezTo>
                    <a:pt x="2737812" y="1441876"/>
                    <a:pt x="2741027" y="1441876"/>
                    <a:pt x="2741027" y="1438662"/>
                  </a:cubicBezTo>
                  <a:close/>
                  <a:moveTo>
                    <a:pt x="1588112" y="1417448"/>
                  </a:moveTo>
                  <a:cubicBezTo>
                    <a:pt x="1588112" y="1417448"/>
                    <a:pt x="1588112" y="1417448"/>
                    <a:pt x="1591108" y="1417448"/>
                  </a:cubicBezTo>
                  <a:cubicBezTo>
                    <a:pt x="1606088" y="1417448"/>
                    <a:pt x="1618072" y="1420448"/>
                    <a:pt x="1630056" y="1429447"/>
                  </a:cubicBezTo>
                  <a:cubicBezTo>
                    <a:pt x="1636049" y="1432447"/>
                    <a:pt x="1642041" y="1438447"/>
                    <a:pt x="1648033" y="1441447"/>
                  </a:cubicBezTo>
                  <a:cubicBezTo>
                    <a:pt x="1657021" y="1450446"/>
                    <a:pt x="1666009" y="1462446"/>
                    <a:pt x="1669005" y="1477446"/>
                  </a:cubicBezTo>
                  <a:cubicBezTo>
                    <a:pt x="1669005" y="1483445"/>
                    <a:pt x="1669005" y="1492445"/>
                    <a:pt x="1672001" y="1498445"/>
                  </a:cubicBezTo>
                  <a:cubicBezTo>
                    <a:pt x="1672001" y="1510444"/>
                    <a:pt x="1669005" y="1519444"/>
                    <a:pt x="1663013" y="1531443"/>
                  </a:cubicBezTo>
                  <a:cubicBezTo>
                    <a:pt x="1660017" y="1540443"/>
                    <a:pt x="1657021" y="1549442"/>
                    <a:pt x="1648033" y="1555442"/>
                  </a:cubicBezTo>
                  <a:cubicBezTo>
                    <a:pt x="1639045" y="1564442"/>
                    <a:pt x="1633053" y="1570442"/>
                    <a:pt x="1621068" y="1573441"/>
                  </a:cubicBezTo>
                  <a:cubicBezTo>
                    <a:pt x="1612080" y="1576441"/>
                    <a:pt x="1603092" y="1579441"/>
                    <a:pt x="1591108" y="1579441"/>
                  </a:cubicBezTo>
                  <a:cubicBezTo>
                    <a:pt x="1591108" y="1579441"/>
                    <a:pt x="1591108" y="1579441"/>
                    <a:pt x="1588112" y="1579441"/>
                  </a:cubicBezTo>
                  <a:cubicBezTo>
                    <a:pt x="1573131" y="1579441"/>
                    <a:pt x="1558151" y="1576441"/>
                    <a:pt x="1546167" y="1567442"/>
                  </a:cubicBezTo>
                  <a:cubicBezTo>
                    <a:pt x="1540175" y="1564442"/>
                    <a:pt x="1534183" y="1561442"/>
                    <a:pt x="1528191" y="1555442"/>
                  </a:cubicBezTo>
                  <a:cubicBezTo>
                    <a:pt x="1519203" y="1546443"/>
                    <a:pt x="1513210" y="1534443"/>
                    <a:pt x="1510214" y="1519444"/>
                  </a:cubicBezTo>
                  <a:cubicBezTo>
                    <a:pt x="1507218" y="1513444"/>
                    <a:pt x="1507218" y="1507444"/>
                    <a:pt x="1507218" y="1498445"/>
                  </a:cubicBezTo>
                  <a:cubicBezTo>
                    <a:pt x="1504222" y="1486445"/>
                    <a:pt x="1507218" y="1477446"/>
                    <a:pt x="1513210" y="1468446"/>
                  </a:cubicBezTo>
                  <a:cubicBezTo>
                    <a:pt x="1516206" y="1456446"/>
                    <a:pt x="1522199" y="1450446"/>
                    <a:pt x="1528191" y="1441447"/>
                  </a:cubicBezTo>
                  <a:cubicBezTo>
                    <a:pt x="1537179" y="1435447"/>
                    <a:pt x="1546167" y="1429447"/>
                    <a:pt x="1555155" y="1426447"/>
                  </a:cubicBezTo>
                  <a:cubicBezTo>
                    <a:pt x="1564143" y="1420448"/>
                    <a:pt x="1576128" y="1417448"/>
                    <a:pt x="1588112" y="1417448"/>
                  </a:cubicBezTo>
                  <a:close/>
                  <a:moveTo>
                    <a:pt x="2865754" y="1372397"/>
                  </a:moveTo>
                  <a:cubicBezTo>
                    <a:pt x="2869497" y="1372867"/>
                    <a:pt x="2873193" y="1374751"/>
                    <a:pt x="2876150" y="1378517"/>
                  </a:cubicBezTo>
                  <a:cubicBezTo>
                    <a:pt x="2885021" y="1396597"/>
                    <a:pt x="2858408" y="1411664"/>
                    <a:pt x="2849536" y="1393584"/>
                  </a:cubicBezTo>
                  <a:cubicBezTo>
                    <a:pt x="2842883" y="1382284"/>
                    <a:pt x="2854526" y="1370984"/>
                    <a:pt x="2865754" y="1372397"/>
                  </a:cubicBezTo>
                  <a:close/>
                  <a:moveTo>
                    <a:pt x="2088554" y="1324881"/>
                  </a:moveTo>
                  <a:cubicBezTo>
                    <a:pt x="2097553" y="1324881"/>
                    <a:pt x="2109553" y="1327877"/>
                    <a:pt x="2118552" y="1333869"/>
                  </a:cubicBezTo>
                  <a:cubicBezTo>
                    <a:pt x="2127552" y="1336865"/>
                    <a:pt x="2136552" y="1342857"/>
                    <a:pt x="2145551" y="1348849"/>
                  </a:cubicBezTo>
                  <a:cubicBezTo>
                    <a:pt x="2151551" y="1357837"/>
                    <a:pt x="2157551" y="1366826"/>
                    <a:pt x="2160551" y="1375814"/>
                  </a:cubicBezTo>
                  <a:cubicBezTo>
                    <a:pt x="2166550" y="1384802"/>
                    <a:pt x="2169550" y="1396786"/>
                    <a:pt x="2169550" y="1405774"/>
                  </a:cubicBezTo>
                  <a:cubicBezTo>
                    <a:pt x="2169550" y="1405774"/>
                    <a:pt x="2169550" y="1405774"/>
                    <a:pt x="2169550" y="1411766"/>
                  </a:cubicBezTo>
                  <a:cubicBezTo>
                    <a:pt x="2169550" y="1423751"/>
                    <a:pt x="2163551" y="1438731"/>
                    <a:pt x="2157551" y="1450715"/>
                  </a:cubicBezTo>
                  <a:cubicBezTo>
                    <a:pt x="2154551" y="1456707"/>
                    <a:pt x="2148551" y="1462700"/>
                    <a:pt x="2145551" y="1468692"/>
                  </a:cubicBezTo>
                  <a:cubicBezTo>
                    <a:pt x="2133552" y="1477680"/>
                    <a:pt x="2121552" y="1483672"/>
                    <a:pt x="2109553" y="1489664"/>
                  </a:cubicBezTo>
                  <a:cubicBezTo>
                    <a:pt x="2100553" y="1489664"/>
                    <a:pt x="2094553" y="1489664"/>
                    <a:pt x="2088554" y="1492660"/>
                  </a:cubicBezTo>
                  <a:cubicBezTo>
                    <a:pt x="2076554" y="1492660"/>
                    <a:pt x="2067555" y="1489664"/>
                    <a:pt x="2055555" y="1483672"/>
                  </a:cubicBezTo>
                  <a:cubicBezTo>
                    <a:pt x="2046556" y="1480676"/>
                    <a:pt x="2037556" y="1474684"/>
                    <a:pt x="2031556" y="1468692"/>
                  </a:cubicBezTo>
                  <a:cubicBezTo>
                    <a:pt x="2022557" y="1459704"/>
                    <a:pt x="2016557" y="1450715"/>
                    <a:pt x="2013557" y="1441727"/>
                  </a:cubicBezTo>
                  <a:cubicBezTo>
                    <a:pt x="2007557" y="1432739"/>
                    <a:pt x="2007557" y="1420755"/>
                    <a:pt x="2007557" y="1411766"/>
                  </a:cubicBezTo>
                  <a:cubicBezTo>
                    <a:pt x="2007557" y="1411766"/>
                    <a:pt x="2007557" y="1411766"/>
                    <a:pt x="2007557" y="1405774"/>
                  </a:cubicBezTo>
                  <a:cubicBezTo>
                    <a:pt x="2007557" y="1390794"/>
                    <a:pt x="2010557" y="1378810"/>
                    <a:pt x="2016557" y="1366826"/>
                  </a:cubicBezTo>
                  <a:cubicBezTo>
                    <a:pt x="2022557" y="1360834"/>
                    <a:pt x="2025556" y="1354841"/>
                    <a:pt x="2031556" y="1348849"/>
                  </a:cubicBezTo>
                  <a:cubicBezTo>
                    <a:pt x="2040556" y="1339861"/>
                    <a:pt x="2052555" y="1333869"/>
                    <a:pt x="2067555" y="1327877"/>
                  </a:cubicBezTo>
                  <a:cubicBezTo>
                    <a:pt x="2073554" y="1327877"/>
                    <a:pt x="2079554" y="1327877"/>
                    <a:pt x="2088554" y="1324881"/>
                  </a:cubicBezTo>
                  <a:close/>
                  <a:moveTo>
                    <a:pt x="2256756" y="1093462"/>
                  </a:moveTo>
                  <a:cubicBezTo>
                    <a:pt x="2319972" y="1093462"/>
                    <a:pt x="2319972" y="1189887"/>
                    <a:pt x="2256756" y="1189887"/>
                  </a:cubicBezTo>
                  <a:cubicBezTo>
                    <a:pt x="2196549" y="1189887"/>
                    <a:pt x="2196549" y="1093462"/>
                    <a:pt x="2256756" y="1093462"/>
                  </a:cubicBezTo>
                  <a:close/>
                  <a:moveTo>
                    <a:pt x="1874344" y="979682"/>
                  </a:moveTo>
                  <a:cubicBezTo>
                    <a:pt x="1874344" y="979682"/>
                    <a:pt x="1874344" y="979682"/>
                    <a:pt x="1877385" y="979682"/>
                  </a:cubicBezTo>
                  <a:cubicBezTo>
                    <a:pt x="1883467" y="979682"/>
                    <a:pt x="1889549" y="982723"/>
                    <a:pt x="1895631" y="985764"/>
                  </a:cubicBezTo>
                  <a:cubicBezTo>
                    <a:pt x="1898673" y="985764"/>
                    <a:pt x="1901714" y="988805"/>
                    <a:pt x="1904755" y="991846"/>
                  </a:cubicBezTo>
                  <a:cubicBezTo>
                    <a:pt x="1910837" y="994887"/>
                    <a:pt x="1913878" y="1000970"/>
                    <a:pt x="1913878" y="1007052"/>
                  </a:cubicBezTo>
                  <a:cubicBezTo>
                    <a:pt x="1913878" y="1010093"/>
                    <a:pt x="1916919" y="1016175"/>
                    <a:pt x="1916919" y="1019216"/>
                  </a:cubicBezTo>
                  <a:cubicBezTo>
                    <a:pt x="1916919" y="1022257"/>
                    <a:pt x="1913878" y="1028340"/>
                    <a:pt x="1913878" y="1034422"/>
                  </a:cubicBezTo>
                  <a:cubicBezTo>
                    <a:pt x="1910837" y="1037463"/>
                    <a:pt x="1907796" y="1043545"/>
                    <a:pt x="1904755" y="1046586"/>
                  </a:cubicBezTo>
                  <a:cubicBezTo>
                    <a:pt x="1901714" y="1049628"/>
                    <a:pt x="1898673" y="1052669"/>
                    <a:pt x="1892590" y="1052669"/>
                  </a:cubicBezTo>
                  <a:cubicBezTo>
                    <a:pt x="1886508" y="1055710"/>
                    <a:pt x="1883467" y="1058751"/>
                    <a:pt x="1877385" y="1055710"/>
                  </a:cubicBezTo>
                  <a:cubicBezTo>
                    <a:pt x="1877385" y="1055710"/>
                    <a:pt x="1877385" y="1055710"/>
                    <a:pt x="1874344" y="1055710"/>
                  </a:cubicBezTo>
                  <a:cubicBezTo>
                    <a:pt x="1868261" y="1055710"/>
                    <a:pt x="1862179" y="1055710"/>
                    <a:pt x="1856097" y="1052669"/>
                  </a:cubicBezTo>
                  <a:cubicBezTo>
                    <a:pt x="1853056" y="1049628"/>
                    <a:pt x="1850015" y="1046586"/>
                    <a:pt x="1846974" y="1046586"/>
                  </a:cubicBezTo>
                  <a:cubicBezTo>
                    <a:pt x="1843932" y="1040504"/>
                    <a:pt x="1840891" y="1034422"/>
                    <a:pt x="1837850" y="1028340"/>
                  </a:cubicBezTo>
                  <a:cubicBezTo>
                    <a:pt x="1837850" y="1025299"/>
                    <a:pt x="1837850" y="1022257"/>
                    <a:pt x="1837850" y="1019216"/>
                  </a:cubicBezTo>
                  <a:cubicBezTo>
                    <a:pt x="1837850" y="1013134"/>
                    <a:pt x="1837850" y="1007052"/>
                    <a:pt x="1840891" y="1004011"/>
                  </a:cubicBezTo>
                  <a:cubicBezTo>
                    <a:pt x="1840891" y="997929"/>
                    <a:pt x="1843932" y="994887"/>
                    <a:pt x="1846974" y="991846"/>
                  </a:cubicBezTo>
                  <a:cubicBezTo>
                    <a:pt x="1853056" y="988805"/>
                    <a:pt x="1856097" y="985764"/>
                    <a:pt x="1862179" y="982723"/>
                  </a:cubicBezTo>
                  <a:cubicBezTo>
                    <a:pt x="1865220" y="979682"/>
                    <a:pt x="1871303" y="979682"/>
                    <a:pt x="1874344" y="979682"/>
                  </a:cubicBezTo>
                  <a:close/>
                  <a:moveTo>
                    <a:pt x="1107371" y="948826"/>
                  </a:moveTo>
                  <a:cubicBezTo>
                    <a:pt x="1213019" y="948826"/>
                    <a:pt x="1213019" y="1108891"/>
                    <a:pt x="1107371" y="1108891"/>
                  </a:cubicBezTo>
                  <a:cubicBezTo>
                    <a:pt x="1004742" y="1108891"/>
                    <a:pt x="1004742" y="948826"/>
                    <a:pt x="1107371" y="948826"/>
                  </a:cubicBezTo>
                  <a:close/>
                  <a:moveTo>
                    <a:pt x="378412" y="779119"/>
                  </a:moveTo>
                  <a:cubicBezTo>
                    <a:pt x="378412" y="779119"/>
                    <a:pt x="378412" y="779119"/>
                    <a:pt x="381412" y="779119"/>
                  </a:cubicBezTo>
                  <a:cubicBezTo>
                    <a:pt x="381412" y="779119"/>
                    <a:pt x="384412" y="782012"/>
                    <a:pt x="387412" y="782012"/>
                  </a:cubicBezTo>
                  <a:cubicBezTo>
                    <a:pt x="387412" y="782012"/>
                    <a:pt x="387412" y="782012"/>
                    <a:pt x="387412" y="784904"/>
                  </a:cubicBezTo>
                  <a:cubicBezTo>
                    <a:pt x="390412" y="784904"/>
                    <a:pt x="390412" y="784904"/>
                    <a:pt x="390412" y="787797"/>
                  </a:cubicBezTo>
                  <a:cubicBezTo>
                    <a:pt x="390412" y="787797"/>
                    <a:pt x="393412" y="790690"/>
                    <a:pt x="390412" y="790690"/>
                  </a:cubicBezTo>
                  <a:cubicBezTo>
                    <a:pt x="390412" y="793583"/>
                    <a:pt x="390412" y="793583"/>
                    <a:pt x="390412" y="796475"/>
                  </a:cubicBezTo>
                  <a:cubicBezTo>
                    <a:pt x="390412" y="796475"/>
                    <a:pt x="390412" y="799368"/>
                    <a:pt x="387412" y="799368"/>
                  </a:cubicBezTo>
                  <a:cubicBezTo>
                    <a:pt x="384412" y="802261"/>
                    <a:pt x="384412" y="802261"/>
                    <a:pt x="381412" y="802261"/>
                  </a:cubicBezTo>
                  <a:cubicBezTo>
                    <a:pt x="381412" y="802261"/>
                    <a:pt x="381412" y="802261"/>
                    <a:pt x="378412" y="802261"/>
                  </a:cubicBezTo>
                  <a:cubicBezTo>
                    <a:pt x="378412" y="802261"/>
                    <a:pt x="375412" y="802261"/>
                    <a:pt x="372413" y="802261"/>
                  </a:cubicBezTo>
                  <a:cubicBezTo>
                    <a:pt x="372413" y="802261"/>
                    <a:pt x="372413" y="799368"/>
                    <a:pt x="369413" y="799368"/>
                  </a:cubicBezTo>
                  <a:cubicBezTo>
                    <a:pt x="369413" y="799368"/>
                    <a:pt x="369413" y="796475"/>
                    <a:pt x="369413" y="796475"/>
                  </a:cubicBezTo>
                  <a:cubicBezTo>
                    <a:pt x="369413" y="793583"/>
                    <a:pt x="366413" y="793583"/>
                    <a:pt x="366413" y="790690"/>
                  </a:cubicBezTo>
                  <a:cubicBezTo>
                    <a:pt x="366413" y="790690"/>
                    <a:pt x="369413" y="787797"/>
                    <a:pt x="369413" y="787797"/>
                  </a:cubicBezTo>
                  <a:cubicBezTo>
                    <a:pt x="369413" y="784904"/>
                    <a:pt x="369413" y="784904"/>
                    <a:pt x="372413" y="784904"/>
                  </a:cubicBezTo>
                  <a:cubicBezTo>
                    <a:pt x="372413" y="784904"/>
                    <a:pt x="372413" y="784904"/>
                    <a:pt x="372413" y="782012"/>
                  </a:cubicBezTo>
                  <a:cubicBezTo>
                    <a:pt x="372413" y="782012"/>
                    <a:pt x="375412" y="782012"/>
                    <a:pt x="378412" y="779119"/>
                  </a:cubicBezTo>
                  <a:close/>
                  <a:moveTo>
                    <a:pt x="526477" y="767548"/>
                  </a:moveTo>
                  <a:cubicBezTo>
                    <a:pt x="526477" y="767548"/>
                    <a:pt x="526477" y="767548"/>
                    <a:pt x="529370" y="767548"/>
                  </a:cubicBezTo>
                  <a:cubicBezTo>
                    <a:pt x="529370" y="770248"/>
                    <a:pt x="529370" y="770248"/>
                    <a:pt x="532263" y="770248"/>
                  </a:cubicBezTo>
                  <a:cubicBezTo>
                    <a:pt x="532263" y="770248"/>
                    <a:pt x="532263" y="770248"/>
                    <a:pt x="532263" y="772948"/>
                  </a:cubicBezTo>
                  <a:cubicBezTo>
                    <a:pt x="532263" y="775648"/>
                    <a:pt x="532263" y="775648"/>
                    <a:pt x="532263" y="775648"/>
                  </a:cubicBezTo>
                  <a:cubicBezTo>
                    <a:pt x="532263" y="775648"/>
                    <a:pt x="532263" y="775648"/>
                    <a:pt x="532263" y="778348"/>
                  </a:cubicBezTo>
                  <a:cubicBezTo>
                    <a:pt x="532263" y="778348"/>
                    <a:pt x="532263" y="778348"/>
                    <a:pt x="532263" y="781048"/>
                  </a:cubicBezTo>
                  <a:cubicBezTo>
                    <a:pt x="529370" y="781048"/>
                    <a:pt x="529370" y="781048"/>
                    <a:pt x="529370" y="781048"/>
                  </a:cubicBezTo>
                  <a:cubicBezTo>
                    <a:pt x="529370" y="781048"/>
                    <a:pt x="526477" y="781048"/>
                    <a:pt x="526477" y="781048"/>
                  </a:cubicBezTo>
                  <a:cubicBezTo>
                    <a:pt x="526477" y="781048"/>
                    <a:pt x="526477" y="781048"/>
                    <a:pt x="523585" y="781048"/>
                  </a:cubicBezTo>
                  <a:cubicBezTo>
                    <a:pt x="520692" y="778348"/>
                    <a:pt x="520692" y="778348"/>
                    <a:pt x="520692" y="778348"/>
                  </a:cubicBezTo>
                  <a:cubicBezTo>
                    <a:pt x="520692" y="778348"/>
                    <a:pt x="520692" y="775648"/>
                    <a:pt x="520692" y="775648"/>
                  </a:cubicBezTo>
                  <a:cubicBezTo>
                    <a:pt x="520692" y="775648"/>
                    <a:pt x="520692" y="775648"/>
                    <a:pt x="520692" y="772948"/>
                  </a:cubicBezTo>
                  <a:cubicBezTo>
                    <a:pt x="520692" y="772948"/>
                    <a:pt x="520692" y="770248"/>
                    <a:pt x="520692" y="770248"/>
                  </a:cubicBezTo>
                  <a:cubicBezTo>
                    <a:pt x="523585" y="770248"/>
                    <a:pt x="523585" y="770248"/>
                    <a:pt x="523585" y="770248"/>
                  </a:cubicBezTo>
                  <a:cubicBezTo>
                    <a:pt x="523585" y="767548"/>
                    <a:pt x="526477" y="767548"/>
                    <a:pt x="526477" y="767548"/>
                  </a:cubicBezTo>
                  <a:close/>
                  <a:moveTo>
                    <a:pt x="459944" y="759834"/>
                  </a:moveTo>
                  <a:cubicBezTo>
                    <a:pt x="462836" y="759834"/>
                    <a:pt x="465729" y="759834"/>
                    <a:pt x="468622" y="759834"/>
                  </a:cubicBezTo>
                  <a:cubicBezTo>
                    <a:pt x="471515" y="762887"/>
                    <a:pt x="474407" y="762887"/>
                    <a:pt x="474407" y="765941"/>
                  </a:cubicBezTo>
                  <a:cubicBezTo>
                    <a:pt x="477300" y="765941"/>
                    <a:pt x="477300" y="768994"/>
                    <a:pt x="477300" y="768994"/>
                  </a:cubicBezTo>
                  <a:cubicBezTo>
                    <a:pt x="480193" y="772048"/>
                    <a:pt x="480193" y="775101"/>
                    <a:pt x="480193" y="778155"/>
                  </a:cubicBezTo>
                  <a:cubicBezTo>
                    <a:pt x="480193" y="781208"/>
                    <a:pt x="480193" y="781208"/>
                    <a:pt x="480193" y="784262"/>
                  </a:cubicBezTo>
                  <a:cubicBezTo>
                    <a:pt x="480193" y="784262"/>
                    <a:pt x="477300" y="787315"/>
                    <a:pt x="477300" y="790369"/>
                  </a:cubicBezTo>
                  <a:cubicBezTo>
                    <a:pt x="474407" y="790369"/>
                    <a:pt x="474407" y="793422"/>
                    <a:pt x="471515" y="793422"/>
                  </a:cubicBezTo>
                  <a:cubicBezTo>
                    <a:pt x="468622" y="796476"/>
                    <a:pt x="468622" y="796476"/>
                    <a:pt x="465729" y="796476"/>
                  </a:cubicBezTo>
                  <a:cubicBezTo>
                    <a:pt x="462836" y="796476"/>
                    <a:pt x="459944" y="796476"/>
                    <a:pt x="457051" y="796476"/>
                  </a:cubicBezTo>
                  <a:cubicBezTo>
                    <a:pt x="454158" y="793422"/>
                    <a:pt x="451265" y="793422"/>
                    <a:pt x="448373" y="790369"/>
                  </a:cubicBezTo>
                  <a:cubicBezTo>
                    <a:pt x="448373" y="790369"/>
                    <a:pt x="448373" y="787315"/>
                    <a:pt x="448373" y="787315"/>
                  </a:cubicBezTo>
                  <a:cubicBezTo>
                    <a:pt x="445480" y="784262"/>
                    <a:pt x="445480" y="781208"/>
                    <a:pt x="445480" y="778155"/>
                  </a:cubicBezTo>
                  <a:cubicBezTo>
                    <a:pt x="445480" y="775101"/>
                    <a:pt x="445480" y="775101"/>
                    <a:pt x="445480" y="772048"/>
                  </a:cubicBezTo>
                  <a:cubicBezTo>
                    <a:pt x="445480" y="768994"/>
                    <a:pt x="448373" y="768994"/>
                    <a:pt x="448373" y="765941"/>
                  </a:cubicBezTo>
                  <a:cubicBezTo>
                    <a:pt x="451265" y="762887"/>
                    <a:pt x="451265" y="762887"/>
                    <a:pt x="454158" y="762887"/>
                  </a:cubicBezTo>
                  <a:cubicBezTo>
                    <a:pt x="457051" y="759834"/>
                    <a:pt x="457051" y="759834"/>
                    <a:pt x="459944" y="759834"/>
                  </a:cubicBezTo>
                  <a:close/>
                  <a:moveTo>
                    <a:pt x="363713" y="732834"/>
                  </a:moveTo>
                  <a:cubicBezTo>
                    <a:pt x="364099" y="733220"/>
                    <a:pt x="364099" y="733991"/>
                    <a:pt x="364099" y="733991"/>
                  </a:cubicBezTo>
                  <a:cubicBezTo>
                    <a:pt x="367184" y="733991"/>
                    <a:pt x="367184" y="733991"/>
                    <a:pt x="367184" y="733991"/>
                  </a:cubicBezTo>
                  <a:cubicBezTo>
                    <a:pt x="370270" y="733991"/>
                    <a:pt x="370270" y="737077"/>
                    <a:pt x="370270" y="737077"/>
                  </a:cubicBezTo>
                  <a:cubicBezTo>
                    <a:pt x="370270" y="737077"/>
                    <a:pt x="370270" y="740163"/>
                    <a:pt x="370270" y="740163"/>
                  </a:cubicBezTo>
                  <a:cubicBezTo>
                    <a:pt x="370270" y="740163"/>
                    <a:pt x="370270" y="740163"/>
                    <a:pt x="370270" y="743248"/>
                  </a:cubicBezTo>
                  <a:cubicBezTo>
                    <a:pt x="367184" y="746334"/>
                    <a:pt x="367184" y="746334"/>
                    <a:pt x="367184" y="746334"/>
                  </a:cubicBezTo>
                  <a:cubicBezTo>
                    <a:pt x="367184" y="746334"/>
                    <a:pt x="364099" y="746334"/>
                    <a:pt x="364099" y="746334"/>
                  </a:cubicBezTo>
                  <a:cubicBezTo>
                    <a:pt x="364099" y="746334"/>
                    <a:pt x="361013" y="746334"/>
                    <a:pt x="361013" y="746334"/>
                  </a:cubicBezTo>
                  <a:cubicBezTo>
                    <a:pt x="357927" y="746334"/>
                    <a:pt x="357927" y="746334"/>
                    <a:pt x="357927" y="743248"/>
                  </a:cubicBezTo>
                  <a:cubicBezTo>
                    <a:pt x="354842" y="743248"/>
                    <a:pt x="354842" y="740163"/>
                    <a:pt x="354842" y="740163"/>
                  </a:cubicBezTo>
                  <a:cubicBezTo>
                    <a:pt x="354842" y="740163"/>
                    <a:pt x="354842" y="737077"/>
                    <a:pt x="354842" y="737077"/>
                  </a:cubicBezTo>
                  <a:cubicBezTo>
                    <a:pt x="354842" y="737077"/>
                    <a:pt x="357927" y="737077"/>
                    <a:pt x="357927" y="733991"/>
                  </a:cubicBezTo>
                  <a:cubicBezTo>
                    <a:pt x="361013" y="733991"/>
                    <a:pt x="361013" y="733991"/>
                    <a:pt x="361013" y="733991"/>
                  </a:cubicBezTo>
                  <a:cubicBezTo>
                    <a:pt x="362556" y="732449"/>
                    <a:pt x="363327" y="732449"/>
                    <a:pt x="363713" y="732834"/>
                  </a:cubicBezTo>
                  <a:close/>
                  <a:moveTo>
                    <a:pt x="516835" y="721264"/>
                  </a:moveTo>
                  <a:cubicBezTo>
                    <a:pt x="516835" y="724398"/>
                    <a:pt x="516835" y="724398"/>
                    <a:pt x="519728" y="724398"/>
                  </a:cubicBezTo>
                  <a:cubicBezTo>
                    <a:pt x="519728" y="724398"/>
                    <a:pt x="522620" y="724398"/>
                    <a:pt x="522620" y="724398"/>
                  </a:cubicBezTo>
                  <a:cubicBezTo>
                    <a:pt x="525513" y="727532"/>
                    <a:pt x="525513" y="727532"/>
                    <a:pt x="525513" y="730665"/>
                  </a:cubicBezTo>
                  <a:cubicBezTo>
                    <a:pt x="525513" y="730665"/>
                    <a:pt x="528406" y="730665"/>
                    <a:pt x="528406" y="733799"/>
                  </a:cubicBezTo>
                  <a:cubicBezTo>
                    <a:pt x="528406" y="733799"/>
                    <a:pt x="528406" y="736933"/>
                    <a:pt x="525513" y="736933"/>
                  </a:cubicBezTo>
                  <a:cubicBezTo>
                    <a:pt x="525513" y="736933"/>
                    <a:pt x="525513" y="736933"/>
                    <a:pt x="525513" y="740067"/>
                  </a:cubicBezTo>
                  <a:cubicBezTo>
                    <a:pt x="525513" y="740067"/>
                    <a:pt x="525513" y="743201"/>
                    <a:pt x="522620" y="743201"/>
                  </a:cubicBezTo>
                  <a:cubicBezTo>
                    <a:pt x="522620" y="746335"/>
                    <a:pt x="522620" y="746335"/>
                    <a:pt x="522620" y="746335"/>
                  </a:cubicBezTo>
                  <a:cubicBezTo>
                    <a:pt x="519728" y="746335"/>
                    <a:pt x="516835" y="746335"/>
                    <a:pt x="516835" y="746335"/>
                  </a:cubicBezTo>
                  <a:cubicBezTo>
                    <a:pt x="513942" y="746335"/>
                    <a:pt x="513942" y="746335"/>
                    <a:pt x="513942" y="746335"/>
                  </a:cubicBezTo>
                  <a:cubicBezTo>
                    <a:pt x="511049" y="746335"/>
                    <a:pt x="511049" y="746335"/>
                    <a:pt x="508157" y="746335"/>
                  </a:cubicBezTo>
                  <a:cubicBezTo>
                    <a:pt x="508157" y="743201"/>
                    <a:pt x="505264" y="743201"/>
                    <a:pt x="505264" y="740067"/>
                  </a:cubicBezTo>
                  <a:cubicBezTo>
                    <a:pt x="505264" y="740067"/>
                    <a:pt x="505264" y="736933"/>
                    <a:pt x="505264" y="736933"/>
                  </a:cubicBezTo>
                  <a:cubicBezTo>
                    <a:pt x="505264" y="733799"/>
                    <a:pt x="505264" y="733799"/>
                    <a:pt x="505264" y="730665"/>
                  </a:cubicBezTo>
                  <a:cubicBezTo>
                    <a:pt x="505264" y="730665"/>
                    <a:pt x="508157" y="727532"/>
                    <a:pt x="508157" y="727532"/>
                  </a:cubicBezTo>
                  <a:cubicBezTo>
                    <a:pt x="508157" y="724398"/>
                    <a:pt x="511049" y="724398"/>
                    <a:pt x="511049" y="724398"/>
                  </a:cubicBezTo>
                  <a:cubicBezTo>
                    <a:pt x="511049" y="724398"/>
                    <a:pt x="513942" y="721264"/>
                    <a:pt x="516835" y="721264"/>
                  </a:cubicBezTo>
                  <a:close/>
                  <a:moveTo>
                    <a:pt x="438249" y="715478"/>
                  </a:moveTo>
                  <a:cubicBezTo>
                    <a:pt x="438249" y="715478"/>
                    <a:pt x="441382" y="715478"/>
                    <a:pt x="441382" y="715478"/>
                  </a:cubicBezTo>
                  <a:cubicBezTo>
                    <a:pt x="444516" y="715478"/>
                    <a:pt x="444516" y="715478"/>
                    <a:pt x="447650" y="715478"/>
                  </a:cubicBezTo>
                  <a:cubicBezTo>
                    <a:pt x="447650" y="715478"/>
                    <a:pt x="450784" y="718612"/>
                    <a:pt x="450784" y="718612"/>
                  </a:cubicBezTo>
                  <a:cubicBezTo>
                    <a:pt x="453918" y="718612"/>
                    <a:pt x="453918" y="721746"/>
                    <a:pt x="453918" y="721746"/>
                  </a:cubicBezTo>
                  <a:cubicBezTo>
                    <a:pt x="453918" y="724879"/>
                    <a:pt x="457052" y="724879"/>
                    <a:pt x="457052" y="728013"/>
                  </a:cubicBezTo>
                  <a:cubicBezTo>
                    <a:pt x="453918" y="728013"/>
                    <a:pt x="453918" y="731147"/>
                    <a:pt x="453918" y="731147"/>
                  </a:cubicBezTo>
                  <a:cubicBezTo>
                    <a:pt x="453918" y="734281"/>
                    <a:pt x="453918" y="734281"/>
                    <a:pt x="453918" y="734281"/>
                  </a:cubicBezTo>
                  <a:cubicBezTo>
                    <a:pt x="450784" y="737415"/>
                    <a:pt x="450784" y="737415"/>
                    <a:pt x="450784" y="737415"/>
                  </a:cubicBezTo>
                  <a:cubicBezTo>
                    <a:pt x="447650" y="740549"/>
                    <a:pt x="447650" y="740549"/>
                    <a:pt x="444516" y="740549"/>
                  </a:cubicBezTo>
                  <a:cubicBezTo>
                    <a:pt x="444516" y="740549"/>
                    <a:pt x="441382" y="740549"/>
                    <a:pt x="441382" y="740549"/>
                  </a:cubicBezTo>
                  <a:cubicBezTo>
                    <a:pt x="441382" y="740549"/>
                    <a:pt x="441382" y="740549"/>
                    <a:pt x="438249" y="740549"/>
                  </a:cubicBezTo>
                  <a:cubicBezTo>
                    <a:pt x="438249" y="737415"/>
                    <a:pt x="435115" y="737415"/>
                    <a:pt x="435115" y="734281"/>
                  </a:cubicBezTo>
                  <a:cubicBezTo>
                    <a:pt x="431981" y="734281"/>
                    <a:pt x="431981" y="734281"/>
                    <a:pt x="431981" y="734281"/>
                  </a:cubicBezTo>
                  <a:cubicBezTo>
                    <a:pt x="431981" y="731147"/>
                    <a:pt x="431981" y="728013"/>
                    <a:pt x="431981" y="728013"/>
                  </a:cubicBezTo>
                  <a:cubicBezTo>
                    <a:pt x="431981" y="724879"/>
                    <a:pt x="431981" y="724879"/>
                    <a:pt x="431981" y="724879"/>
                  </a:cubicBezTo>
                  <a:cubicBezTo>
                    <a:pt x="431981" y="721746"/>
                    <a:pt x="431981" y="721746"/>
                    <a:pt x="435115" y="718612"/>
                  </a:cubicBezTo>
                  <a:cubicBezTo>
                    <a:pt x="435115" y="718612"/>
                    <a:pt x="435115" y="718612"/>
                    <a:pt x="438249" y="715478"/>
                  </a:cubicBezTo>
                  <a:close/>
                  <a:moveTo>
                    <a:pt x="397267" y="705836"/>
                  </a:moveTo>
                  <a:cubicBezTo>
                    <a:pt x="397267" y="705836"/>
                    <a:pt x="400160" y="705836"/>
                    <a:pt x="400160" y="705836"/>
                  </a:cubicBezTo>
                  <a:cubicBezTo>
                    <a:pt x="400160" y="705836"/>
                    <a:pt x="400160" y="709050"/>
                    <a:pt x="400160" y="709050"/>
                  </a:cubicBezTo>
                  <a:cubicBezTo>
                    <a:pt x="400160" y="709050"/>
                    <a:pt x="403053" y="709050"/>
                    <a:pt x="403053" y="709050"/>
                  </a:cubicBezTo>
                  <a:cubicBezTo>
                    <a:pt x="403053" y="709050"/>
                    <a:pt x="403053" y="709050"/>
                    <a:pt x="403053" y="712265"/>
                  </a:cubicBezTo>
                  <a:cubicBezTo>
                    <a:pt x="403053" y="712265"/>
                    <a:pt x="403053" y="715479"/>
                    <a:pt x="400160" y="715479"/>
                  </a:cubicBezTo>
                  <a:cubicBezTo>
                    <a:pt x="397267" y="715479"/>
                    <a:pt x="397267" y="715479"/>
                    <a:pt x="397267" y="715479"/>
                  </a:cubicBezTo>
                  <a:cubicBezTo>
                    <a:pt x="394375" y="715479"/>
                    <a:pt x="394375" y="715479"/>
                    <a:pt x="394375" y="715479"/>
                  </a:cubicBezTo>
                  <a:cubicBezTo>
                    <a:pt x="394375" y="715479"/>
                    <a:pt x="391482" y="712265"/>
                    <a:pt x="391482" y="712265"/>
                  </a:cubicBezTo>
                  <a:cubicBezTo>
                    <a:pt x="391482" y="712265"/>
                    <a:pt x="391482" y="712265"/>
                    <a:pt x="394375" y="709050"/>
                  </a:cubicBezTo>
                  <a:cubicBezTo>
                    <a:pt x="394375" y="709050"/>
                    <a:pt x="394375" y="709050"/>
                    <a:pt x="397267" y="705836"/>
                  </a:cubicBezTo>
                  <a:close/>
                  <a:moveTo>
                    <a:pt x="552925" y="697295"/>
                  </a:moveTo>
                  <a:cubicBezTo>
                    <a:pt x="561190" y="700326"/>
                    <a:pt x="555680" y="715479"/>
                    <a:pt x="550170" y="712448"/>
                  </a:cubicBezTo>
                  <a:cubicBezTo>
                    <a:pt x="541905" y="709418"/>
                    <a:pt x="544660" y="694265"/>
                    <a:pt x="552925" y="697295"/>
                  </a:cubicBezTo>
                  <a:close/>
                  <a:moveTo>
                    <a:pt x="498514" y="667266"/>
                  </a:moveTo>
                  <a:cubicBezTo>
                    <a:pt x="501406" y="667266"/>
                    <a:pt x="501406" y="667266"/>
                    <a:pt x="501406" y="667266"/>
                  </a:cubicBezTo>
                  <a:cubicBezTo>
                    <a:pt x="501406" y="667266"/>
                    <a:pt x="504299" y="667266"/>
                    <a:pt x="504299" y="667266"/>
                  </a:cubicBezTo>
                  <a:cubicBezTo>
                    <a:pt x="504299" y="667266"/>
                    <a:pt x="507192" y="667266"/>
                    <a:pt x="507192" y="667266"/>
                  </a:cubicBezTo>
                  <a:cubicBezTo>
                    <a:pt x="507192" y="667266"/>
                    <a:pt x="507192" y="670480"/>
                    <a:pt x="507192" y="670480"/>
                  </a:cubicBezTo>
                  <a:cubicBezTo>
                    <a:pt x="507192" y="670480"/>
                    <a:pt x="507192" y="670480"/>
                    <a:pt x="507192" y="673695"/>
                  </a:cubicBezTo>
                  <a:cubicBezTo>
                    <a:pt x="507192" y="673695"/>
                    <a:pt x="507192" y="676909"/>
                    <a:pt x="507192" y="676909"/>
                  </a:cubicBezTo>
                  <a:cubicBezTo>
                    <a:pt x="507192" y="676909"/>
                    <a:pt x="504299" y="676909"/>
                    <a:pt x="504299" y="676909"/>
                  </a:cubicBezTo>
                  <a:cubicBezTo>
                    <a:pt x="501406" y="676909"/>
                    <a:pt x="501406" y="676909"/>
                    <a:pt x="501406" y="676909"/>
                  </a:cubicBezTo>
                  <a:cubicBezTo>
                    <a:pt x="498514" y="676909"/>
                    <a:pt x="498514" y="676909"/>
                    <a:pt x="498514" y="676909"/>
                  </a:cubicBezTo>
                  <a:cubicBezTo>
                    <a:pt x="498514" y="676909"/>
                    <a:pt x="498514" y="676909"/>
                    <a:pt x="498514" y="673695"/>
                  </a:cubicBezTo>
                  <a:cubicBezTo>
                    <a:pt x="498514" y="673695"/>
                    <a:pt x="495621" y="673695"/>
                    <a:pt x="495621" y="673695"/>
                  </a:cubicBezTo>
                  <a:cubicBezTo>
                    <a:pt x="495621" y="670480"/>
                    <a:pt x="498514" y="670480"/>
                    <a:pt x="498514" y="670480"/>
                  </a:cubicBezTo>
                  <a:cubicBezTo>
                    <a:pt x="498514" y="670480"/>
                    <a:pt x="498514" y="670480"/>
                    <a:pt x="498514" y="667266"/>
                  </a:cubicBezTo>
                  <a:close/>
                  <a:moveTo>
                    <a:pt x="1693635" y="655695"/>
                  </a:moveTo>
                  <a:cubicBezTo>
                    <a:pt x="1705696" y="655695"/>
                    <a:pt x="1714743" y="655695"/>
                    <a:pt x="1726805" y="661726"/>
                  </a:cubicBezTo>
                  <a:cubicBezTo>
                    <a:pt x="1735851" y="664741"/>
                    <a:pt x="1744897" y="670772"/>
                    <a:pt x="1750928" y="679819"/>
                  </a:cubicBezTo>
                  <a:cubicBezTo>
                    <a:pt x="1753944" y="679819"/>
                    <a:pt x="1753944" y="682834"/>
                    <a:pt x="1756959" y="682834"/>
                  </a:cubicBezTo>
                  <a:cubicBezTo>
                    <a:pt x="1766005" y="691880"/>
                    <a:pt x="1772036" y="703942"/>
                    <a:pt x="1775052" y="719019"/>
                  </a:cubicBezTo>
                  <a:cubicBezTo>
                    <a:pt x="1778067" y="725050"/>
                    <a:pt x="1778067" y="734097"/>
                    <a:pt x="1778067" y="740128"/>
                  </a:cubicBezTo>
                  <a:cubicBezTo>
                    <a:pt x="1778067" y="755205"/>
                    <a:pt x="1775052" y="767267"/>
                    <a:pt x="1769021" y="782344"/>
                  </a:cubicBezTo>
                  <a:cubicBezTo>
                    <a:pt x="1762990" y="785359"/>
                    <a:pt x="1759975" y="791390"/>
                    <a:pt x="1756959" y="797421"/>
                  </a:cubicBezTo>
                  <a:cubicBezTo>
                    <a:pt x="1747913" y="806468"/>
                    <a:pt x="1738866" y="812499"/>
                    <a:pt x="1729820" y="815514"/>
                  </a:cubicBezTo>
                  <a:cubicBezTo>
                    <a:pt x="1720774" y="818529"/>
                    <a:pt x="1708712" y="821545"/>
                    <a:pt x="1699665" y="821545"/>
                  </a:cubicBezTo>
                  <a:cubicBezTo>
                    <a:pt x="1687604" y="821545"/>
                    <a:pt x="1675542" y="818529"/>
                    <a:pt x="1666495" y="815514"/>
                  </a:cubicBezTo>
                  <a:cubicBezTo>
                    <a:pt x="1657449" y="812499"/>
                    <a:pt x="1648403" y="806468"/>
                    <a:pt x="1642372" y="797421"/>
                  </a:cubicBezTo>
                  <a:cubicBezTo>
                    <a:pt x="1639356" y="797421"/>
                    <a:pt x="1639356" y="794406"/>
                    <a:pt x="1636341" y="794406"/>
                  </a:cubicBezTo>
                  <a:cubicBezTo>
                    <a:pt x="1627295" y="782344"/>
                    <a:pt x="1621264" y="770282"/>
                    <a:pt x="1615233" y="758220"/>
                  </a:cubicBezTo>
                  <a:cubicBezTo>
                    <a:pt x="1615233" y="749174"/>
                    <a:pt x="1615233" y="743143"/>
                    <a:pt x="1612217" y="737112"/>
                  </a:cubicBezTo>
                  <a:cubicBezTo>
                    <a:pt x="1612217" y="722035"/>
                    <a:pt x="1618248" y="706958"/>
                    <a:pt x="1624279" y="694896"/>
                  </a:cubicBezTo>
                  <a:cubicBezTo>
                    <a:pt x="1627295" y="688865"/>
                    <a:pt x="1633325" y="682834"/>
                    <a:pt x="1636341" y="679819"/>
                  </a:cubicBezTo>
                  <a:cubicBezTo>
                    <a:pt x="1645387" y="670772"/>
                    <a:pt x="1651418" y="664741"/>
                    <a:pt x="1663480" y="661726"/>
                  </a:cubicBezTo>
                  <a:cubicBezTo>
                    <a:pt x="1672526" y="655695"/>
                    <a:pt x="1681573" y="655695"/>
                    <a:pt x="1693635" y="655695"/>
                  </a:cubicBezTo>
                  <a:close/>
                  <a:moveTo>
                    <a:pt x="399358" y="631590"/>
                  </a:moveTo>
                  <a:cubicBezTo>
                    <a:pt x="414626" y="634482"/>
                    <a:pt x="408519" y="657625"/>
                    <a:pt x="393251" y="651839"/>
                  </a:cubicBezTo>
                  <a:cubicBezTo>
                    <a:pt x="377984" y="648946"/>
                    <a:pt x="384091" y="628697"/>
                    <a:pt x="399358" y="631590"/>
                  </a:cubicBezTo>
                  <a:close/>
                  <a:moveTo>
                    <a:pt x="486943" y="613269"/>
                  </a:moveTo>
                  <a:cubicBezTo>
                    <a:pt x="489836" y="613269"/>
                    <a:pt x="489836" y="613269"/>
                    <a:pt x="492729" y="613269"/>
                  </a:cubicBezTo>
                  <a:cubicBezTo>
                    <a:pt x="492729" y="616403"/>
                    <a:pt x="495621" y="616403"/>
                    <a:pt x="495621" y="616403"/>
                  </a:cubicBezTo>
                  <a:cubicBezTo>
                    <a:pt x="498514" y="616403"/>
                    <a:pt x="498514" y="619537"/>
                    <a:pt x="498514" y="619537"/>
                  </a:cubicBezTo>
                  <a:cubicBezTo>
                    <a:pt x="501407" y="622670"/>
                    <a:pt x="501407" y="625804"/>
                    <a:pt x="501407" y="625804"/>
                  </a:cubicBezTo>
                  <a:cubicBezTo>
                    <a:pt x="501407" y="628938"/>
                    <a:pt x="501407" y="628938"/>
                    <a:pt x="501407" y="628938"/>
                  </a:cubicBezTo>
                  <a:cubicBezTo>
                    <a:pt x="498514" y="632072"/>
                    <a:pt x="498514" y="635206"/>
                    <a:pt x="498514" y="635206"/>
                  </a:cubicBezTo>
                  <a:cubicBezTo>
                    <a:pt x="495621" y="635206"/>
                    <a:pt x="495621" y="638340"/>
                    <a:pt x="495621" y="638340"/>
                  </a:cubicBezTo>
                  <a:cubicBezTo>
                    <a:pt x="492729" y="638340"/>
                    <a:pt x="492729" y="638340"/>
                    <a:pt x="489836" y="638340"/>
                  </a:cubicBezTo>
                  <a:cubicBezTo>
                    <a:pt x="489836" y="638340"/>
                    <a:pt x="486943" y="638340"/>
                    <a:pt x="486943" y="638340"/>
                  </a:cubicBezTo>
                  <a:cubicBezTo>
                    <a:pt x="484050" y="638340"/>
                    <a:pt x="484050" y="638340"/>
                    <a:pt x="484050" y="635206"/>
                  </a:cubicBezTo>
                  <a:cubicBezTo>
                    <a:pt x="481158" y="635206"/>
                    <a:pt x="481158" y="635206"/>
                    <a:pt x="481158" y="632072"/>
                  </a:cubicBezTo>
                  <a:cubicBezTo>
                    <a:pt x="481158" y="632072"/>
                    <a:pt x="478265" y="632072"/>
                    <a:pt x="478265" y="632072"/>
                  </a:cubicBezTo>
                  <a:cubicBezTo>
                    <a:pt x="478265" y="628938"/>
                    <a:pt x="478265" y="628938"/>
                    <a:pt x="478265" y="625804"/>
                  </a:cubicBezTo>
                  <a:cubicBezTo>
                    <a:pt x="478265" y="625804"/>
                    <a:pt x="478265" y="622670"/>
                    <a:pt x="478265" y="622670"/>
                  </a:cubicBezTo>
                  <a:cubicBezTo>
                    <a:pt x="478265" y="619537"/>
                    <a:pt x="481158" y="619537"/>
                    <a:pt x="481158" y="616403"/>
                  </a:cubicBezTo>
                  <a:cubicBezTo>
                    <a:pt x="481158" y="616403"/>
                    <a:pt x="484050" y="616403"/>
                    <a:pt x="484050" y="616403"/>
                  </a:cubicBezTo>
                  <a:cubicBezTo>
                    <a:pt x="484050" y="613269"/>
                    <a:pt x="486943" y="613269"/>
                    <a:pt x="486943" y="613269"/>
                  </a:cubicBezTo>
                  <a:close/>
                  <a:moveTo>
                    <a:pt x="2244762" y="366422"/>
                  </a:moveTo>
                  <a:cubicBezTo>
                    <a:pt x="2247655" y="366422"/>
                    <a:pt x="2250547" y="366422"/>
                    <a:pt x="2250547" y="366422"/>
                  </a:cubicBezTo>
                  <a:cubicBezTo>
                    <a:pt x="2253440" y="366422"/>
                    <a:pt x="2253440" y="366422"/>
                    <a:pt x="2253440" y="366422"/>
                  </a:cubicBezTo>
                  <a:cubicBezTo>
                    <a:pt x="2256333" y="366422"/>
                    <a:pt x="2259226" y="366422"/>
                    <a:pt x="2262119" y="366422"/>
                  </a:cubicBezTo>
                  <a:cubicBezTo>
                    <a:pt x="2262119" y="369422"/>
                    <a:pt x="2262119" y="369422"/>
                    <a:pt x="2265011" y="369422"/>
                  </a:cubicBezTo>
                  <a:cubicBezTo>
                    <a:pt x="2265011" y="372422"/>
                    <a:pt x="2265011" y="372422"/>
                    <a:pt x="2265011" y="375422"/>
                  </a:cubicBezTo>
                  <a:cubicBezTo>
                    <a:pt x="2267904" y="375422"/>
                    <a:pt x="2267904" y="378421"/>
                    <a:pt x="2267904" y="381421"/>
                  </a:cubicBezTo>
                  <a:cubicBezTo>
                    <a:pt x="2265011" y="381421"/>
                    <a:pt x="2265011" y="384421"/>
                    <a:pt x="2265011" y="384421"/>
                  </a:cubicBezTo>
                  <a:cubicBezTo>
                    <a:pt x="2265011" y="387421"/>
                    <a:pt x="2262119" y="387421"/>
                    <a:pt x="2262119" y="390421"/>
                  </a:cubicBezTo>
                  <a:cubicBezTo>
                    <a:pt x="2259226" y="390421"/>
                    <a:pt x="2256333" y="393421"/>
                    <a:pt x="2253440" y="393421"/>
                  </a:cubicBezTo>
                  <a:cubicBezTo>
                    <a:pt x="2253440" y="393421"/>
                    <a:pt x="2253440" y="393421"/>
                    <a:pt x="2250547" y="393421"/>
                  </a:cubicBezTo>
                  <a:cubicBezTo>
                    <a:pt x="2247655" y="393421"/>
                    <a:pt x="2247655" y="390421"/>
                    <a:pt x="2244762" y="390421"/>
                  </a:cubicBezTo>
                  <a:cubicBezTo>
                    <a:pt x="2244762" y="390421"/>
                    <a:pt x="2241869" y="387421"/>
                    <a:pt x="2241869" y="387421"/>
                  </a:cubicBezTo>
                  <a:cubicBezTo>
                    <a:pt x="2241869" y="387421"/>
                    <a:pt x="2238976" y="384421"/>
                    <a:pt x="2238976" y="384421"/>
                  </a:cubicBezTo>
                  <a:cubicBezTo>
                    <a:pt x="2238976" y="381421"/>
                    <a:pt x="2238976" y="378421"/>
                    <a:pt x="2238976" y="378421"/>
                  </a:cubicBezTo>
                  <a:cubicBezTo>
                    <a:pt x="2238976" y="375422"/>
                    <a:pt x="2238976" y="375422"/>
                    <a:pt x="2241869" y="372422"/>
                  </a:cubicBezTo>
                  <a:cubicBezTo>
                    <a:pt x="2241869" y="372422"/>
                    <a:pt x="2241869" y="369422"/>
                    <a:pt x="2244762" y="369422"/>
                  </a:cubicBezTo>
                  <a:cubicBezTo>
                    <a:pt x="2244762" y="369422"/>
                    <a:pt x="2244762" y="369422"/>
                    <a:pt x="2244762" y="366422"/>
                  </a:cubicBezTo>
                  <a:close/>
                  <a:moveTo>
                    <a:pt x="2372055" y="281166"/>
                  </a:moveTo>
                  <a:cubicBezTo>
                    <a:pt x="2375607" y="281351"/>
                    <a:pt x="2379205" y="283014"/>
                    <a:pt x="2382236" y="286710"/>
                  </a:cubicBezTo>
                  <a:cubicBezTo>
                    <a:pt x="2391327" y="301496"/>
                    <a:pt x="2370114" y="316281"/>
                    <a:pt x="2357992" y="304453"/>
                  </a:cubicBezTo>
                  <a:cubicBezTo>
                    <a:pt x="2351173" y="293364"/>
                    <a:pt x="2361401" y="280611"/>
                    <a:pt x="2372055" y="281166"/>
                  </a:cubicBezTo>
                  <a:close/>
                  <a:moveTo>
                    <a:pt x="2277933" y="279639"/>
                  </a:moveTo>
                  <a:cubicBezTo>
                    <a:pt x="2280890" y="279639"/>
                    <a:pt x="2283847" y="279639"/>
                    <a:pt x="2283847" y="279639"/>
                  </a:cubicBezTo>
                  <a:cubicBezTo>
                    <a:pt x="2289761" y="282652"/>
                    <a:pt x="2292718" y="282652"/>
                    <a:pt x="2295675" y="285665"/>
                  </a:cubicBezTo>
                  <a:cubicBezTo>
                    <a:pt x="2295675" y="285665"/>
                    <a:pt x="2298632" y="288679"/>
                    <a:pt x="2298632" y="288679"/>
                  </a:cubicBezTo>
                  <a:cubicBezTo>
                    <a:pt x="2301589" y="291692"/>
                    <a:pt x="2304546" y="294705"/>
                    <a:pt x="2304546" y="297719"/>
                  </a:cubicBezTo>
                  <a:cubicBezTo>
                    <a:pt x="2304546" y="300732"/>
                    <a:pt x="2304546" y="303745"/>
                    <a:pt x="2304546" y="306759"/>
                  </a:cubicBezTo>
                  <a:cubicBezTo>
                    <a:pt x="2304546" y="309772"/>
                    <a:pt x="2304546" y="312785"/>
                    <a:pt x="2301589" y="315799"/>
                  </a:cubicBezTo>
                  <a:cubicBezTo>
                    <a:pt x="2301589" y="315799"/>
                    <a:pt x="2298632" y="318812"/>
                    <a:pt x="2295675" y="321825"/>
                  </a:cubicBezTo>
                  <a:cubicBezTo>
                    <a:pt x="2292718" y="324839"/>
                    <a:pt x="2289761" y="324839"/>
                    <a:pt x="2283847" y="327852"/>
                  </a:cubicBezTo>
                  <a:cubicBezTo>
                    <a:pt x="2283847" y="327852"/>
                    <a:pt x="2280890" y="327852"/>
                    <a:pt x="2277933" y="327852"/>
                  </a:cubicBezTo>
                  <a:cubicBezTo>
                    <a:pt x="2274976" y="327852"/>
                    <a:pt x="2272019" y="324839"/>
                    <a:pt x="2269061" y="321825"/>
                  </a:cubicBezTo>
                  <a:cubicBezTo>
                    <a:pt x="2266104" y="321825"/>
                    <a:pt x="2266104" y="318812"/>
                    <a:pt x="2263147" y="318812"/>
                  </a:cubicBezTo>
                  <a:cubicBezTo>
                    <a:pt x="2263147" y="315799"/>
                    <a:pt x="2260190" y="312785"/>
                    <a:pt x="2260190" y="309772"/>
                  </a:cubicBezTo>
                  <a:cubicBezTo>
                    <a:pt x="2260190" y="306759"/>
                    <a:pt x="2260190" y="303745"/>
                    <a:pt x="2260190" y="300732"/>
                  </a:cubicBezTo>
                  <a:cubicBezTo>
                    <a:pt x="2260190" y="297719"/>
                    <a:pt x="2260190" y="294705"/>
                    <a:pt x="2263147" y="294705"/>
                  </a:cubicBezTo>
                  <a:cubicBezTo>
                    <a:pt x="2263147" y="291692"/>
                    <a:pt x="2266104" y="288679"/>
                    <a:pt x="2266104" y="285665"/>
                  </a:cubicBezTo>
                  <a:cubicBezTo>
                    <a:pt x="2266104" y="285665"/>
                    <a:pt x="2266104" y="285665"/>
                    <a:pt x="2269061" y="285665"/>
                  </a:cubicBezTo>
                  <a:cubicBezTo>
                    <a:pt x="2272019" y="282652"/>
                    <a:pt x="2274976" y="282652"/>
                    <a:pt x="2277933" y="279639"/>
                  </a:cubicBezTo>
                  <a:close/>
                  <a:moveTo>
                    <a:pt x="2143757" y="279591"/>
                  </a:moveTo>
                  <a:cubicBezTo>
                    <a:pt x="2146048" y="279215"/>
                    <a:pt x="2148338" y="279215"/>
                    <a:pt x="2151391" y="280719"/>
                  </a:cubicBezTo>
                  <a:cubicBezTo>
                    <a:pt x="2154445" y="280719"/>
                    <a:pt x="2160552" y="280719"/>
                    <a:pt x="2163605" y="283728"/>
                  </a:cubicBezTo>
                  <a:cubicBezTo>
                    <a:pt x="2166658" y="286736"/>
                    <a:pt x="2172765" y="289745"/>
                    <a:pt x="2175819" y="292753"/>
                  </a:cubicBezTo>
                  <a:cubicBezTo>
                    <a:pt x="2178872" y="298770"/>
                    <a:pt x="2181926" y="304787"/>
                    <a:pt x="2181926" y="310804"/>
                  </a:cubicBezTo>
                  <a:cubicBezTo>
                    <a:pt x="2181926" y="313813"/>
                    <a:pt x="2184979" y="316821"/>
                    <a:pt x="2184979" y="319830"/>
                  </a:cubicBezTo>
                  <a:cubicBezTo>
                    <a:pt x="2181926" y="325847"/>
                    <a:pt x="2181926" y="331864"/>
                    <a:pt x="2175819" y="337880"/>
                  </a:cubicBezTo>
                  <a:cubicBezTo>
                    <a:pt x="2175819" y="337880"/>
                    <a:pt x="2172765" y="340889"/>
                    <a:pt x="2169712" y="343897"/>
                  </a:cubicBezTo>
                  <a:cubicBezTo>
                    <a:pt x="2166658" y="346906"/>
                    <a:pt x="2163605" y="349914"/>
                    <a:pt x="2157498" y="349914"/>
                  </a:cubicBezTo>
                  <a:cubicBezTo>
                    <a:pt x="2154445" y="349914"/>
                    <a:pt x="2148338" y="352923"/>
                    <a:pt x="2145284" y="349914"/>
                  </a:cubicBezTo>
                  <a:cubicBezTo>
                    <a:pt x="2139177" y="349914"/>
                    <a:pt x="2136124" y="349914"/>
                    <a:pt x="2130017" y="346906"/>
                  </a:cubicBezTo>
                  <a:cubicBezTo>
                    <a:pt x="2126964" y="343897"/>
                    <a:pt x="2123910" y="340889"/>
                    <a:pt x="2120857" y="337880"/>
                  </a:cubicBezTo>
                  <a:cubicBezTo>
                    <a:pt x="2120857" y="337880"/>
                    <a:pt x="2120857" y="337880"/>
                    <a:pt x="2117803" y="337880"/>
                  </a:cubicBezTo>
                  <a:cubicBezTo>
                    <a:pt x="2114750" y="331864"/>
                    <a:pt x="2111696" y="325847"/>
                    <a:pt x="2111696" y="319830"/>
                  </a:cubicBezTo>
                  <a:cubicBezTo>
                    <a:pt x="2111696" y="316821"/>
                    <a:pt x="2111696" y="313813"/>
                    <a:pt x="2111696" y="310804"/>
                  </a:cubicBezTo>
                  <a:cubicBezTo>
                    <a:pt x="2111696" y="304787"/>
                    <a:pt x="2114750" y="298770"/>
                    <a:pt x="2117803" y="292753"/>
                  </a:cubicBezTo>
                  <a:cubicBezTo>
                    <a:pt x="2120857" y="292753"/>
                    <a:pt x="2123910" y="289745"/>
                    <a:pt x="2123910" y="286736"/>
                  </a:cubicBezTo>
                  <a:cubicBezTo>
                    <a:pt x="2126964" y="283728"/>
                    <a:pt x="2133070" y="280719"/>
                    <a:pt x="2136124" y="280719"/>
                  </a:cubicBezTo>
                  <a:cubicBezTo>
                    <a:pt x="2139177" y="280719"/>
                    <a:pt x="2141467" y="279967"/>
                    <a:pt x="2143757" y="279591"/>
                  </a:cubicBezTo>
                  <a:close/>
                  <a:moveTo>
                    <a:pt x="1997348" y="219857"/>
                  </a:moveTo>
                  <a:cubicBezTo>
                    <a:pt x="2000411" y="219857"/>
                    <a:pt x="2003474" y="219857"/>
                    <a:pt x="2009600" y="222870"/>
                  </a:cubicBezTo>
                  <a:cubicBezTo>
                    <a:pt x="2009600" y="222870"/>
                    <a:pt x="2012662" y="222870"/>
                    <a:pt x="2012662" y="225883"/>
                  </a:cubicBezTo>
                  <a:cubicBezTo>
                    <a:pt x="2015725" y="228897"/>
                    <a:pt x="2018788" y="231910"/>
                    <a:pt x="2021851" y="234923"/>
                  </a:cubicBezTo>
                  <a:cubicBezTo>
                    <a:pt x="2021851" y="237937"/>
                    <a:pt x="2021851" y="237937"/>
                    <a:pt x="2021851" y="240950"/>
                  </a:cubicBezTo>
                  <a:cubicBezTo>
                    <a:pt x="2024914" y="243963"/>
                    <a:pt x="2024914" y="246977"/>
                    <a:pt x="2021851" y="249990"/>
                  </a:cubicBezTo>
                  <a:cubicBezTo>
                    <a:pt x="2021851" y="253003"/>
                    <a:pt x="2021851" y="256017"/>
                    <a:pt x="2018788" y="256017"/>
                  </a:cubicBezTo>
                  <a:cubicBezTo>
                    <a:pt x="2018788" y="259030"/>
                    <a:pt x="2015725" y="262043"/>
                    <a:pt x="2012662" y="262043"/>
                  </a:cubicBezTo>
                  <a:cubicBezTo>
                    <a:pt x="2009600" y="265057"/>
                    <a:pt x="2006537" y="265057"/>
                    <a:pt x="2003474" y="265057"/>
                  </a:cubicBezTo>
                  <a:cubicBezTo>
                    <a:pt x="2003474" y="268070"/>
                    <a:pt x="2000411" y="268070"/>
                    <a:pt x="2000411" y="268070"/>
                  </a:cubicBezTo>
                  <a:cubicBezTo>
                    <a:pt x="1997348" y="268070"/>
                    <a:pt x="1994285" y="268070"/>
                    <a:pt x="1988159" y="265057"/>
                  </a:cubicBezTo>
                  <a:cubicBezTo>
                    <a:pt x="1988159" y="265057"/>
                    <a:pt x="1985096" y="265057"/>
                    <a:pt x="1985096" y="262043"/>
                  </a:cubicBezTo>
                  <a:cubicBezTo>
                    <a:pt x="1982033" y="262043"/>
                    <a:pt x="1978970" y="256017"/>
                    <a:pt x="1975907" y="253003"/>
                  </a:cubicBezTo>
                  <a:cubicBezTo>
                    <a:pt x="1975907" y="253003"/>
                    <a:pt x="1975907" y="249990"/>
                    <a:pt x="1975907" y="246977"/>
                  </a:cubicBezTo>
                  <a:cubicBezTo>
                    <a:pt x="1972844" y="243963"/>
                    <a:pt x="1972844" y="240950"/>
                    <a:pt x="1975907" y="237937"/>
                  </a:cubicBezTo>
                  <a:cubicBezTo>
                    <a:pt x="1975907" y="234923"/>
                    <a:pt x="1975907" y="234923"/>
                    <a:pt x="1978970" y="231910"/>
                  </a:cubicBezTo>
                  <a:cubicBezTo>
                    <a:pt x="1982033" y="228897"/>
                    <a:pt x="1982033" y="225883"/>
                    <a:pt x="1985096" y="225883"/>
                  </a:cubicBezTo>
                  <a:cubicBezTo>
                    <a:pt x="1988159" y="222870"/>
                    <a:pt x="1991222" y="222870"/>
                    <a:pt x="1994285" y="222870"/>
                  </a:cubicBezTo>
                  <a:cubicBezTo>
                    <a:pt x="1994285" y="222870"/>
                    <a:pt x="1997348" y="222870"/>
                    <a:pt x="1997348" y="219857"/>
                  </a:cubicBezTo>
                  <a:close/>
                  <a:moveTo>
                    <a:pt x="2174950" y="187072"/>
                  </a:moveTo>
                  <a:cubicBezTo>
                    <a:pt x="2178036" y="187072"/>
                    <a:pt x="2181121" y="190085"/>
                    <a:pt x="2184207" y="190085"/>
                  </a:cubicBezTo>
                  <a:cubicBezTo>
                    <a:pt x="2187292" y="193098"/>
                    <a:pt x="2190378" y="193098"/>
                    <a:pt x="2190378" y="196112"/>
                  </a:cubicBezTo>
                  <a:cubicBezTo>
                    <a:pt x="2190378" y="196112"/>
                    <a:pt x="2190378" y="196112"/>
                    <a:pt x="2193464" y="196112"/>
                  </a:cubicBezTo>
                  <a:cubicBezTo>
                    <a:pt x="2193464" y="199125"/>
                    <a:pt x="2196549" y="205152"/>
                    <a:pt x="2196549" y="208165"/>
                  </a:cubicBezTo>
                  <a:cubicBezTo>
                    <a:pt x="2196549" y="211178"/>
                    <a:pt x="2196549" y="211178"/>
                    <a:pt x="2196549" y="214192"/>
                  </a:cubicBezTo>
                  <a:cubicBezTo>
                    <a:pt x="2196549" y="217205"/>
                    <a:pt x="2196549" y="220218"/>
                    <a:pt x="2193464" y="226245"/>
                  </a:cubicBezTo>
                  <a:cubicBezTo>
                    <a:pt x="2190378" y="226245"/>
                    <a:pt x="2190378" y="229258"/>
                    <a:pt x="2187292" y="229258"/>
                  </a:cubicBezTo>
                  <a:cubicBezTo>
                    <a:pt x="2187292" y="232272"/>
                    <a:pt x="2184207" y="232272"/>
                    <a:pt x="2181121" y="232272"/>
                  </a:cubicBezTo>
                  <a:cubicBezTo>
                    <a:pt x="2178036" y="235285"/>
                    <a:pt x="2174950" y="235285"/>
                    <a:pt x="2171864" y="235285"/>
                  </a:cubicBezTo>
                  <a:cubicBezTo>
                    <a:pt x="2168779" y="235285"/>
                    <a:pt x="2165693" y="232272"/>
                    <a:pt x="2162608" y="232272"/>
                  </a:cubicBezTo>
                  <a:cubicBezTo>
                    <a:pt x="2159522" y="229258"/>
                    <a:pt x="2156436" y="229258"/>
                    <a:pt x="2156436" y="226245"/>
                  </a:cubicBezTo>
                  <a:cubicBezTo>
                    <a:pt x="2156436" y="226245"/>
                    <a:pt x="2156436" y="226245"/>
                    <a:pt x="2153351" y="226245"/>
                  </a:cubicBezTo>
                  <a:cubicBezTo>
                    <a:pt x="2153351" y="223232"/>
                    <a:pt x="2150265" y="217205"/>
                    <a:pt x="2150265" y="214192"/>
                  </a:cubicBezTo>
                  <a:cubicBezTo>
                    <a:pt x="2150265" y="211178"/>
                    <a:pt x="2150265" y="211178"/>
                    <a:pt x="2150265" y="208165"/>
                  </a:cubicBezTo>
                  <a:cubicBezTo>
                    <a:pt x="2150265" y="205152"/>
                    <a:pt x="2150265" y="199125"/>
                    <a:pt x="2153351" y="196112"/>
                  </a:cubicBezTo>
                  <a:cubicBezTo>
                    <a:pt x="2156436" y="196112"/>
                    <a:pt x="2156436" y="193098"/>
                    <a:pt x="2159522" y="193098"/>
                  </a:cubicBezTo>
                  <a:cubicBezTo>
                    <a:pt x="2159522" y="190085"/>
                    <a:pt x="2162608" y="190085"/>
                    <a:pt x="2165693" y="190085"/>
                  </a:cubicBezTo>
                  <a:cubicBezTo>
                    <a:pt x="2168779" y="187072"/>
                    <a:pt x="2171864" y="187072"/>
                    <a:pt x="2174950" y="187072"/>
                  </a:cubicBezTo>
                  <a:close/>
                  <a:moveTo>
                    <a:pt x="2329065" y="177430"/>
                  </a:moveTo>
                  <a:cubicBezTo>
                    <a:pt x="2329065" y="177430"/>
                    <a:pt x="2332096" y="177430"/>
                    <a:pt x="2332096" y="177430"/>
                  </a:cubicBezTo>
                  <a:cubicBezTo>
                    <a:pt x="2332096" y="177430"/>
                    <a:pt x="2335126" y="177430"/>
                    <a:pt x="2335126" y="177430"/>
                  </a:cubicBezTo>
                  <a:cubicBezTo>
                    <a:pt x="2338157" y="180460"/>
                    <a:pt x="2338157" y="180460"/>
                    <a:pt x="2338157" y="180460"/>
                  </a:cubicBezTo>
                  <a:cubicBezTo>
                    <a:pt x="2338157" y="180460"/>
                    <a:pt x="2338157" y="180460"/>
                    <a:pt x="2341187" y="180460"/>
                  </a:cubicBezTo>
                  <a:cubicBezTo>
                    <a:pt x="2341187" y="183491"/>
                    <a:pt x="2341187" y="186522"/>
                    <a:pt x="2341187" y="186522"/>
                  </a:cubicBezTo>
                  <a:cubicBezTo>
                    <a:pt x="2341187" y="186522"/>
                    <a:pt x="2341187" y="189552"/>
                    <a:pt x="2341187" y="189552"/>
                  </a:cubicBezTo>
                  <a:cubicBezTo>
                    <a:pt x="2341187" y="192583"/>
                    <a:pt x="2341187" y="192583"/>
                    <a:pt x="2341187" y="195613"/>
                  </a:cubicBezTo>
                  <a:cubicBezTo>
                    <a:pt x="2338157" y="195613"/>
                    <a:pt x="2338157" y="195613"/>
                    <a:pt x="2338157" y="198644"/>
                  </a:cubicBezTo>
                  <a:cubicBezTo>
                    <a:pt x="2338157" y="198644"/>
                    <a:pt x="2335126" y="198644"/>
                    <a:pt x="2335126" y="198644"/>
                  </a:cubicBezTo>
                  <a:cubicBezTo>
                    <a:pt x="2332096" y="198644"/>
                    <a:pt x="2332096" y="198644"/>
                    <a:pt x="2329065" y="198644"/>
                  </a:cubicBezTo>
                  <a:cubicBezTo>
                    <a:pt x="2329065" y="198644"/>
                    <a:pt x="2326034" y="198644"/>
                    <a:pt x="2326034" y="198644"/>
                  </a:cubicBezTo>
                  <a:cubicBezTo>
                    <a:pt x="2326034" y="198644"/>
                    <a:pt x="2323004" y="195613"/>
                    <a:pt x="2323004" y="195613"/>
                  </a:cubicBezTo>
                  <a:cubicBezTo>
                    <a:pt x="2319973" y="192583"/>
                    <a:pt x="2319973" y="192583"/>
                    <a:pt x="2319973" y="189552"/>
                  </a:cubicBezTo>
                  <a:cubicBezTo>
                    <a:pt x="2319973" y="189552"/>
                    <a:pt x="2319973" y="186522"/>
                    <a:pt x="2319973" y="186522"/>
                  </a:cubicBezTo>
                  <a:cubicBezTo>
                    <a:pt x="2319973" y="186522"/>
                    <a:pt x="2319973" y="183491"/>
                    <a:pt x="2323004" y="180460"/>
                  </a:cubicBezTo>
                  <a:cubicBezTo>
                    <a:pt x="2326034" y="177430"/>
                    <a:pt x="2326034" y="177430"/>
                    <a:pt x="2329065" y="177430"/>
                  </a:cubicBezTo>
                  <a:close/>
                  <a:moveTo>
                    <a:pt x="2108804" y="127289"/>
                  </a:moveTo>
                  <a:cubicBezTo>
                    <a:pt x="2108804" y="127289"/>
                    <a:pt x="2111697" y="127289"/>
                    <a:pt x="2111697" y="127289"/>
                  </a:cubicBezTo>
                  <a:cubicBezTo>
                    <a:pt x="2111697" y="127289"/>
                    <a:pt x="2114590" y="127289"/>
                    <a:pt x="2114590" y="127289"/>
                  </a:cubicBezTo>
                  <a:cubicBezTo>
                    <a:pt x="2114590" y="127289"/>
                    <a:pt x="2114590" y="127289"/>
                    <a:pt x="2117483" y="127289"/>
                  </a:cubicBezTo>
                  <a:cubicBezTo>
                    <a:pt x="2117483" y="127289"/>
                    <a:pt x="2120375" y="127289"/>
                    <a:pt x="2120375" y="127289"/>
                  </a:cubicBezTo>
                  <a:cubicBezTo>
                    <a:pt x="2120375" y="127289"/>
                    <a:pt x="2123268" y="130182"/>
                    <a:pt x="2123268" y="130182"/>
                  </a:cubicBezTo>
                  <a:cubicBezTo>
                    <a:pt x="2123268" y="130182"/>
                    <a:pt x="2123268" y="133075"/>
                    <a:pt x="2123268" y="133075"/>
                  </a:cubicBezTo>
                  <a:cubicBezTo>
                    <a:pt x="2123268" y="135967"/>
                    <a:pt x="2123268" y="135967"/>
                    <a:pt x="2123268" y="135967"/>
                  </a:cubicBezTo>
                  <a:cubicBezTo>
                    <a:pt x="2123268" y="135967"/>
                    <a:pt x="2123268" y="138860"/>
                    <a:pt x="2123268" y="138860"/>
                  </a:cubicBezTo>
                  <a:cubicBezTo>
                    <a:pt x="2123268" y="141753"/>
                    <a:pt x="2123268" y="141753"/>
                    <a:pt x="2120375" y="141753"/>
                  </a:cubicBezTo>
                  <a:cubicBezTo>
                    <a:pt x="2120375" y="141753"/>
                    <a:pt x="2120375" y="144646"/>
                    <a:pt x="2117483" y="144646"/>
                  </a:cubicBezTo>
                  <a:cubicBezTo>
                    <a:pt x="2117483" y="144646"/>
                    <a:pt x="2117483" y="144646"/>
                    <a:pt x="2114590" y="144646"/>
                  </a:cubicBezTo>
                  <a:cubicBezTo>
                    <a:pt x="2111697" y="144646"/>
                    <a:pt x="2111697" y="141753"/>
                    <a:pt x="2108804" y="141753"/>
                  </a:cubicBezTo>
                  <a:cubicBezTo>
                    <a:pt x="2105911" y="138860"/>
                    <a:pt x="2105911" y="138860"/>
                    <a:pt x="2105911" y="135967"/>
                  </a:cubicBezTo>
                  <a:cubicBezTo>
                    <a:pt x="2105911" y="135967"/>
                    <a:pt x="2105911" y="135967"/>
                    <a:pt x="2105911" y="133075"/>
                  </a:cubicBezTo>
                  <a:cubicBezTo>
                    <a:pt x="2105911" y="133075"/>
                    <a:pt x="2105911" y="133075"/>
                    <a:pt x="2105911" y="130182"/>
                  </a:cubicBezTo>
                  <a:cubicBezTo>
                    <a:pt x="2105911" y="130182"/>
                    <a:pt x="2108804" y="130182"/>
                    <a:pt x="2108804" y="127289"/>
                  </a:cubicBezTo>
                  <a:close/>
                  <a:moveTo>
                    <a:pt x="2024271" y="127289"/>
                  </a:moveTo>
                  <a:cubicBezTo>
                    <a:pt x="2027271" y="127289"/>
                    <a:pt x="2027271" y="127289"/>
                    <a:pt x="2030271" y="127289"/>
                  </a:cubicBezTo>
                  <a:cubicBezTo>
                    <a:pt x="2033271" y="127289"/>
                    <a:pt x="2033271" y="127289"/>
                    <a:pt x="2036270" y="127289"/>
                  </a:cubicBezTo>
                  <a:cubicBezTo>
                    <a:pt x="2036270" y="130289"/>
                    <a:pt x="2039270" y="130289"/>
                    <a:pt x="2039270" y="130289"/>
                  </a:cubicBezTo>
                  <a:cubicBezTo>
                    <a:pt x="2039270" y="130289"/>
                    <a:pt x="2039270" y="130289"/>
                    <a:pt x="2039270" y="133289"/>
                  </a:cubicBezTo>
                  <a:cubicBezTo>
                    <a:pt x="2042270" y="133289"/>
                    <a:pt x="2042270" y="136289"/>
                    <a:pt x="2042270" y="139288"/>
                  </a:cubicBezTo>
                  <a:cubicBezTo>
                    <a:pt x="2042270" y="139288"/>
                    <a:pt x="2042270" y="142288"/>
                    <a:pt x="2042270" y="142288"/>
                  </a:cubicBezTo>
                  <a:cubicBezTo>
                    <a:pt x="2042270" y="145288"/>
                    <a:pt x="2042270" y="148288"/>
                    <a:pt x="2042270" y="148288"/>
                  </a:cubicBezTo>
                  <a:cubicBezTo>
                    <a:pt x="2039270" y="151288"/>
                    <a:pt x="2039270" y="151288"/>
                    <a:pt x="2039270" y="151288"/>
                  </a:cubicBezTo>
                  <a:cubicBezTo>
                    <a:pt x="2036270" y="154288"/>
                    <a:pt x="2036270" y="154288"/>
                    <a:pt x="2033271" y="154288"/>
                  </a:cubicBezTo>
                  <a:cubicBezTo>
                    <a:pt x="2033271" y="154288"/>
                    <a:pt x="2030271" y="154288"/>
                    <a:pt x="2027271" y="154288"/>
                  </a:cubicBezTo>
                  <a:cubicBezTo>
                    <a:pt x="2027271" y="154288"/>
                    <a:pt x="2024271" y="154288"/>
                    <a:pt x="2024271" y="154288"/>
                  </a:cubicBezTo>
                  <a:cubicBezTo>
                    <a:pt x="2021271" y="151288"/>
                    <a:pt x="2021271" y="151288"/>
                    <a:pt x="2018271" y="148288"/>
                  </a:cubicBezTo>
                  <a:cubicBezTo>
                    <a:pt x="2018271" y="145288"/>
                    <a:pt x="2015271" y="145288"/>
                    <a:pt x="2015271" y="142288"/>
                  </a:cubicBezTo>
                  <a:cubicBezTo>
                    <a:pt x="2015271" y="142288"/>
                    <a:pt x="2015271" y="139288"/>
                    <a:pt x="2015271" y="139288"/>
                  </a:cubicBezTo>
                  <a:cubicBezTo>
                    <a:pt x="2015271" y="136289"/>
                    <a:pt x="2015271" y="133289"/>
                    <a:pt x="2018271" y="133289"/>
                  </a:cubicBezTo>
                  <a:cubicBezTo>
                    <a:pt x="2018271" y="130289"/>
                    <a:pt x="2018271" y="130289"/>
                    <a:pt x="2021271" y="130289"/>
                  </a:cubicBezTo>
                  <a:cubicBezTo>
                    <a:pt x="2021271" y="127289"/>
                    <a:pt x="2024271" y="127289"/>
                    <a:pt x="2024271" y="127289"/>
                  </a:cubicBezTo>
                  <a:close/>
                  <a:moveTo>
                    <a:pt x="2358929" y="75219"/>
                  </a:moveTo>
                  <a:cubicBezTo>
                    <a:pt x="2358929" y="75219"/>
                    <a:pt x="2362015" y="75219"/>
                    <a:pt x="2362015" y="75219"/>
                  </a:cubicBezTo>
                  <a:cubicBezTo>
                    <a:pt x="2365101" y="75219"/>
                    <a:pt x="2368186" y="78232"/>
                    <a:pt x="2371272" y="78232"/>
                  </a:cubicBezTo>
                  <a:cubicBezTo>
                    <a:pt x="2374357" y="78232"/>
                    <a:pt x="2377443" y="81245"/>
                    <a:pt x="2380529" y="84259"/>
                  </a:cubicBezTo>
                  <a:cubicBezTo>
                    <a:pt x="2380529" y="87272"/>
                    <a:pt x="2383614" y="90285"/>
                    <a:pt x="2383614" y="93299"/>
                  </a:cubicBezTo>
                  <a:cubicBezTo>
                    <a:pt x="2383614" y="96312"/>
                    <a:pt x="2383614" y="96312"/>
                    <a:pt x="2383614" y="99325"/>
                  </a:cubicBezTo>
                  <a:cubicBezTo>
                    <a:pt x="2383614" y="102339"/>
                    <a:pt x="2383614" y="102339"/>
                    <a:pt x="2383614" y="102339"/>
                  </a:cubicBezTo>
                  <a:cubicBezTo>
                    <a:pt x="2383614" y="105352"/>
                    <a:pt x="2383614" y="111379"/>
                    <a:pt x="2380529" y="114392"/>
                  </a:cubicBezTo>
                  <a:cubicBezTo>
                    <a:pt x="2377443" y="114392"/>
                    <a:pt x="2377443" y="117405"/>
                    <a:pt x="2374357" y="117405"/>
                  </a:cubicBezTo>
                  <a:cubicBezTo>
                    <a:pt x="2371272" y="120419"/>
                    <a:pt x="2368186" y="123432"/>
                    <a:pt x="2365101" y="123432"/>
                  </a:cubicBezTo>
                  <a:cubicBezTo>
                    <a:pt x="2362015" y="123432"/>
                    <a:pt x="2358929" y="123432"/>
                    <a:pt x="2358929" y="123432"/>
                  </a:cubicBezTo>
                  <a:cubicBezTo>
                    <a:pt x="2355844" y="123432"/>
                    <a:pt x="2352758" y="120419"/>
                    <a:pt x="2349673" y="120419"/>
                  </a:cubicBezTo>
                  <a:cubicBezTo>
                    <a:pt x="2346587" y="117405"/>
                    <a:pt x="2343501" y="117405"/>
                    <a:pt x="2343501" y="114392"/>
                  </a:cubicBezTo>
                  <a:cubicBezTo>
                    <a:pt x="2340416" y="111379"/>
                    <a:pt x="2340416" y="108365"/>
                    <a:pt x="2337330" y="105352"/>
                  </a:cubicBezTo>
                  <a:cubicBezTo>
                    <a:pt x="2337330" y="102339"/>
                    <a:pt x="2337330" y="99325"/>
                    <a:pt x="2337330" y="96312"/>
                  </a:cubicBezTo>
                  <a:cubicBezTo>
                    <a:pt x="2337330" y="93299"/>
                    <a:pt x="2340416" y="87272"/>
                    <a:pt x="2343501" y="84259"/>
                  </a:cubicBezTo>
                  <a:cubicBezTo>
                    <a:pt x="2343501" y="84259"/>
                    <a:pt x="2343501" y="81245"/>
                    <a:pt x="2346587" y="81245"/>
                  </a:cubicBezTo>
                  <a:cubicBezTo>
                    <a:pt x="2349673" y="78232"/>
                    <a:pt x="2352758" y="75219"/>
                    <a:pt x="2358929" y="75219"/>
                  </a:cubicBezTo>
                  <a:close/>
                  <a:moveTo>
                    <a:pt x="2194632" y="0"/>
                  </a:moveTo>
                  <a:cubicBezTo>
                    <a:pt x="2200346" y="47"/>
                    <a:pt x="2206292" y="2303"/>
                    <a:pt x="2211495" y="7568"/>
                  </a:cubicBezTo>
                  <a:cubicBezTo>
                    <a:pt x="2229334" y="31636"/>
                    <a:pt x="2193657" y="61721"/>
                    <a:pt x="2175818" y="37653"/>
                  </a:cubicBezTo>
                  <a:cubicBezTo>
                    <a:pt x="2162439" y="19602"/>
                    <a:pt x="2177490" y="-141"/>
                    <a:pt x="2194632" y="0"/>
                  </a:cubicBezTo>
                  <a:close/>
                </a:path>
              </a:pathLst>
            </a:custGeom>
            <a:solidFill>
              <a:schemeClr val="bg1">
                <a:lumMod val="95000"/>
              </a:schemeClr>
            </a:solidFill>
            <a:ln>
              <a:noFill/>
            </a:ln>
          </p:spPr>
          <p:txBody>
            <a:bodyPr anchor="ctr" wrap="square">
              <a:noAutofit/>
            </a:bodyPr>
            <a:p>
              <a:pPr algn="ctr"/>
              <a:endParaRPr>
                <a:cs typeface="+mn-ea"/>
                <a:sym typeface="+mn-lt"/>
              </a:endParaRPr>
            </a:p>
          </p:txBody>
        </p:sp>
        <p:sp>
          <p:nvSpPr>
            <p:cNvPr id="1048616" name="iṥļiḑè"/>
            <p:cNvSpPr/>
            <p:nvPr/>
          </p:nvSpPr>
          <p:spPr bwMode="auto">
            <a:xfrm>
              <a:off x="3377648" y="2789672"/>
              <a:ext cx="133729" cy="153458"/>
            </a:xfrm>
            <a:custGeom>
              <a:avLst/>
              <a:gdLst>
                <a:gd name="T0" fmla="*/ 38 w 39"/>
                <a:gd name="T1" fmla="*/ 21 h 45"/>
                <a:gd name="T2" fmla="*/ 37 w 39"/>
                <a:gd name="T3" fmla="*/ 14 h 45"/>
                <a:gd name="T4" fmla="*/ 33 w 39"/>
                <a:gd name="T5" fmla="*/ 8 h 45"/>
                <a:gd name="T6" fmla="*/ 28 w 39"/>
                <a:gd name="T7" fmla="*/ 3 h 45"/>
                <a:gd name="T8" fmla="*/ 21 w 39"/>
                <a:gd name="T9" fmla="*/ 1 h 45"/>
                <a:gd name="T10" fmla="*/ 14 w 39"/>
                <a:gd name="T11" fmla="*/ 1 h 45"/>
                <a:gd name="T12" fmla="*/ 2 w 39"/>
                <a:gd name="T13" fmla="*/ 10 h 45"/>
                <a:gd name="T14" fmla="*/ 0 w 39"/>
                <a:gd name="T15" fmla="*/ 14 h 45"/>
                <a:gd name="T16" fmla="*/ 0 w 39"/>
                <a:gd name="T17" fmla="*/ 24 h 45"/>
                <a:gd name="T18" fmla="*/ 2 w 39"/>
                <a:gd name="T19" fmla="*/ 31 h 45"/>
                <a:gd name="T20" fmla="*/ 5 w 39"/>
                <a:gd name="T21" fmla="*/ 38 h 45"/>
                <a:gd name="T22" fmla="*/ 10 w 39"/>
                <a:gd name="T23" fmla="*/ 43 h 45"/>
                <a:gd name="T24" fmla="*/ 17 w 39"/>
                <a:gd name="T25" fmla="*/ 45 h 45"/>
                <a:gd name="T26" fmla="*/ 25 w 39"/>
                <a:gd name="T27" fmla="*/ 44 h 45"/>
                <a:gd name="T28" fmla="*/ 36 w 39"/>
                <a:gd name="T29" fmla="*/ 36 h 45"/>
                <a:gd name="T30" fmla="*/ 38 w 39"/>
                <a:gd name="T31" fmla="*/ 31 h 45"/>
                <a:gd name="T32" fmla="*/ 38 w 39"/>
                <a:gd name="T33" fmla="*/ 2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5">
                  <a:moveTo>
                    <a:pt x="38" y="21"/>
                  </a:moveTo>
                  <a:cubicBezTo>
                    <a:pt x="37" y="14"/>
                    <a:pt x="37" y="14"/>
                    <a:pt x="37" y="14"/>
                  </a:cubicBezTo>
                  <a:cubicBezTo>
                    <a:pt x="36" y="12"/>
                    <a:pt x="35" y="10"/>
                    <a:pt x="33" y="8"/>
                  </a:cubicBezTo>
                  <a:cubicBezTo>
                    <a:pt x="32" y="6"/>
                    <a:pt x="30" y="4"/>
                    <a:pt x="28" y="3"/>
                  </a:cubicBezTo>
                  <a:cubicBezTo>
                    <a:pt x="26" y="2"/>
                    <a:pt x="24" y="1"/>
                    <a:pt x="21" y="1"/>
                  </a:cubicBezTo>
                  <a:cubicBezTo>
                    <a:pt x="19" y="0"/>
                    <a:pt x="16" y="0"/>
                    <a:pt x="14" y="1"/>
                  </a:cubicBezTo>
                  <a:cubicBezTo>
                    <a:pt x="9" y="3"/>
                    <a:pt x="5" y="6"/>
                    <a:pt x="2" y="10"/>
                  </a:cubicBezTo>
                  <a:cubicBezTo>
                    <a:pt x="2" y="11"/>
                    <a:pt x="1" y="13"/>
                    <a:pt x="0" y="14"/>
                  </a:cubicBezTo>
                  <a:cubicBezTo>
                    <a:pt x="0" y="18"/>
                    <a:pt x="0" y="21"/>
                    <a:pt x="0" y="24"/>
                  </a:cubicBezTo>
                  <a:cubicBezTo>
                    <a:pt x="1" y="27"/>
                    <a:pt x="1" y="29"/>
                    <a:pt x="2" y="31"/>
                  </a:cubicBezTo>
                  <a:cubicBezTo>
                    <a:pt x="2" y="34"/>
                    <a:pt x="4" y="36"/>
                    <a:pt x="5" y="38"/>
                  </a:cubicBezTo>
                  <a:cubicBezTo>
                    <a:pt x="7" y="40"/>
                    <a:pt x="8" y="41"/>
                    <a:pt x="10" y="43"/>
                  </a:cubicBezTo>
                  <a:cubicBezTo>
                    <a:pt x="13" y="44"/>
                    <a:pt x="15" y="45"/>
                    <a:pt x="17" y="45"/>
                  </a:cubicBezTo>
                  <a:cubicBezTo>
                    <a:pt x="20" y="45"/>
                    <a:pt x="22" y="45"/>
                    <a:pt x="25" y="44"/>
                  </a:cubicBezTo>
                  <a:cubicBezTo>
                    <a:pt x="30" y="43"/>
                    <a:pt x="34" y="40"/>
                    <a:pt x="36" y="36"/>
                  </a:cubicBezTo>
                  <a:cubicBezTo>
                    <a:pt x="37" y="34"/>
                    <a:pt x="37" y="33"/>
                    <a:pt x="38" y="31"/>
                  </a:cubicBezTo>
                  <a:cubicBezTo>
                    <a:pt x="39" y="28"/>
                    <a:pt x="39" y="25"/>
                    <a:pt x="38" y="21"/>
                  </a:cubicBezTo>
                  <a:close/>
                </a:path>
              </a:pathLst>
            </a:custGeom>
            <a:solidFill>
              <a:srgbClr val="F4F3E5"/>
            </a:solidFill>
            <a:ln>
              <a:noFill/>
            </a:ln>
          </p:spPr>
          <p:txBody>
            <a:bodyPr anchor="ctr"/>
            <a:p>
              <a:pPr algn="ctr"/>
              <a:endParaRPr>
                <a:cs typeface="+mn-ea"/>
                <a:sym typeface="+mn-lt"/>
              </a:endParaRPr>
            </a:p>
          </p:txBody>
        </p:sp>
        <p:sp>
          <p:nvSpPr>
            <p:cNvPr id="1048617" name="íṣľiḍé"/>
            <p:cNvSpPr/>
            <p:nvPr/>
          </p:nvSpPr>
          <p:spPr bwMode="auto">
            <a:xfrm>
              <a:off x="3090461" y="3458311"/>
              <a:ext cx="133729" cy="133729"/>
            </a:xfrm>
            <a:custGeom>
              <a:avLst/>
              <a:gdLst>
                <a:gd name="T0" fmla="*/ 38 w 39"/>
                <a:gd name="T1" fmla="*/ 11 h 39"/>
                <a:gd name="T2" fmla="*/ 34 w 39"/>
                <a:gd name="T3" fmla="*/ 5 h 39"/>
                <a:gd name="T4" fmla="*/ 30 w 39"/>
                <a:gd name="T5" fmla="*/ 2 h 39"/>
                <a:gd name="T6" fmla="*/ 20 w 39"/>
                <a:gd name="T7" fmla="*/ 0 h 39"/>
                <a:gd name="T8" fmla="*/ 15 w 39"/>
                <a:gd name="T9" fmla="*/ 0 h 39"/>
                <a:gd name="T10" fmla="*/ 7 w 39"/>
                <a:gd name="T11" fmla="*/ 5 h 39"/>
                <a:gd name="T12" fmla="*/ 6 w 39"/>
                <a:gd name="T13" fmla="*/ 6 h 39"/>
                <a:gd name="T14" fmla="*/ 2 w 39"/>
                <a:gd name="T15" fmla="*/ 12 h 39"/>
                <a:gd name="T16" fmla="*/ 0 w 39"/>
                <a:gd name="T17" fmla="*/ 20 h 39"/>
                <a:gd name="T18" fmla="*/ 2 w 39"/>
                <a:gd name="T19" fmla="*/ 27 h 39"/>
                <a:gd name="T20" fmla="*/ 6 w 39"/>
                <a:gd name="T21" fmla="*/ 33 h 39"/>
                <a:gd name="T22" fmla="*/ 10 w 39"/>
                <a:gd name="T23" fmla="*/ 36 h 39"/>
                <a:gd name="T24" fmla="*/ 19 w 39"/>
                <a:gd name="T25" fmla="*/ 39 h 39"/>
                <a:gd name="T26" fmla="*/ 24 w 39"/>
                <a:gd name="T27" fmla="*/ 38 h 39"/>
                <a:gd name="T28" fmla="*/ 32 w 39"/>
                <a:gd name="T29" fmla="*/ 33 h 39"/>
                <a:gd name="T30" fmla="*/ 34 w 39"/>
                <a:gd name="T31" fmla="*/ 32 h 39"/>
                <a:gd name="T32" fmla="*/ 38 w 39"/>
                <a:gd name="T33" fmla="*/ 26 h 39"/>
                <a:gd name="T34" fmla="*/ 39 w 39"/>
                <a:gd name="T35" fmla="*/ 18 h 39"/>
                <a:gd name="T36" fmla="*/ 38 w 39"/>
                <a:gd name="T3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9">
                  <a:moveTo>
                    <a:pt x="38" y="11"/>
                  </a:moveTo>
                  <a:cubicBezTo>
                    <a:pt x="37" y="9"/>
                    <a:pt x="36" y="7"/>
                    <a:pt x="34" y="5"/>
                  </a:cubicBezTo>
                  <a:cubicBezTo>
                    <a:pt x="32" y="4"/>
                    <a:pt x="31" y="3"/>
                    <a:pt x="30" y="2"/>
                  </a:cubicBezTo>
                  <a:cubicBezTo>
                    <a:pt x="27" y="0"/>
                    <a:pt x="24" y="0"/>
                    <a:pt x="20" y="0"/>
                  </a:cubicBezTo>
                  <a:cubicBezTo>
                    <a:pt x="19" y="0"/>
                    <a:pt x="17" y="0"/>
                    <a:pt x="15" y="0"/>
                  </a:cubicBezTo>
                  <a:cubicBezTo>
                    <a:pt x="12" y="1"/>
                    <a:pt x="9" y="3"/>
                    <a:pt x="7" y="5"/>
                  </a:cubicBezTo>
                  <a:cubicBezTo>
                    <a:pt x="7" y="5"/>
                    <a:pt x="6" y="6"/>
                    <a:pt x="6" y="6"/>
                  </a:cubicBezTo>
                  <a:cubicBezTo>
                    <a:pt x="4" y="8"/>
                    <a:pt x="3" y="10"/>
                    <a:pt x="2" y="12"/>
                  </a:cubicBezTo>
                  <a:cubicBezTo>
                    <a:pt x="1" y="15"/>
                    <a:pt x="0" y="17"/>
                    <a:pt x="0" y="20"/>
                  </a:cubicBezTo>
                  <a:cubicBezTo>
                    <a:pt x="0" y="22"/>
                    <a:pt x="1" y="25"/>
                    <a:pt x="2" y="27"/>
                  </a:cubicBezTo>
                  <a:cubicBezTo>
                    <a:pt x="3" y="29"/>
                    <a:pt x="4" y="31"/>
                    <a:pt x="6" y="33"/>
                  </a:cubicBezTo>
                  <a:cubicBezTo>
                    <a:pt x="7" y="34"/>
                    <a:pt x="8" y="35"/>
                    <a:pt x="10" y="36"/>
                  </a:cubicBezTo>
                  <a:cubicBezTo>
                    <a:pt x="12" y="38"/>
                    <a:pt x="16" y="39"/>
                    <a:pt x="19" y="39"/>
                  </a:cubicBezTo>
                  <a:cubicBezTo>
                    <a:pt x="21" y="38"/>
                    <a:pt x="22" y="38"/>
                    <a:pt x="24" y="38"/>
                  </a:cubicBezTo>
                  <a:cubicBezTo>
                    <a:pt x="27" y="37"/>
                    <a:pt x="30" y="35"/>
                    <a:pt x="32" y="33"/>
                  </a:cubicBezTo>
                  <a:cubicBezTo>
                    <a:pt x="33" y="33"/>
                    <a:pt x="33" y="32"/>
                    <a:pt x="34" y="32"/>
                  </a:cubicBezTo>
                  <a:cubicBezTo>
                    <a:pt x="36" y="30"/>
                    <a:pt x="37" y="28"/>
                    <a:pt x="38" y="26"/>
                  </a:cubicBezTo>
                  <a:cubicBezTo>
                    <a:pt x="39" y="23"/>
                    <a:pt x="39" y="21"/>
                    <a:pt x="39" y="18"/>
                  </a:cubicBezTo>
                  <a:cubicBezTo>
                    <a:pt x="39" y="16"/>
                    <a:pt x="39" y="13"/>
                    <a:pt x="38" y="11"/>
                  </a:cubicBezTo>
                  <a:close/>
                </a:path>
              </a:pathLst>
            </a:custGeom>
            <a:solidFill>
              <a:srgbClr val="F4F3E5"/>
            </a:solidFill>
            <a:ln>
              <a:noFill/>
            </a:ln>
          </p:spPr>
          <p:txBody>
            <a:bodyPr anchor="ctr"/>
            <a:p>
              <a:pPr algn="ctr"/>
              <a:endParaRPr>
                <a:cs typeface="+mn-ea"/>
                <a:sym typeface="+mn-lt"/>
              </a:endParaRPr>
            </a:p>
          </p:txBody>
        </p:sp>
        <p:sp>
          <p:nvSpPr>
            <p:cNvPr id="1048618" name="iślîďè"/>
            <p:cNvSpPr/>
            <p:nvPr/>
          </p:nvSpPr>
          <p:spPr bwMode="auto">
            <a:xfrm>
              <a:off x="3553029" y="3820036"/>
              <a:ext cx="133729" cy="133729"/>
            </a:xfrm>
            <a:custGeom>
              <a:avLst/>
              <a:gdLst>
                <a:gd name="T0" fmla="*/ 37 w 39"/>
                <a:gd name="T1" fmla="*/ 12 h 39"/>
                <a:gd name="T2" fmla="*/ 33 w 39"/>
                <a:gd name="T3" fmla="*/ 6 h 39"/>
                <a:gd name="T4" fmla="*/ 29 w 39"/>
                <a:gd name="T5" fmla="*/ 3 h 39"/>
                <a:gd name="T6" fmla="*/ 20 w 39"/>
                <a:gd name="T7" fmla="*/ 0 h 39"/>
                <a:gd name="T8" fmla="*/ 15 w 39"/>
                <a:gd name="T9" fmla="*/ 1 h 39"/>
                <a:gd name="T10" fmla="*/ 7 w 39"/>
                <a:gd name="T11" fmla="*/ 6 h 39"/>
                <a:gd name="T12" fmla="*/ 5 w 39"/>
                <a:gd name="T13" fmla="*/ 7 h 39"/>
                <a:gd name="T14" fmla="*/ 1 w 39"/>
                <a:gd name="T15" fmla="*/ 13 h 39"/>
                <a:gd name="T16" fmla="*/ 0 w 39"/>
                <a:gd name="T17" fmla="*/ 20 h 39"/>
                <a:gd name="T18" fmla="*/ 1 w 39"/>
                <a:gd name="T19" fmla="*/ 28 h 39"/>
                <a:gd name="T20" fmla="*/ 5 w 39"/>
                <a:gd name="T21" fmla="*/ 34 h 39"/>
                <a:gd name="T22" fmla="*/ 9 w 39"/>
                <a:gd name="T23" fmla="*/ 37 h 39"/>
                <a:gd name="T24" fmla="*/ 19 w 39"/>
                <a:gd name="T25" fmla="*/ 39 h 39"/>
                <a:gd name="T26" fmla="*/ 24 w 39"/>
                <a:gd name="T27" fmla="*/ 39 h 39"/>
                <a:gd name="T28" fmla="*/ 32 w 39"/>
                <a:gd name="T29" fmla="*/ 34 h 39"/>
                <a:gd name="T30" fmla="*/ 33 w 39"/>
                <a:gd name="T31" fmla="*/ 32 h 39"/>
                <a:gd name="T32" fmla="*/ 37 w 39"/>
                <a:gd name="T33" fmla="*/ 26 h 39"/>
                <a:gd name="T34" fmla="*/ 39 w 39"/>
                <a:gd name="T35" fmla="*/ 19 h 39"/>
                <a:gd name="T36" fmla="*/ 37 w 39"/>
                <a:gd name="T3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9">
                  <a:moveTo>
                    <a:pt x="37" y="12"/>
                  </a:moveTo>
                  <a:cubicBezTo>
                    <a:pt x="36" y="10"/>
                    <a:pt x="35" y="7"/>
                    <a:pt x="33" y="6"/>
                  </a:cubicBezTo>
                  <a:cubicBezTo>
                    <a:pt x="32" y="5"/>
                    <a:pt x="31" y="4"/>
                    <a:pt x="29" y="3"/>
                  </a:cubicBezTo>
                  <a:cubicBezTo>
                    <a:pt x="27" y="1"/>
                    <a:pt x="23" y="0"/>
                    <a:pt x="20" y="0"/>
                  </a:cubicBezTo>
                  <a:cubicBezTo>
                    <a:pt x="18" y="0"/>
                    <a:pt x="17" y="1"/>
                    <a:pt x="15" y="1"/>
                  </a:cubicBezTo>
                  <a:cubicBezTo>
                    <a:pt x="12" y="2"/>
                    <a:pt x="9" y="3"/>
                    <a:pt x="7" y="6"/>
                  </a:cubicBezTo>
                  <a:cubicBezTo>
                    <a:pt x="6" y="6"/>
                    <a:pt x="6" y="7"/>
                    <a:pt x="5" y="7"/>
                  </a:cubicBezTo>
                  <a:cubicBezTo>
                    <a:pt x="3" y="9"/>
                    <a:pt x="2" y="11"/>
                    <a:pt x="1" y="13"/>
                  </a:cubicBezTo>
                  <a:cubicBezTo>
                    <a:pt x="0" y="15"/>
                    <a:pt x="0" y="18"/>
                    <a:pt x="0" y="20"/>
                  </a:cubicBezTo>
                  <a:cubicBezTo>
                    <a:pt x="0" y="23"/>
                    <a:pt x="0" y="25"/>
                    <a:pt x="1" y="28"/>
                  </a:cubicBezTo>
                  <a:cubicBezTo>
                    <a:pt x="2" y="30"/>
                    <a:pt x="3" y="32"/>
                    <a:pt x="5" y="34"/>
                  </a:cubicBezTo>
                  <a:cubicBezTo>
                    <a:pt x="7" y="35"/>
                    <a:pt x="8" y="36"/>
                    <a:pt x="9" y="37"/>
                  </a:cubicBezTo>
                  <a:cubicBezTo>
                    <a:pt x="12" y="38"/>
                    <a:pt x="15" y="39"/>
                    <a:pt x="19" y="39"/>
                  </a:cubicBezTo>
                  <a:cubicBezTo>
                    <a:pt x="20" y="39"/>
                    <a:pt x="22" y="39"/>
                    <a:pt x="24" y="39"/>
                  </a:cubicBezTo>
                  <a:cubicBezTo>
                    <a:pt x="27" y="38"/>
                    <a:pt x="30" y="36"/>
                    <a:pt x="32" y="34"/>
                  </a:cubicBezTo>
                  <a:cubicBezTo>
                    <a:pt x="32" y="33"/>
                    <a:pt x="33" y="33"/>
                    <a:pt x="33" y="32"/>
                  </a:cubicBezTo>
                  <a:cubicBezTo>
                    <a:pt x="35" y="31"/>
                    <a:pt x="36" y="29"/>
                    <a:pt x="37" y="26"/>
                  </a:cubicBezTo>
                  <a:cubicBezTo>
                    <a:pt x="38" y="24"/>
                    <a:pt x="39" y="22"/>
                    <a:pt x="39" y="19"/>
                  </a:cubicBezTo>
                  <a:cubicBezTo>
                    <a:pt x="39" y="17"/>
                    <a:pt x="38" y="14"/>
                    <a:pt x="37" y="12"/>
                  </a:cubicBezTo>
                  <a:close/>
                </a:path>
              </a:pathLst>
            </a:custGeom>
            <a:solidFill>
              <a:srgbClr val="F4F3E5"/>
            </a:solidFill>
            <a:ln>
              <a:noFill/>
            </a:ln>
          </p:spPr>
          <p:txBody>
            <a:bodyPr anchor="ctr"/>
            <a:p>
              <a:pPr algn="ctr"/>
              <a:endParaRPr>
                <a:cs typeface="+mn-ea"/>
                <a:sym typeface="+mn-lt"/>
              </a:endParaRPr>
            </a:p>
          </p:txBody>
        </p:sp>
        <p:sp>
          <p:nvSpPr>
            <p:cNvPr id="1048619" name="îšḷîḑé"/>
            <p:cNvSpPr/>
            <p:nvPr/>
          </p:nvSpPr>
          <p:spPr bwMode="auto">
            <a:xfrm>
              <a:off x="3820485" y="2427948"/>
              <a:ext cx="140304" cy="129345"/>
            </a:xfrm>
            <a:custGeom>
              <a:avLst/>
              <a:gdLst>
                <a:gd name="T0" fmla="*/ 40 w 41"/>
                <a:gd name="T1" fmla="*/ 14 h 38"/>
                <a:gd name="T2" fmla="*/ 35 w 41"/>
                <a:gd name="T3" fmla="*/ 5 h 38"/>
                <a:gd name="T4" fmla="*/ 32 w 41"/>
                <a:gd name="T5" fmla="*/ 2 h 38"/>
                <a:gd name="T6" fmla="*/ 22 w 41"/>
                <a:gd name="T7" fmla="*/ 0 h 38"/>
                <a:gd name="T8" fmla="*/ 19 w 41"/>
                <a:gd name="T9" fmla="*/ 0 h 38"/>
                <a:gd name="T10" fmla="*/ 12 w 41"/>
                <a:gd name="T11" fmla="*/ 1 h 38"/>
                <a:gd name="T12" fmla="*/ 6 w 41"/>
                <a:gd name="T13" fmla="*/ 5 h 38"/>
                <a:gd name="T14" fmla="*/ 2 w 41"/>
                <a:gd name="T15" fmla="*/ 11 h 38"/>
                <a:gd name="T16" fmla="*/ 1 w 41"/>
                <a:gd name="T17" fmla="*/ 19 h 38"/>
                <a:gd name="T18" fmla="*/ 1 w 41"/>
                <a:gd name="T19" fmla="*/ 24 h 38"/>
                <a:gd name="T20" fmla="*/ 6 w 41"/>
                <a:gd name="T21" fmla="*/ 32 h 38"/>
                <a:gd name="T22" fmla="*/ 10 w 41"/>
                <a:gd name="T23" fmla="*/ 35 h 38"/>
                <a:gd name="T24" fmla="*/ 19 w 41"/>
                <a:gd name="T25" fmla="*/ 37 h 38"/>
                <a:gd name="T26" fmla="*/ 22 w 41"/>
                <a:gd name="T27" fmla="*/ 37 h 38"/>
                <a:gd name="T28" fmla="*/ 29 w 41"/>
                <a:gd name="T29" fmla="*/ 36 h 38"/>
                <a:gd name="T30" fmla="*/ 35 w 41"/>
                <a:gd name="T31" fmla="*/ 32 h 38"/>
                <a:gd name="T32" fmla="*/ 39 w 41"/>
                <a:gd name="T33" fmla="*/ 26 h 38"/>
                <a:gd name="T34" fmla="*/ 41 w 41"/>
                <a:gd name="T35" fmla="*/ 19 h 38"/>
                <a:gd name="T36" fmla="*/ 40 w 41"/>
                <a:gd name="T37"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38">
                  <a:moveTo>
                    <a:pt x="40" y="14"/>
                  </a:moveTo>
                  <a:cubicBezTo>
                    <a:pt x="39" y="10"/>
                    <a:pt x="38" y="8"/>
                    <a:pt x="35" y="5"/>
                  </a:cubicBezTo>
                  <a:cubicBezTo>
                    <a:pt x="34" y="4"/>
                    <a:pt x="33" y="3"/>
                    <a:pt x="32" y="2"/>
                  </a:cubicBezTo>
                  <a:cubicBezTo>
                    <a:pt x="29" y="1"/>
                    <a:pt x="26" y="0"/>
                    <a:pt x="22" y="0"/>
                  </a:cubicBezTo>
                  <a:cubicBezTo>
                    <a:pt x="19" y="0"/>
                    <a:pt x="19" y="0"/>
                    <a:pt x="19" y="0"/>
                  </a:cubicBezTo>
                  <a:cubicBezTo>
                    <a:pt x="17" y="0"/>
                    <a:pt x="14" y="0"/>
                    <a:pt x="12" y="1"/>
                  </a:cubicBezTo>
                  <a:cubicBezTo>
                    <a:pt x="10" y="2"/>
                    <a:pt x="8" y="4"/>
                    <a:pt x="6" y="5"/>
                  </a:cubicBezTo>
                  <a:cubicBezTo>
                    <a:pt x="4" y="7"/>
                    <a:pt x="3" y="9"/>
                    <a:pt x="2" y="11"/>
                  </a:cubicBezTo>
                  <a:cubicBezTo>
                    <a:pt x="1" y="14"/>
                    <a:pt x="0" y="16"/>
                    <a:pt x="1" y="19"/>
                  </a:cubicBezTo>
                  <a:cubicBezTo>
                    <a:pt x="1" y="20"/>
                    <a:pt x="1" y="22"/>
                    <a:pt x="1" y="24"/>
                  </a:cubicBezTo>
                  <a:cubicBezTo>
                    <a:pt x="2" y="27"/>
                    <a:pt x="4" y="30"/>
                    <a:pt x="6" y="32"/>
                  </a:cubicBezTo>
                  <a:cubicBezTo>
                    <a:pt x="7" y="33"/>
                    <a:pt x="9" y="34"/>
                    <a:pt x="10" y="35"/>
                  </a:cubicBezTo>
                  <a:cubicBezTo>
                    <a:pt x="13" y="37"/>
                    <a:pt x="16" y="37"/>
                    <a:pt x="19" y="37"/>
                  </a:cubicBezTo>
                  <a:cubicBezTo>
                    <a:pt x="22" y="37"/>
                    <a:pt x="22" y="37"/>
                    <a:pt x="22" y="37"/>
                  </a:cubicBezTo>
                  <a:cubicBezTo>
                    <a:pt x="25" y="38"/>
                    <a:pt x="27" y="37"/>
                    <a:pt x="29" y="36"/>
                  </a:cubicBezTo>
                  <a:cubicBezTo>
                    <a:pt x="32" y="35"/>
                    <a:pt x="34" y="34"/>
                    <a:pt x="35" y="32"/>
                  </a:cubicBezTo>
                  <a:cubicBezTo>
                    <a:pt x="37" y="30"/>
                    <a:pt x="39" y="28"/>
                    <a:pt x="39" y="26"/>
                  </a:cubicBezTo>
                  <a:cubicBezTo>
                    <a:pt x="41" y="24"/>
                    <a:pt x="41" y="21"/>
                    <a:pt x="41" y="19"/>
                  </a:cubicBezTo>
                  <a:cubicBezTo>
                    <a:pt x="41" y="17"/>
                    <a:pt x="41" y="15"/>
                    <a:pt x="40" y="14"/>
                  </a:cubicBezTo>
                  <a:close/>
                </a:path>
              </a:pathLst>
            </a:custGeom>
            <a:solidFill>
              <a:srgbClr val="F4F3E5"/>
            </a:solidFill>
            <a:ln>
              <a:noFill/>
            </a:ln>
          </p:spPr>
          <p:txBody>
            <a:bodyPr anchor="ctr"/>
            <a:p>
              <a:pPr algn="ctr"/>
              <a:endParaRPr>
                <a:cs typeface="+mn-ea"/>
                <a:sym typeface="+mn-lt"/>
              </a:endParaRPr>
            </a:p>
          </p:txBody>
        </p:sp>
        <p:sp>
          <p:nvSpPr>
            <p:cNvPr id="1048620" name="íSľïḓé"/>
            <p:cNvSpPr/>
            <p:nvPr/>
          </p:nvSpPr>
          <p:spPr bwMode="auto">
            <a:xfrm>
              <a:off x="2632278" y="3059320"/>
              <a:ext cx="164420" cy="124960"/>
            </a:xfrm>
            <a:custGeom>
              <a:avLst/>
              <a:gdLst>
                <a:gd name="T0" fmla="*/ 24 w 48"/>
                <a:gd name="T1" fmla="*/ 0 h 37"/>
                <a:gd name="T2" fmla="*/ 24 w 48"/>
                <a:gd name="T3" fmla="*/ 37 h 37"/>
                <a:gd name="T4" fmla="*/ 24 w 48"/>
                <a:gd name="T5" fmla="*/ 0 h 37"/>
              </a:gdLst>
              <a:ahLst/>
              <a:cxnLst>
                <a:cxn ang="0">
                  <a:pos x="T0" y="T1"/>
                </a:cxn>
                <a:cxn ang="0">
                  <a:pos x="T2" y="T3"/>
                </a:cxn>
                <a:cxn ang="0">
                  <a:pos x="T4" y="T5"/>
                </a:cxn>
              </a:cxnLst>
              <a:rect l="0" t="0" r="r" b="b"/>
              <a:pathLst>
                <a:path w="48" h="37">
                  <a:moveTo>
                    <a:pt x="24" y="0"/>
                  </a:moveTo>
                  <a:cubicBezTo>
                    <a:pt x="0" y="0"/>
                    <a:pt x="0" y="37"/>
                    <a:pt x="24" y="37"/>
                  </a:cubicBezTo>
                  <a:cubicBezTo>
                    <a:pt x="48" y="37"/>
                    <a:pt x="48" y="0"/>
                    <a:pt x="24" y="0"/>
                  </a:cubicBezTo>
                  <a:close/>
                </a:path>
              </a:pathLst>
            </a:custGeom>
            <a:solidFill>
              <a:srgbClr val="F4F3E5"/>
            </a:solidFill>
            <a:ln>
              <a:noFill/>
            </a:ln>
          </p:spPr>
          <p:txBody>
            <a:bodyPr anchor="ctr"/>
            <a:p>
              <a:pPr algn="ctr"/>
              <a:endParaRPr>
                <a:cs typeface="+mn-ea"/>
                <a:sym typeface="+mn-lt"/>
              </a:endParaRPr>
            </a:p>
          </p:txBody>
        </p:sp>
        <p:sp>
          <p:nvSpPr>
            <p:cNvPr id="1048621" name="iṩľíḑê"/>
            <p:cNvSpPr/>
            <p:nvPr/>
          </p:nvSpPr>
          <p:spPr bwMode="auto">
            <a:xfrm>
              <a:off x="1519032" y="1375410"/>
              <a:ext cx="3553236" cy="4025248"/>
            </a:xfrm>
            <a:custGeom>
              <a:avLst/>
              <a:gdLst>
                <a:gd name="connsiteX0" fmla="*/ 1498327 w 3125710"/>
                <a:gd name="connsiteY0" fmla="*/ 3448721 h 3540931"/>
                <a:gd name="connsiteX1" fmla="*/ 1505778 w 3125710"/>
                <a:gd name="connsiteY1" fmla="*/ 3455579 h 3540931"/>
                <a:gd name="connsiteX2" fmla="*/ 1499817 w 3125710"/>
                <a:gd name="connsiteY2" fmla="*/ 3513497 h 3540931"/>
                <a:gd name="connsiteX3" fmla="*/ 1499817 w 3125710"/>
                <a:gd name="connsiteY3" fmla="*/ 3516545 h 3540931"/>
                <a:gd name="connsiteX4" fmla="*/ 1499817 w 3125710"/>
                <a:gd name="connsiteY4" fmla="*/ 3519593 h 3540931"/>
                <a:gd name="connsiteX5" fmla="*/ 1499817 w 3125710"/>
                <a:gd name="connsiteY5" fmla="*/ 3522642 h 3540931"/>
                <a:gd name="connsiteX6" fmla="*/ 1502797 w 3125710"/>
                <a:gd name="connsiteY6" fmla="*/ 3522642 h 3540931"/>
                <a:gd name="connsiteX7" fmla="*/ 1502797 w 3125710"/>
                <a:gd name="connsiteY7" fmla="*/ 3525690 h 3540931"/>
                <a:gd name="connsiteX8" fmla="*/ 1499817 w 3125710"/>
                <a:gd name="connsiteY8" fmla="*/ 3528738 h 3540931"/>
                <a:gd name="connsiteX9" fmla="*/ 1496836 w 3125710"/>
                <a:gd name="connsiteY9" fmla="*/ 3537883 h 3540931"/>
                <a:gd name="connsiteX10" fmla="*/ 1493856 w 3125710"/>
                <a:gd name="connsiteY10" fmla="*/ 3537883 h 3540931"/>
                <a:gd name="connsiteX11" fmla="*/ 1490875 w 3125710"/>
                <a:gd name="connsiteY11" fmla="*/ 3540931 h 3540931"/>
                <a:gd name="connsiteX12" fmla="*/ 1487895 w 3125710"/>
                <a:gd name="connsiteY12" fmla="*/ 3540931 h 3540931"/>
                <a:gd name="connsiteX13" fmla="*/ 1484915 w 3125710"/>
                <a:gd name="connsiteY13" fmla="*/ 3540931 h 3540931"/>
                <a:gd name="connsiteX14" fmla="*/ 1481934 w 3125710"/>
                <a:gd name="connsiteY14" fmla="*/ 3540931 h 3540931"/>
                <a:gd name="connsiteX15" fmla="*/ 1478954 w 3125710"/>
                <a:gd name="connsiteY15" fmla="*/ 3537883 h 3540931"/>
                <a:gd name="connsiteX16" fmla="*/ 1475973 w 3125710"/>
                <a:gd name="connsiteY16" fmla="*/ 3537883 h 3540931"/>
                <a:gd name="connsiteX17" fmla="*/ 1475973 w 3125710"/>
                <a:gd name="connsiteY17" fmla="*/ 3534835 h 3540931"/>
                <a:gd name="connsiteX18" fmla="*/ 1472993 w 3125710"/>
                <a:gd name="connsiteY18" fmla="*/ 3531786 h 3540931"/>
                <a:gd name="connsiteX19" fmla="*/ 1472993 w 3125710"/>
                <a:gd name="connsiteY19" fmla="*/ 3528738 h 3540931"/>
                <a:gd name="connsiteX20" fmla="*/ 1472993 w 3125710"/>
                <a:gd name="connsiteY20" fmla="*/ 3525690 h 3540931"/>
                <a:gd name="connsiteX21" fmla="*/ 1472993 w 3125710"/>
                <a:gd name="connsiteY21" fmla="*/ 3516545 h 3540931"/>
                <a:gd name="connsiteX22" fmla="*/ 1475973 w 3125710"/>
                <a:gd name="connsiteY22" fmla="*/ 3513497 h 3540931"/>
                <a:gd name="connsiteX23" fmla="*/ 1478954 w 3125710"/>
                <a:gd name="connsiteY23" fmla="*/ 3513497 h 3540931"/>
                <a:gd name="connsiteX24" fmla="*/ 1481934 w 3125710"/>
                <a:gd name="connsiteY24" fmla="*/ 3510448 h 3540931"/>
                <a:gd name="connsiteX25" fmla="*/ 1490875 w 3125710"/>
                <a:gd name="connsiteY25" fmla="*/ 3455579 h 3540931"/>
                <a:gd name="connsiteX26" fmla="*/ 1498327 w 3125710"/>
                <a:gd name="connsiteY26" fmla="*/ 3448721 h 3540931"/>
                <a:gd name="connsiteX27" fmla="*/ 1387871 w 3125710"/>
                <a:gd name="connsiteY27" fmla="*/ 3413966 h 3540931"/>
                <a:gd name="connsiteX28" fmla="*/ 1392813 w 3125710"/>
                <a:gd name="connsiteY28" fmla="*/ 3417706 h 3540931"/>
                <a:gd name="connsiteX29" fmla="*/ 1389772 w 3125710"/>
                <a:gd name="connsiteY29" fmla="*/ 3429676 h 3540931"/>
                <a:gd name="connsiteX30" fmla="*/ 1347196 w 3125710"/>
                <a:gd name="connsiteY30" fmla="*/ 3474564 h 3540931"/>
                <a:gd name="connsiteX31" fmla="*/ 1331990 w 3125710"/>
                <a:gd name="connsiteY31" fmla="*/ 3495512 h 3540931"/>
                <a:gd name="connsiteX32" fmla="*/ 1335031 w 3125710"/>
                <a:gd name="connsiteY32" fmla="*/ 3465587 h 3540931"/>
                <a:gd name="connsiteX33" fmla="*/ 1380648 w 3125710"/>
                <a:gd name="connsiteY33" fmla="*/ 3414714 h 3540931"/>
                <a:gd name="connsiteX34" fmla="*/ 1387871 w 3125710"/>
                <a:gd name="connsiteY34" fmla="*/ 3413966 h 3540931"/>
                <a:gd name="connsiteX35" fmla="*/ 1636057 w 3125710"/>
                <a:gd name="connsiteY35" fmla="*/ 3381868 h 3540931"/>
                <a:gd name="connsiteX36" fmla="*/ 1648056 w 3125710"/>
                <a:gd name="connsiteY36" fmla="*/ 3381868 h 3540931"/>
                <a:gd name="connsiteX37" fmla="*/ 1693055 w 3125710"/>
                <a:gd name="connsiteY37" fmla="*/ 3425837 h 3540931"/>
                <a:gd name="connsiteX38" fmla="*/ 1696054 w 3125710"/>
                <a:gd name="connsiteY38" fmla="*/ 3422906 h 3540931"/>
                <a:gd name="connsiteX39" fmla="*/ 1702054 w 3125710"/>
                <a:gd name="connsiteY39" fmla="*/ 3422906 h 3540931"/>
                <a:gd name="connsiteX40" fmla="*/ 1708054 w 3125710"/>
                <a:gd name="connsiteY40" fmla="*/ 3428769 h 3540931"/>
                <a:gd name="connsiteX41" fmla="*/ 1711054 w 3125710"/>
                <a:gd name="connsiteY41" fmla="*/ 3431700 h 3540931"/>
                <a:gd name="connsiteX42" fmla="*/ 1714054 w 3125710"/>
                <a:gd name="connsiteY42" fmla="*/ 3437563 h 3540931"/>
                <a:gd name="connsiteX43" fmla="*/ 1714054 w 3125710"/>
                <a:gd name="connsiteY43" fmla="*/ 3440494 h 3540931"/>
                <a:gd name="connsiteX44" fmla="*/ 1711054 w 3125710"/>
                <a:gd name="connsiteY44" fmla="*/ 3446357 h 3540931"/>
                <a:gd name="connsiteX45" fmla="*/ 1705054 w 3125710"/>
                <a:gd name="connsiteY45" fmla="*/ 3449288 h 3540931"/>
                <a:gd name="connsiteX46" fmla="*/ 1702054 w 3125710"/>
                <a:gd name="connsiteY46" fmla="*/ 3452219 h 3540931"/>
                <a:gd name="connsiteX47" fmla="*/ 1696054 w 3125710"/>
                <a:gd name="connsiteY47" fmla="*/ 3452219 h 3540931"/>
                <a:gd name="connsiteX48" fmla="*/ 1693055 w 3125710"/>
                <a:gd name="connsiteY48" fmla="*/ 3449288 h 3540931"/>
                <a:gd name="connsiteX49" fmla="*/ 1687055 w 3125710"/>
                <a:gd name="connsiteY49" fmla="*/ 3446357 h 3540931"/>
                <a:gd name="connsiteX50" fmla="*/ 1687055 w 3125710"/>
                <a:gd name="connsiteY50" fmla="*/ 3443425 h 3540931"/>
                <a:gd name="connsiteX51" fmla="*/ 1684055 w 3125710"/>
                <a:gd name="connsiteY51" fmla="*/ 3440494 h 3540931"/>
                <a:gd name="connsiteX52" fmla="*/ 1636057 w 3125710"/>
                <a:gd name="connsiteY52" fmla="*/ 3393593 h 3540931"/>
                <a:gd name="connsiteX53" fmla="*/ 1636057 w 3125710"/>
                <a:gd name="connsiteY53" fmla="*/ 3381868 h 3540931"/>
                <a:gd name="connsiteX54" fmla="*/ 1253146 w 3125710"/>
                <a:gd name="connsiteY54" fmla="*/ 3300921 h 3540931"/>
                <a:gd name="connsiteX55" fmla="*/ 1262145 w 3125710"/>
                <a:gd name="connsiteY55" fmla="*/ 3306882 h 3540931"/>
                <a:gd name="connsiteX56" fmla="*/ 1355141 w 3125710"/>
                <a:gd name="connsiteY56" fmla="*/ 3315823 h 3540931"/>
                <a:gd name="connsiteX57" fmla="*/ 1358141 w 3125710"/>
                <a:gd name="connsiteY57" fmla="*/ 3324764 h 3540931"/>
                <a:gd name="connsiteX58" fmla="*/ 1349141 w 3125710"/>
                <a:gd name="connsiteY58" fmla="*/ 3330725 h 3540931"/>
                <a:gd name="connsiteX59" fmla="*/ 1259145 w 3125710"/>
                <a:gd name="connsiteY59" fmla="*/ 3324764 h 3540931"/>
                <a:gd name="connsiteX60" fmla="*/ 1244146 w 3125710"/>
                <a:gd name="connsiteY60" fmla="*/ 3327745 h 3540931"/>
                <a:gd name="connsiteX61" fmla="*/ 1253146 w 3125710"/>
                <a:gd name="connsiteY61" fmla="*/ 3300921 h 3540931"/>
                <a:gd name="connsiteX62" fmla="*/ 1773937 w 3125710"/>
                <a:gd name="connsiteY62" fmla="*/ 3249728 h 3540931"/>
                <a:gd name="connsiteX63" fmla="*/ 1782986 w 3125710"/>
                <a:gd name="connsiteY63" fmla="*/ 3255514 h 3540931"/>
                <a:gd name="connsiteX64" fmla="*/ 1786003 w 3125710"/>
                <a:gd name="connsiteY64" fmla="*/ 3255514 h 3540931"/>
                <a:gd name="connsiteX65" fmla="*/ 1789019 w 3125710"/>
                <a:gd name="connsiteY65" fmla="*/ 3255514 h 3540931"/>
                <a:gd name="connsiteX66" fmla="*/ 1792035 w 3125710"/>
                <a:gd name="connsiteY66" fmla="*/ 3261299 h 3540931"/>
                <a:gd name="connsiteX67" fmla="*/ 1795052 w 3125710"/>
                <a:gd name="connsiteY67" fmla="*/ 3264192 h 3540931"/>
                <a:gd name="connsiteX68" fmla="*/ 1795052 w 3125710"/>
                <a:gd name="connsiteY68" fmla="*/ 3272870 h 3540931"/>
                <a:gd name="connsiteX69" fmla="*/ 1789019 w 3125710"/>
                <a:gd name="connsiteY69" fmla="*/ 3281548 h 3540931"/>
                <a:gd name="connsiteX70" fmla="*/ 1779970 w 3125710"/>
                <a:gd name="connsiteY70" fmla="*/ 3284441 h 3540931"/>
                <a:gd name="connsiteX71" fmla="*/ 1776953 w 3125710"/>
                <a:gd name="connsiteY71" fmla="*/ 3284441 h 3540931"/>
                <a:gd name="connsiteX72" fmla="*/ 1770921 w 3125710"/>
                <a:gd name="connsiteY72" fmla="*/ 3284441 h 3540931"/>
                <a:gd name="connsiteX73" fmla="*/ 1761872 w 3125710"/>
                <a:gd name="connsiteY73" fmla="*/ 3275763 h 3540931"/>
                <a:gd name="connsiteX74" fmla="*/ 1683446 w 3125710"/>
                <a:gd name="connsiteY74" fmla="*/ 3272870 h 3540931"/>
                <a:gd name="connsiteX75" fmla="*/ 1677413 w 3125710"/>
                <a:gd name="connsiteY75" fmla="*/ 3261299 h 3540931"/>
                <a:gd name="connsiteX76" fmla="*/ 1689478 w 3125710"/>
                <a:gd name="connsiteY76" fmla="*/ 3255514 h 3540931"/>
                <a:gd name="connsiteX77" fmla="*/ 1761872 w 3125710"/>
                <a:gd name="connsiteY77" fmla="*/ 3258406 h 3540931"/>
                <a:gd name="connsiteX78" fmla="*/ 1773937 w 3125710"/>
                <a:gd name="connsiteY78" fmla="*/ 3249728 h 3540931"/>
                <a:gd name="connsiteX79" fmla="*/ 1267948 w 3125710"/>
                <a:gd name="connsiteY79" fmla="*/ 3168731 h 3540931"/>
                <a:gd name="connsiteX80" fmla="*/ 1273961 w 3125710"/>
                <a:gd name="connsiteY80" fmla="*/ 3168731 h 3540931"/>
                <a:gd name="connsiteX81" fmla="*/ 1279973 w 3125710"/>
                <a:gd name="connsiteY81" fmla="*/ 3168731 h 3540931"/>
                <a:gd name="connsiteX82" fmla="*/ 1285986 w 3125710"/>
                <a:gd name="connsiteY82" fmla="*/ 3171731 h 3540931"/>
                <a:gd name="connsiteX83" fmla="*/ 1288992 w 3125710"/>
                <a:gd name="connsiteY83" fmla="*/ 3174731 h 3540931"/>
                <a:gd name="connsiteX84" fmla="*/ 1288992 w 3125710"/>
                <a:gd name="connsiteY84" fmla="*/ 3180731 h 3540931"/>
                <a:gd name="connsiteX85" fmla="*/ 1355128 w 3125710"/>
                <a:gd name="connsiteY85" fmla="*/ 3231729 h 3540931"/>
                <a:gd name="connsiteX86" fmla="*/ 1358135 w 3125710"/>
                <a:gd name="connsiteY86" fmla="*/ 3243728 h 3540931"/>
                <a:gd name="connsiteX87" fmla="*/ 1346110 w 3125710"/>
                <a:gd name="connsiteY87" fmla="*/ 3246728 h 3540931"/>
                <a:gd name="connsiteX88" fmla="*/ 1279973 w 3125710"/>
                <a:gd name="connsiteY88" fmla="*/ 3195730 h 3540931"/>
                <a:gd name="connsiteX89" fmla="*/ 1273961 w 3125710"/>
                <a:gd name="connsiteY89" fmla="*/ 3195730 h 3540931"/>
                <a:gd name="connsiteX90" fmla="*/ 1270955 w 3125710"/>
                <a:gd name="connsiteY90" fmla="*/ 3195730 h 3540931"/>
                <a:gd name="connsiteX91" fmla="*/ 1264942 w 3125710"/>
                <a:gd name="connsiteY91" fmla="*/ 3192730 h 3540931"/>
                <a:gd name="connsiteX92" fmla="*/ 1261936 w 3125710"/>
                <a:gd name="connsiteY92" fmla="*/ 3189730 h 3540931"/>
                <a:gd name="connsiteX93" fmla="*/ 1261936 w 3125710"/>
                <a:gd name="connsiteY93" fmla="*/ 3183731 h 3540931"/>
                <a:gd name="connsiteX94" fmla="*/ 1261936 w 3125710"/>
                <a:gd name="connsiteY94" fmla="*/ 3177731 h 3540931"/>
                <a:gd name="connsiteX95" fmla="*/ 1264942 w 3125710"/>
                <a:gd name="connsiteY95" fmla="*/ 3171731 h 3540931"/>
                <a:gd name="connsiteX96" fmla="*/ 1267948 w 3125710"/>
                <a:gd name="connsiteY96" fmla="*/ 3168731 h 3540931"/>
                <a:gd name="connsiteX97" fmla="*/ 1708146 w 3125710"/>
                <a:gd name="connsiteY97" fmla="*/ 3122448 h 3540931"/>
                <a:gd name="connsiteX98" fmla="*/ 1711194 w 3125710"/>
                <a:gd name="connsiteY98" fmla="*/ 3122448 h 3540931"/>
                <a:gd name="connsiteX99" fmla="*/ 1717291 w 3125710"/>
                <a:gd name="connsiteY99" fmla="*/ 3122448 h 3540931"/>
                <a:gd name="connsiteX100" fmla="*/ 1723387 w 3125710"/>
                <a:gd name="connsiteY100" fmla="*/ 3125437 h 3540931"/>
                <a:gd name="connsiteX101" fmla="*/ 1726435 w 3125710"/>
                <a:gd name="connsiteY101" fmla="*/ 3128427 h 3540931"/>
                <a:gd name="connsiteX102" fmla="*/ 1729484 w 3125710"/>
                <a:gd name="connsiteY102" fmla="*/ 3137394 h 3540931"/>
                <a:gd name="connsiteX103" fmla="*/ 1726435 w 3125710"/>
                <a:gd name="connsiteY103" fmla="*/ 3140383 h 3540931"/>
                <a:gd name="connsiteX104" fmla="*/ 1726435 w 3125710"/>
                <a:gd name="connsiteY104" fmla="*/ 3143373 h 3540931"/>
                <a:gd name="connsiteX105" fmla="*/ 1720339 w 3125710"/>
                <a:gd name="connsiteY105" fmla="*/ 3149351 h 3540931"/>
                <a:gd name="connsiteX106" fmla="*/ 1714242 w 3125710"/>
                <a:gd name="connsiteY106" fmla="*/ 3149351 h 3540931"/>
                <a:gd name="connsiteX107" fmla="*/ 1711194 w 3125710"/>
                <a:gd name="connsiteY107" fmla="*/ 3149351 h 3540931"/>
                <a:gd name="connsiteX108" fmla="*/ 1708146 w 3125710"/>
                <a:gd name="connsiteY108" fmla="*/ 3149351 h 3540931"/>
                <a:gd name="connsiteX109" fmla="*/ 1650228 w 3125710"/>
                <a:gd name="connsiteY109" fmla="*/ 3179243 h 3540931"/>
                <a:gd name="connsiteX110" fmla="*/ 1638035 w 3125710"/>
                <a:gd name="connsiteY110" fmla="*/ 3176254 h 3540931"/>
                <a:gd name="connsiteX111" fmla="*/ 1641083 w 3125710"/>
                <a:gd name="connsiteY111" fmla="*/ 3164297 h 3540931"/>
                <a:gd name="connsiteX112" fmla="*/ 1699001 w 3125710"/>
                <a:gd name="connsiteY112" fmla="*/ 3134405 h 3540931"/>
                <a:gd name="connsiteX113" fmla="*/ 1699001 w 3125710"/>
                <a:gd name="connsiteY113" fmla="*/ 3131416 h 3540931"/>
                <a:gd name="connsiteX114" fmla="*/ 1702049 w 3125710"/>
                <a:gd name="connsiteY114" fmla="*/ 3128427 h 3540931"/>
                <a:gd name="connsiteX115" fmla="*/ 1708146 w 3125710"/>
                <a:gd name="connsiteY115" fmla="*/ 3122448 h 3540931"/>
                <a:gd name="connsiteX116" fmla="*/ 1621571 w 3125710"/>
                <a:gd name="connsiteY116" fmla="*/ 3047236 h 3540931"/>
                <a:gd name="connsiteX117" fmla="*/ 1627608 w 3125710"/>
                <a:gd name="connsiteY117" fmla="*/ 3047236 h 3540931"/>
                <a:gd name="connsiteX118" fmla="*/ 1633645 w 3125710"/>
                <a:gd name="connsiteY118" fmla="*/ 3047236 h 3540931"/>
                <a:gd name="connsiteX119" fmla="*/ 1636664 w 3125710"/>
                <a:gd name="connsiteY119" fmla="*/ 3050236 h 3540931"/>
                <a:gd name="connsiteX120" fmla="*/ 1639682 w 3125710"/>
                <a:gd name="connsiteY120" fmla="*/ 3053236 h 3540931"/>
                <a:gd name="connsiteX121" fmla="*/ 1642701 w 3125710"/>
                <a:gd name="connsiteY121" fmla="*/ 3059236 h 3540931"/>
                <a:gd name="connsiteX122" fmla="*/ 1642701 w 3125710"/>
                <a:gd name="connsiteY122" fmla="*/ 3065236 h 3540931"/>
                <a:gd name="connsiteX123" fmla="*/ 1639682 w 3125710"/>
                <a:gd name="connsiteY123" fmla="*/ 3071235 h 3540931"/>
                <a:gd name="connsiteX124" fmla="*/ 1636664 w 3125710"/>
                <a:gd name="connsiteY124" fmla="*/ 3074235 h 3540931"/>
                <a:gd name="connsiteX125" fmla="*/ 1627608 w 3125710"/>
                <a:gd name="connsiteY125" fmla="*/ 3074235 h 3540931"/>
                <a:gd name="connsiteX126" fmla="*/ 1591386 w 3125710"/>
                <a:gd name="connsiteY126" fmla="*/ 3122233 h 3540931"/>
                <a:gd name="connsiteX127" fmla="*/ 1579312 w 3125710"/>
                <a:gd name="connsiteY127" fmla="*/ 3125233 h 3540931"/>
                <a:gd name="connsiteX128" fmla="*/ 1576293 w 3125710"/>
                <a:gd name="connsiteY128" fmla="*/ 3113234 h 3540931"/>
                <a:gd name="connsiteX129" fmla="*/ 1615534 w 3125710"/>
                <a:gd name="connsiteY129" fmla="*/ 3065236 h 3540931"/>
                <a:gd name="connsiteX130" fmla="*/ 1615534 w 3125710"/>
                <a:gd name="connsiteY130" fmla="*/ 3062236 h 3540931"/>
                <a:gd name="connsiteX131" fmla="*/ 1615534 w 3125710"/>
                <a:gd name="connsiteY131" fmla="*/ 3056236 h 3540931"/>
                <a:gd name="connsiteX132" fmla="*/ 1618553 w 3125710"/>
                <a:gd name="connsiteY132" fmla="*/ 3050236 h 3540931"/>
                <a:gd name="connsiteX133" fmla="*/ 1621571 w 3125710"/>
                <a:gd name="connsiteY133" fmla="*/ 3047236 h 3540931"/>
                <a:gd name="connsiteX134" fmla="*/ 1382629 w 3125710"/>
                <a:gd name="connsiteY134" fmla="*/ 3024262 h 3540931"/>
                <a:gd name="connsiteX135" fmla="*/ 1388691 w 3125710"/>
                <a:gd name="connsiteY135" fmla="*/ 3048075 h 3540931"/>
                <a:gd name="connsiteX136" fmla="*/ 1415965 w 3125710"/>
                <a:gd name="connsiteY136" fmla="*/ 3143326 h 3540931"/>
                <a:gd name="connsiteX137" fmla="*/ 1400813 w 3125710"/>
                <a:gd name="connsiteY137" fmla="*/ 3146302 h 3540931"/>
                <a:gd name="connsiteX138" fmla="*/ 1370507 w 3125710"/>
                <a:gd name="connsiteY138" fmla="*/ 3051052 h 3540931"/>
                <a:gd name="connsiteX139" fmla="*/ 1382629 w 3125710"/>
                <a:gd name="connsiteY139" fmla="*/ 3024262 h 3540931"/>
                <a:gd name="connsiteX140" fmla="*/ 2524406 w 3125710"/>
                <a:gd name="connsiteY140" fmla="*/ 2792675 h 3540931"/>
                <a:gd name="connsiteX141" fmla="*/ 2539352 w 3125710"/>
                <a:gd name="connsiteY141" fmla="*/ 2804728 h 3540931"/>
                <a:gd name="connsiteX142" fmla="*/ 2554298 w 3125710"/>
                <a:gd name="connsiteY142" fmla="*/ 2895126 h 3540931"/>
                <a:gd name="connsiteX143" fmla="*/ 2560276 w 3125710"/>
                <a:gd name="connsiteY143" fmla="*/ 2898140 h 3540931"/>
                <a:gd name="connsiteX144" fmla="*/ 2569244 w 3125710"/>
                <a:gd name="connsiteY144" fmla="*/ 2901153 h 3540931"/>
                <a:gd name="connsiteX145" fmla="*/ 2569244 w 3125710"/>
                <a:gd name="connsiteY145" fmla="*/ 2904166 h 3540931"/>
                <a:gd name="connsiteX146" fmla="*/ 2572233 w 3125710"/>
                <a:gd name="connsiteY146" fmla="*/ 2913206 h 3540931"/>
                <a:gd name="connsiteX147" fmla="*/ 2572233 w 3125710"/>
                <a:gd name="connsiteY147" fmla="*/ 2919233 h 3540931"/>
                <a:gd name="connsiteX148" fmla="*/ 2569244 w 3125710"/>
                <a:gd name="connsiteY148" fmla="*/ 2928272 h 3540931"/>
                <a:gd name="connsiteX149" fmla="*/ 2566255 w 3125710"/>
                <a:gd name="connsiteY149" fmla="*/ 2934299 h 3540931"/>
                <a:gd name="connsiteX150" fmla="*/ 2557287 w 3125710"/>
                <a:gd name="connsiteY150" fmla="*/ 2937312 h 3540931"/>
                <a:gd name="connsiteX151" fmla="*/ 2551309 w 3125710"/>
                <a:gd name="connsiteY151" fmla="*/ 2937312 h 3540931"/>
                <a:gd name="connsiteX152" fmla="*/ 2542341 w 3125710"/>
                <a:gd name="connsiteY152" fmla="*/ 2934299 h 3540931"/>
                <a:gd name="connsiteX153" fmla="*/ 2536363 w 3125710"/>
                <a:gd name="connsiteY153" fmla="*/ 2931286 h 3540931"/>
                <a:gd name="connsiteX154" fmla="*/ 2533374 w 3125710"/>
                <a:gd name="connsiteY154" fmla="*/ 2928272 h 3540931"/>
                <a:gd name="connsiteX155" fmla="*/ 2530384 w 3125710"/>
                <a:gd name="connsiteY155" fmla="*/ 2919233 h 3540931"/>
                <a:gd name="connsiteX156" fmla="*/ 2530384 w 3125710"/>
                <a:gd name="connsiteY156" fmla="*/ 2913206 h 3540931"/>
                <a:gd name="connsiteX157" fmla="*/ 2533374 w 3125710"/>
                <a:gd name="connsiteY157" fmla="*/ 2907180 h 3540931"/>
                <a:gd name="connsiteX158" fmla="*/ 2512449 w 3125710"/>
                <a:gd name="connsiteY158" fmla="*/ 2807742 h 3540931"/>
                <a:gd name="connsiteX159" fmla="*/ 2524406 w 3125710"/>
                <a:gd name="connsiteY159" fmla="*/ 2792675 h 3540931"/>
                <a:gd name="connsiteX160" fmla="*/ 2284683 w 3125710"/>
                <a:gd name="connsiteY160" fmla="*/ 2755830 h 3540931"/>
                <a:gd name="connsiteX161" fmla="*/ 2297200 w 3125710"/>
                <a:gd name="connsiteY161" fmla="*/ 2775022 h 3540931"/>
                <a:gd name="connsiteX162" fmla="*/ 2237862 w 3125710"/>
                <a:gd name="connsiteY162" fmla="*/ 2837327 h 3540931"/>
                <a:gd name="connsiteX163" fmla="*/ 2234895 w 3125710"/>
                <a:gd name="connsiteY163" fmla="*/ 2840294 h 3540931"/>
                <a:gd name="connsiteX164" fmla="*/ 2234895 w 3125710"/>
                <a:gd name="connsiteY164" fmla="*/ 2843261 h 3540931"/>
                <a:gd name="connsiteX165" fmla="*/ 2234895 w 3125710"/>
                <a:gd name="connsiteY165" fmla="*/ 2849195 h 3540931"/>
                <a:gd name="connsiteX166" fmla="*/ 2231928 w 3125710"/>
                <a:gd name="connsiteY166" fmla="*/ 2852162 h 3540931"/>
                <a:gd name="connsiteX167" fmla="*/ 2231928 w 3125710"/>
                <a:gd name="connsiteY167" fmla="*/ 2855129 h 3540931"/>
                <a:gd name="connsiteX168" fmla="*/ 2228961 w 3125710"/>
                <a:gd name="connsiteY168" fmla="*/ 2858095 h 3540931"/>
                <a:gd name="connsiteX169" fmla="*/ 2217094 w 3125710"/>
                <a:gd name="connsiteY169" fmla="*/ 2864029 h 3540931"/>
                <a:gd name="connsiteX170" fmla="*/ 2211160 w 3125710"/>
                <a:gd name="connsiteY170" fmla="*/ 2864029 h 3540931"/>
                <a:gd name="connsiteX171" fmla="*/ 2208193 w 3125710"/>
                <a:gd name="connsiteY171" fmla="*/ 2864029 h 3540931"/>
                <a:gd name="connsiteX172" fmla="*/ 2205226 w 3125710"/>
                <a:gd name="connsiteY172" fmla="*/ 2864029 h 3540931"/>
                <a:gd name="connsiteX173" fmla="*/ 2202259 w 3125710"/>
                <a:gd name="connsiteY173" fmla="*/ 2861062 h 3540931"/>
                <a:gd name="connsiteX174" fmla="*/ 2199292 w 3125710"/>
                <a:gd name="connsiteY174" fmla="*/ 2861062 h 3540931"/>
                <a:gd name="connsiteX175" fmla="*/ 2199292 w 3125710"/>
                <a:gd name="connsiteY175" fmla="*/ 2858095 h 3540931"/>
                <a:gd name="connsiteX176" fmla="*/ 2196326 w 3125710"/>
                <a:gd name="connsiteY176" fmla="*/ 2855129 h 3540931"/>
                <a:gd name="connsiteX177" fmla="*/ 2193359 w 3125710"/>
                <a:gd name="connsiteY177" fmla="*/ 2852162 h 3540931"/>
                <a:gd name="connsiteX178" fmla="*/ 2193359 w 3125710"/>
                <a:gd name="connsiteY178" fmla="*/ 2849195 h 3540931"/>
                <a:gd name="connsiteX179" fmla="*/ 2190392 w 3125710"/>
                <a:gd name="connsiteY179" fmla="*/ 2846228 h 3540931"/>
                <a:gd name="connsiteX180" fmla="*/ 2190392 w 3125710"/>
                <a:gd name="connsiteY180" fmla="*/ 2843261 h 3540931"/>
                <a:gd name="connsiteX181" fmla="*/ 2190392 w 3125710"/>
                <a:gd name="connsiteY181" fmla="*/ 2840294 h 3540931"/>
                <a:gd name="connsiteX182" fmla="*/ 2193359 w 3125710"/>
                <a:gd name="connsiteY182" fmla="*/ 2834360 h 3540931"/>
                <a:gd name="connsiteX183" fmla="*/ 2193359 w 3125710"/>
                <a:gd name="connsiteY183" fmla="*/ 2831393 h 3540931"/>
                <a:gd name="connsiteX184" fmla="*/ 2196326 w 3125710"/>
                <a:gd name="connsiteY184" fmla="*/ 2828426 h 3540931"/>
                <a:gd name="connsiteX185" fmla="*/ 2205226 w 3125710"/>
                <a:gd name="connsiteY185" fmla="*/ 2822493 h 3540931"/>
                <a:gd name="connsiteX186" fmla="*/ 2211160 w 3125710"/>
                <a:gd name="connsiteY186" fmla="*/ 2819526 h 3540931"/>
                <a:gd name="connsiteX187" fmla="*/ 2217094 w 3125710"/>
                <a:gd name="connsiteY187" fmla="*/ 2819526 h 3540931"/>
                <a:gd name="connsiteX188" fmla="*/ 2220061 w 3125710"/>
                <a:gd name="connsiteY188" fmla="*/ 2819526 h 3540931"/>
                <a:gd name="connsiteX189" fmla="*/ 2276432 w 3125710"/>
                <a:gd name="connsiteY189" fmla="*/ 2760188 h 3540931"/>
                <a:gd name="connsiteX190" fmla="*/ 2284683 w 3125710"/>
                <a:gd name="connsiteY190" fmla="*/ 2755830 h 3540931"/>
                <a:gd name="connsiteX191" fmla="*/ 2687132 w 3125710"/>
                <a:gd name="connsiteY191" fmla="*/ 2676167 h 3540931"/>
                <a:gd name="connsiteX192" fmla="*/ 2694653 w 3125710"/>
                <a:gd name="connsiteY192" fmla="*/ 2681059 h 3540931"/>
                <a:gd name="connsiteX193" fmla="*/ 2784906 w 3125710"/>
                <a:gd name="connsiteY193" fmla="*/ 2747286 h 3540931"/>
                <a:gd name="connsiteX194" fmla="*/ 2808973 w 3125710"/>
                <a:gd name="connsiteY194" fmla="*/ 2747286 h 3540931"/>
                <a:gd name="connsiteX195" fmla="*/ 2814990 w 3125710"/>
                <a:gd name="connsiteY195" fmla="*/ 2762337 h 3540931"/>
                <a:gd name="connsiteX196" fmla="*/ 2817999 w 3125710"/>
                <a:gd name="connsiteY196" fmla="*/ 2768358 h 3540931"/>
                <a:gd name="connsiteX197" fmla="*/ 2821007 w 3125710"/>
                <a:gd name="connsiteY197" fmla="*/ 2774379 h 3540931"/>
                <a:gd name="connsiteX198" fmla="*/ 2821007 w 3125710"/>
                <a:gd name="connsiteY198" fmla="*/ 2780399 h 3540931"/>
                <a:gd name="connsiteX199" fmla="*/ 2811982 w 3125710"/>
                <a:gd name="connsiteY199" fmla="*/ 2792441 h 3540931"/>
                <a:gd name="connsiteX200" fmla="*/ 2796940 w 3125710"/>
                <a:gd name="connsiteY200" fmla="*/ 2798461 h 3540931"/>
                <a:gd name="connsiteX201" fmla="*/ 2784906 w 3125710"/>
                <a:gd name="connsiteY201" fmla="*/ 2795451 h 3540931"/>
                <a:gd name="connsiteX202" fmla="*/ 2778889 w 3125710"/>
                <a:gd name="connsiteY202" fmla="*/ 2792441 h 3540931"/>
                <a:gd name="connsiteX203" fmla="*/ 2772872 w 3125710"/>
                <a:gd name="connsiteY203" fmla="*/ 2786420 h 3540931"/>
                <a:gd name="connsiteX204" fmla="*/ 2769864 w 3125710"/>
                <a:gd name="connsiteY204" fmla="*/ 2771368 h 3540931"/>
                <a:gd name="connsiteX205" fmla="*/ 2769864 w 3125710"/>
                <a:gd name="connsiteY205" fmla="*/ 2768358 h 3540931"/>
                <a:gd name="connsiteX206" fmla="*/ 2676602 w 3125710"/>
                <a:gd name="connsiteY206" fmla="*/ 2696110 h 3540931"/>
                <a:gd name="connsiteX207" fmla="*/ 2679611 w 3125710"/>
                <a:gd name="connsiteY207" fmla="*/ 2678049 h 3540931"/>
                <a:gd name="connsiteX208" fmla="*/ 2687132 w 3125710"/>
                <a:gd name="connsiteY208" fmla="*/ 2676167 h 3540931"/>
                <a:gd name="connsiteX209" fmla="*/ 2178310 w 3125710"/>
                <a:gd name="connsiteY209" fmla="*/ 2613326 h 3540931"/>
                <a:gd name="connsiteX210" fmla="*/ 2187371 w 3125710"/>
                <a:gd name="connsiteY210" fmla="*/ 2627983 h 3540931"/>
                <a:gd name="connsiteX211" fmla="*/ 2175290 w 3125710"/>
                <a:gd name="connsiteY211" fmla="*/ 2636777 h 3540931"/>
                <a:gd name="connsiteX212" fmla="*/ 2084687 w 3125710"/>
                <a:gd name="connsiteY212" fmla="*/ 2660227 h 3540931"/>
                <a:gd name="connsiteX213" fmla="*/ 2048446 w 3125710"/>
                <a:gd name="connsiteY213" fmla="*/ 2669021 h 3540931"/>
                <a:gd name="connsiteX214" fmla="*/ 2075627 w 3125710"/>
                <a:gd name="connsiteY214" fmla="*/ 2636777 h 3540931"/>
                <a:gd name="connsiteX215" fmla="*/ 2178310 w 3125710"/>
                <a:gd name="connsiteY215" fmla="*/ 2613326 h 3540931"/>
                <a:gd name="connsiteX216" fmla="*/ 2716483 w 3125710"/>
                <a:gd name="connsiteY216" fmla="*/ 2528473 h 3540931"/>
                <a:gd name="connsiteX217" fmla="*/ 2812754 w 3125710"/>
                <a:gd name="connsiteY217" fmla="*/ 2540526 h 3540931"/>
                <a:gd name="connsiteX218" fmla="*/ 2815762 w 3125710"/>
                <a:gd name="connsiteY218" fmla="*/ 2537513 h 3540931"/>
                <a:gd name="connsiteX219" fmla="*/ 2824787 w 3125710"/>
                <a:gd name="connsiteY219" fmla="*/ 2534500 h 3540931"/>
                <a:gd name="connsiteX220" fmla="*/ 2833813 w 3125710"/>
                <a:gd name="connsiteY220" fmla="*/ 2531487 h 3540931"/>
                <a:gd name="connsiteX221" fmla="*/ 2839829 w 3125710"/>
                <a:gd name="connsiteY221" fmla="*/ 2534500 h 3540931"/>
                <a:gd name="connsiteX222" fmla="*/ 2845846 w 3125710"/>
                <a:gd name="connsiteY222" fmla="*/ 2540526 h 3540931"/>
                <a:gd name="connsiteX223" fmla="*/ 2851863 w 3125710"/>
                <a:gd name="connsiteY223" fmla="*/ 2552580 h 3540931"/>
                <a:gd name="connsiteX224" fmla="*/ 2851863 w 3125710"/>
                <a:gd name="connsiteY224" fmla="*/ 2555593 h 3540931"/>
                <a:gd name="connsiteX225" fmla="*/ 2848855 w 3125710"/>
                <a:gd name="connsiteY225" fmla="*/ 2567646 h 3540931"/>
                <a:gd name="connsiteX226" fmla="*/ 2842838 w 3125710"/>
                <a:gd name="connsiteY226" fmla="*/ 2570660 h 3540931"/>
                <a:gd name="connsiteX227" fmla="*/ 2836821 w 3125710"/>
                <a:gd name="connsiteY227" fmla="*/ 2573673 h 3540931"/>
                <a:gd name="connsiteX228" fmla="*/ 2827796 w 3125710"/>
                <a:gd name="connsiteY228" fmla="*/ 2576686 h 3540931"/>
                <a:gd name="connsiteX229" fmla="*/ 2821779 w 3125710"/>
                <a:gd name="connsiteY229" fmla="*/ 2573673 h 3540931"/>
                <a:gd name="connsiteX230" fmla="*/ 2812754 w 3125710"/>
                <a:gd name="connsiteY230" fmla="*/ 2567646 h 3540931"/>
                <a:gd name="connsiteX231" fmla="*/ 2713475 w 3125710"/>
                <a:gd name="connsiteY231" fmla="*/ 2555593 h 3540931"/>
                <a:gd name="connsiteX232" fmla="*/ 2701441 w 3125710"/>
                <a:gd name="connsiteY232" fmla="*/ 2540526 h 3540931"/>
                <a:gd name="connsiteX233" fmla="*/ 2716483 w 3125710"/>
                <a:gd name="connsiteY233" fmla="*/ 2528473 h 3540931"/>
                <a:gd name="connsiteX234" fmla="*/ 2785475 w 3125710"/>
                <a:gd name="connsiteY234" fmla="*/ 2366479 h 3540931"/>
                <a:gd name="connsiteX235" fmla="*/ 2791465 w 3125710"/>
                <a:gd name="connsiteY235" fmla="*/ 2366479 h 3540931"/>
                <a:gd name="connsiteX236" fmla="*/ 2800451 w 3125710"/>
                <a:gd name="connsiteY236" fmla="*/ 2369460 h 3540931"/>
                <a:gd name="connsiteX237" fmla="*/ 2803447 w 3125710"/>
                <a:gd name="connsiteY237" fmla="*/ 2375420 h 3540931"/>
                <a:gd name="connsiteX238" fmla="*/ 2809437 w 3125710"/>
                <a:gd name="connsiteY238" fmla="*/ 2381381 h 3540931"/>
                <a:gd name="connsiteX239" fmla="*/ 2809437 w 3125710"/>
                <a:gd name="connsiteY239" fmla="*/ 2390323 h 3540931"/>
                <a:gd name="connsiteX240" fmla="*/ 2806442 w 3125710"/>
                <a:gd name="connsiteY240" fmla="*/ 2396283 h 3540931"/>
                <a:gd name="connsiteX241" fmla="*/ 2800451 w 3125710"/>
                <a:gd name="connsiteY241" fmla="*/ 2405225 h 3540931"/>
                <a:gd name="connsiteX242" fmla="*/ 2791465 w 3125710"/>
                <a:gd name="connsiteY242" fmla="*/ 2408205 h 3540931"/>
                <a:gd name="connsiteX243" fmla="*/ 2785475 w 3125710"/>
                <a:gd name="connsiteY243" fmla="*/ 2408205 h 3540931"/>
                <a:gd name="connsiteX244" fmla="*/ 2776489 w 3125710"/>
                <a:gd name="connsiteY244" fmla="*/ 2405225 h 3540931"/>
                <a:gd name="connsiteX245" fmla="*/ 2689624 w 3125710"/>
                <a:gd name="connsiteY245" fmla="*/ 2429068 h 3540931"/>
                <a:gd name="connsiteX246" fmla="*/ 2671653 w 3125710"/>
                <a:gd name="connsiteY246" fmla="*/ 2423107 h 3540931"/>
                <a:gd name="connsiteX247" fmla="*/ 2677643 w 3125710"/>
                <a:gd name="connsiteY247" fmla="*/ 2408205 h 3540931"/>
                <a:gd name="connsiteX248" fmla="*/ 2767503 w 3125710"/>
                <a:gd name="connsiteY248" fmla="*/ 2381381 h 3540931"/>
                <a:gd name="connsiteX249" fmla="*/ 2767503 w 3125710"/>
                <a:gd name="connsiteY249" fmla="*/ 2378401 h 3540931"/>
                <a:gd name="connsiteX250" fmla="*/ 2773493 w 3125710"/>
                <a:gd name="connsiteY250" fmla="*/ 2372440 h 3540931"/>
                <a:gd name="connsiteX251" fmla="*/ 2773493 w 3125710"/>
                <a:gd name="connsiteY251" fmla="*/ 2369460 h 3540931"/>
                <a:gd name="connsiteX252" fmla="*/ 2785475 w 3125710"/>
                <a:gd name="connsiteY252" fmla="*/ 2366479 h 3540931"/>
                <a:gd name="connsiteX253" fmla="*/ 2102819 w 3125710"/>
                <a:gd name="connsiteY253" fmla="*/ 2354874 h 3540931"/>
                <a:gd name="connsiteX254" fmla="*/ 2118157 w 3125710"/>
                <a:gd name="connsiteY254" fmla="*/ 2362501 h 3540931"/>
                <a:gd name="connsiteX255" fmla="*/ 2121169 w 3125710"/>
                <a:gd name="connsiteY255" fmla="*/ 2377567 h 3540931"/>
                <a:gd name="connsiteX256" fmla="*/ 2232581 w 3125710"/>
                <a:gd name="connsiteY256" fmla="*/ 2464952 h 3540931"/>
                <a:gd name="connsiteX257" fmla="*/ 2229570 w 3125710"/>
                <a:gd name="connsiteY257" fmla="*/ 2483032 h 3540931"/>
                <a:gd name="connsiteX258" fmla="*/ 2214514 w 3125710"/>
                <a:gd name="connsiteY258" fmla="*/ 2480019 h 3540931"/>
                <a:gd name="connsiteX259" fmla="*/ 2106113 w 3125710"/>
                <a:gd name="connsiteY259" fmla="*/ 2395647 h 3540931"/>
                <a:gd name="connsiteX260" fmla="*/ 2085035 w 3125710"/>
                <a:gd name="connsiteY260" fmla="*/ 2389621 h 3540931"/>
                <a:gd name="connsiteX261" fmla="*/ 2102819 w 3125710"/>
                <a:gd name="connsiteY261" fmla="*/ 2354874 h 3540931"/>
                <a:gd name="connsiteX262" fmla="*/ 2244604 w 3125710"/>
                <a:gd name="connsiteY262" fmla="*/ 2212153 h 3540931"/>
                <a:gd name="connsiteX263" fmla="*/ 2249104 w 3125710"/>
                <a:gd name="connsiteY263" fmla="*/ 2213282 h 3540931"/>
                <a:gd name="connsiteX264" fmla="*/ 2261103 w 3125710"/>
                <a:gd name="connsiteY264" fmla="*/ 2216294 h 3540931"/>
                <a:gd name="connsiteX265" fmla="*/ 2264103 w 3125710"/>
                <a:gd name="connsiteY265" fmla="*/ 2219305 h 3540931"/>
                <a:gd name="connsiteX266" fmla="*/ 2267103 w 3125710"/>
                <a:gd name="connsiteY266" fmla="*/ 2231349 h 3540931"/>
                <a:gd name="connsiteX267" fmla="*/ 2267103 w 3125710"/>
                <a:gd name="connsiteY267" fmla="*/ 2237372 h 3540931"/>
                <a:gd name="connsiteX268" fmla="*/ 2267103 w 3125710"/>
                <a:gd name="connsiteY268" fmla="*/ 2243394 h 3540931"/>
                <a:gd name="connsiteX269" fmla="*/ 2264103 w 3125710"/>
                <a:gd name="connsiteY269" fmla="*/ 2246405 h 3540931"/>
                <a:gd name="connsiteX270" fmla="*/ 2303102 w 3125710"/>
                <a:gd name="connsiteY270" fmla="*/ 2363840 h 3540931"/>
                <a:gd name="connsiteX271" fmla="*/ 2297102 w 3125710"/>
                <a:gd name="connsiteY271" fmla="*/ 2381907 h 3540931"/>
                <a:gd name="connsiteX272" fmla="*/ 2279103 w 3125710"/>
                <a:gd name="connsiteY272" fmla="*/ 2372874 h 3540931"/>
                <a:gd name="connsiteX273" fmla="*/ 2243104 w 3125710"/>
                <a:gd name="connsiteY273" fmla="*/ 2255439 h 3540931"/>
                <a:gd name="connsiteX274" fmla="*/ 2234104 w 3125710"/>
                <a:gd name="connsiteY274" fmla="*/ 2252427 h 3540931"/>
                <a:gd name="connsiteX275" fmla="*/ 2231105 w 3125710"/>
                <a:gd name="connsiteY275" fmla="*/ 2246405 h 3540931"/>
                <a:gd name="connsiteX276" fmla="*/ 2225105 w 3125710"/>
                <a:gd name="connsiteY276" fmla="*/ 2237372 h 3540931"/>
                <a:gd name="connsiteX277" fmla="*/ 2225105 w 3125710"/>
                <a:gd name="connsiteY277" fmla="*/ 2231349 h 3540931"/>
                <a:gd name="connsiteX278" fmla="*/ 2228105 w 3125710"/>
                <a:gd name="connsiteY278" fmla="*/ 2222316 h 3540931"/>
                <a:gd name="connsiteX279" fmla="*/ 2234104 w 3125710"/>
                <a:gd name="connsiteY279" fmla="*/ 2216294 h 3540931"/>
                <a:gd name="connsiteX280" fmla="*/ 2240104 w 3125710"/>
                <a:gd name="connsiteY280" fmla="*/ 2213282 h 3540931"/>
                <a:gd name="connsiteX281" fmla="*/ 2244604 w 3125710"/>
                <a:gd name="connsiteY281" fmla="*/ 2212153 h 3540931"/>
                <a:gd name="connsiteX282" fmla="*/ 1845192 w 3125710"/>
                <a:gd name="connsiteY282" fmla="*/ 2183491 h 3540931"/>
                <a:gd name="connsiteX283" fmla="*/ 1885941 w 3125710"/>
                <a:gd name="connsiteY283" fmla="*/ 2204805 h 3540931"/>
                <a:gd name="connsiteX284" fmla="*/ 1922163 w 3125710"/>
                <a:gd name="connsiteY284" fmla="*/ 2429163 h 3540931"/>
                <a:gd name="connsiteX285" fmla="*/ 1922163 w 3125710"/>
                <a:gd name="connsiteY285" fmla="*/ 2438137 h 3540931"/>
                <a:gd name="connsiteX286" fmla="*/ 1931219 w 3125710"/>
                <a:gd name="connsiteY286" fmla="*/ 2444120 h 3540931"/>
                <a:gd name="connsiteX287" fmla="*/ 1940274 w 3125710"/>
                <a:gd name="connsiteY287" fmla="*/ 2456086 h 3540931"/>
                <a:gd name="connsiteX288" fmla="*/ 1943293 w 3125710"/>
                <a:gd name="connsiteY288" fmla="*/ 2465060 h 3540931"/>
                <a:gd name="connsiteX289" fmla="*/ 1946311 w 3125710"/>
                <a:gd name="connsiteY289" fmla="*/ 2471043 h 3540931"/>
                <a:gd name="connsiteX290" fmla="*/ 1949330 w 3125710"/>
                <a:gd name="connsiteY290" fmla="*/ 2486000 h 3540931"/>
                <a:gd name="connsiteX291" fmla="*/ 1940274 w 3125710"/>
                <a:gd name="connsiteY291" fmla="*/ 2515915 h 3540931"/>
                <a:gd name="connsiteX292" fmla="*/ 1931219 w 3125710"/>
                <a:gd name="connsiteY292" fmla="*/ 2527881 h 3540931"/>
                <a:gd name="connsiteX293" fmla="*/ 1925182 w 3125710"/>
                <a:gd name="connsiteY293" fmla="*/ 2533863 h 3540931"/>
                <a:gd name="connsiteX294" fmla="*/ 1919145 w 3125710"/>
                <a:gd name="connsiteY294" fmla="*/ 2536855 h 3540931"/>
                <a:gd name="connsiteX295" fmla="*/ 1910089 w 3125710"/>
                <a:gd name="connsiteY295" fmla="*/ 2539846 h 3540931"/>
                <a:gd name="connsiteX296" fmla="*/ 1904052 w 3125710"/>
                <a:gd name="connsiteY296" fmla="*/ 2542838 h 3540931"/>
                <a:gd name="connsiteX297" fmla="*/ 1894997 w 3125710"/>
                <a:gd name="connsiteY297" fmla="*/ 2545829 h 3540931"/>
                <a:gd name="connsiteX298" fmla="*/ 1888960 w 3125710"/>
                <a:gd name="connsiteY298" fmla="*/ 2545829 h 3540931"/>
                <a:gd name="connsiteX299" fmla="*/ 1873867 w 3125710"/>
                <a:gd name="connsiteY299" fmla="*/ 2542838 h 3540931"/>
                <a:gd name="connsiteX300" fmla="*/ 1864812 w 3125710"/>
                <a:gd name="connsiteY300" fmla="*/ 2539846 h 3540931"/>
                <a:gd name="connsiteX301" fmla="*/ 1858775 w 3125710"/>
                <a:gd name="connsiteY301" fmla="*/ 2536855 h 3540931"/>
                <a:gd name="connsiteX302" fmla="*/ 1852738 w 3125710"/>
                <a:gd name="connsiteY302" fmla="*/ 2533863 h 3540931"/>
                <a:gd name="connsiteX303" fmla="*/ 1846701 w 3125710"/>
                <a:gd name="connsiteY303" fmla="*/ 2527881 h 3540931"/>
                <a:gd name="connsiteX304" fmla="*/ 1837645 w 3125710"/>
                <a:gd name="connsiteY304" fmla="*/ 2518906 h 3540931"/>
                <a:gd name="connsiteX305" fmla="*/ 1834627 w 3125710"/>
                <a:gd name="connsiteY305" fmla="*/ 2509932 h 3540931"/>
                <a:gd name="connsiteX306" fmla="*/ 1831608 w 3125710"/>
                <a:gd name="connsiteY306" fmla="*/ 2503949 h 3540931"/>
                <a:gd name="connsiteX307" fmla="*/ 1831608 w 3125710"/>
                <a:gd name="connsiteY307" fmla="*/ 2471043 h 3540931"/>
                <a:gd name="connsiteX308" fmla="*/ 1837645 w 3125710"/>
                <a:gd name="connsiteY308" fmla="*/ 2456086 h 3540931"/>
                <a:gd name="connsiteX309" fmla="*/ 1846701 w 3125710"/>
                <a:gd name="connsiteY309" fmla="*/ 2444120 h 3540931"/>
                <a:gd name="connsiteX310" fmla="*/ 1855756 w 3125710"/>
                <a:gd name="connsiteY310" fmla="*/ 2435146 h 3540931"/>
                <a:gd name="connsiteX311" fmla="*/ 1822553 w 3125710"/>
                <a:gd name="connsiteY311" fmla="*/ 2222754 h 3540931"/>
                <a:gd name="connsiteX312" fmla="*/ 1845192 w 3125710"/>
                <a:gd name="connsiteY312" fmla="*/ 2183491 h 3540931"/>
                <a:gd name="connsiteX313" fmla="*/ 1381210 w 3125710"/>
                <a:gd name="connsiteY313" fmla="*/ 2174703 h 3540931"/>
                <a:gd name="connsiteX314" fmla="*/ 1404989 w 3125710"/>
                <a:gd name="connsiteY314" fmla="*/ 2183708 h 3540931"/>
                <a:gd name="connsiteX315" fmla="*/ 1404989 w 3125710"/>
                <a:gd name="connsiteY315" fmla="*/ 2231733 h 3540931"/>
                <a:gd name="connsiteX316" fmla="*/ 1302322 w 3125710"/>
                <a:gd name="connsiteY316" fmla="*/ 2447849 h 3540931"/>
                <a:gd name="connsiteX317" fmla="*/ 1260048 w 3125710"/>
                <a:gd name="connsiteY317" fmla="*/ 2543900 h 3540931"/>
                <a:gd name="connsiteX318" fmla="*/ 1238910 w 3125710"/>
                <a:gd name="connsiteY318" fmla="*/ 2435842 h 3540931"/>
                <a:gd name="connsiteX319" fmla="*/ 1359695 w 3125710"/>
                <a:gd name="connsiteY319" fmla="*/ 2183708 h 3540931"/>
                <a:gd name="connsiteX320" fmla="*/ 1381210 w 3125710"/>
                <a:gd name="connsiteY320" fmla="*/ 2174703 h 3540931"/>
                <a:gd name="connsiteX321" fmla="*/ 2500476 w 3125710"/>
                <a:gd name="connsiteY321" fmla="*/ 2121064 h 3540931"/>
                <a:gd name="connsiteX322" fmla="*/ 2514028 w 3125710"/>
                <a:gd name="connsiteY322" fmla="*/ 2129167 h 3540931"/>
                <a:gd name="connsiteX323" fmla="*/ 2502106 w 3125710"/>
                <a:gd name="connsiteY323" fmla="*/ 2162332 h 3540931"/>
                <a:gd name="connsiteX324" fmla="*/ 2454419 w 3125710"/>
                <a:gd name="connsiteY324" fmla="*/ 2307050 h 3540931"/>
                <a:gd name="connsiteX325" fmla="*/ 2433556 w 3125710"/>
                <a:gd name="connsiteY325" fmla="*/ 2298005 h 3540931"/>
                <a:gd name="connsiteX326" fmla="*/ 2478262 w 3125710"/>
                <a:gd name="connsiteY326" fmla="*/ 2153287 h 3540931"/>
                <a:gd name="connsiteX327" fmla="*/ 2500476 w 3125710"/>
                <a:gd name="connsiteY327" fmla="*/ 2121064 h 3540931"/>
                <a:gd name="connsiteX328" fmla="*/ 356526 w 3125710"/>
                <a:gd name="connsiteY328" fmla="*/ 2011637 h 3540931"/>
                <a:gd name="connsiteX329" fmla="*/ 368354 w 3125710"/>
                <a:gd name="connsiteY329" fmla="*/ 2020637 h 3540931"/>
                <a:gd name="connsiteX330" fmla="*/ 380182 w 3125710"/>
                <a:gd name="connsiteY330" fmla="*/ 2086634 h 3540931"/>
                <a:gd name="connsiteX331" fmla="*/ 386097 w 3125710"/>
                <a:gd name="connsiteY331" fmla="*/ 2089634 h 3540931"/>
                <a:gd name="connsiteX332" fmla="*/ 389054 w 3125710"/>
                <a:gd name="connsiteY332" fmla="*/ 2092633 h 3540931"/>
                <a:gd name="connsiteX333" fmla="*/ 392011 w 3125710"/>
                <a:gd name="connsiteY333" fmla="*/ 2092633 h 3540931"/>
                <a:gd name="connsiteX334" fmla="*/ 394968 w 3125710"/>
                <a:gd name="connsiteY334" fmla="*/ 2101633 h 3540931"/>
                <a:gd name="connsiteX335" fmla="*/ 394968 w 3125710"/>
                <a:gd name="connsiteY335" fmla="*/ 2104633 h 3540931"/>
                <a:gd name="connsiteX336" fmla="*/ 392011 w 3125710"/>
                <a:gd name="connsiteY336" fmla="*/ 2113632 h 3540931"/>
                <a:gd name="connsiteX337" fmla="*/ 389054 w 3125710"/>
                <a:gd name="connsiteY337" fmla="*/ 2116632 h 3540931"/>
                <a:gd name="connsiteX338" fmla="*/ 383139 w 3125710"/>
                <a:gd name="connsiteY338" fmla="*/ 2119632 h 3540931"/>
                <a:gd name="connsiteX339" fmla="*/ 377225 w 3125710"/>
                <a:gd name="connsiteY339" fmla="*/ 2119632 h 3540931"/>
                <a:gd name="connsiteX340" fmla="*/ 371311 w 3125710"/>
                <a:gd name="connsiteY340" fmla="*/ 2116632 h 3540931"/>
                <a:gd name="connsiteX341" fmla="*/ 365397 w 3125710"/>
                <a:gd name="connsiteY341" fmla="*/ 2113632 h 3540931"/>
                <a:gd name="connsiteX342" fmla="*/ 362440 w 3125710"/>
                <a:gd name="connsiteY342" fmla="*/ 2104633 h 3540931"/>
                <a:gd name="connsiteX343" fmla="*/ 362440 w 3125710"/>
                <a:gd name="connsiteY343" fmla="*/ 2101633 h 3540931"/>
                <a:gd name="connsiteX344" fmla="*/ 362440 w 3125710"/>
                <a:gd name="connsiteY344" fmla="*/ 2095633 h 3540931"/>
                <a:gd name="connsiteX345" fmla="*/ 350612 w 3125710"/>
                <a:gd name="connsiteY345" fmla="*/ 2023637 h 3540931"/>
                <a:gd name="connsiteX346" fmla="*/ 356526 w 3125710"/>
                <a:gd name="connsiteY346" fmla="*/ 2011637 h 3540931"/>
                <a:gd name="connsiteX347" fmla="*/ 186981 w 3125710"/>
                <a:gd name="connsiteY347" fmla="*/ 1985959 h 3540931"/>
                <a:gd name="connsiteX348" fmla="*/ 187355 w 3125710"/>
                <a:gd name="connsiteY348" fmla="*/ 1999800 h 3540931"/>
                <a:gd name="connsiteX349" fmla="*/ 145460 w 3125710"/>
                <a:gd name="connsiteY349" fmla="*/ 2047680 h 3540931"/>
                <a:gd name="connsiteX350" fmla="*/ 142467 w 3125710"/>
                <a:gd name="connsiteY350" fmla="*/ 2047680 h 3540931"/>
                <a:gd name="connsiteX351" fmla="*/ 142467 w 3125710"/>
                <a:gd name="connsiteY351" fmla="*/ 2050673 h 3540931"/>
                <a:gd name="connsiteX352" fmla="*/ 142467 w 3125710"/>
                <a:gd name="connsiteY352" fmla="*/ 2053665 h 3540931"/>
                <a:gd name="connsiteX353" fmla="*/ 142467 w 3125710"/>
                <a:gd name="connsiteY353" fmla="*/ 2056658 h 3540931"/>
                <a:gd name="connsiteX354" fmla="*/ 139475 w 3125710"/>
                <a:gd name="connsiteY354" fmla="*/ 2059650 h 3540931"/>
                <a:gd name="connsiteX355" fmla="*/ 136482 w 3125710"/>
                <a:gd name="connsiteY355" fmla="*/ 2062643 h 3540931"/>
                <a:gd name="connsiteX356" fmla="*/ 130497 w 3125710"/>
                <a:gd name="connsiteY356" fmla="*/ 2065635 h 3540931"/>
                <a:gd name="connsiteX357" fmla="*/ 124512 w 3125710"/>
                <a:gd name="connsiteY357" fmla="*/ 2065635 h 3540931"/>
                <a:gd name="connsiteX358" fmla="*/ 121520 w 3125710"/>
                <a:gd name="connsiteY358" fmla="*/ 2065635 h 3540931"/>
                <a:gd name="connsiteX359" fmla="*/ 118527 w 3125710"/>
                <a:gd name="connsiteY359" fmla="*/ 2062643 h 3540931"/>
                <a:gd name="connsiteX360" fmla="*/ 115535 w 3125710"/>
                <a:gd name="connsiteY360" fmla="*/ 2062643 h 3540931"/>
                <a:gd name="connsiteX361" fmla="*/ 115535 w 3125710"/>
                <a:gd name="connsiteY361" fmla="*/ 2059650 h 3540931"/>
                <a:gd name="connsiteX362" fmla="*/ 112542 w 3125710"/>
                <a:gd name="connsiteY362" fmla="*/ 2059650 h 3540931"/>
                <a:gd name="connsiteX363" fmla="*/ 112542 w 3125710"/>
                <a:gd name="connsiteY363" fmla="*/ 2056658 h 3540931"/>
                <a:gd name="connsiteX364" fmla="*/ 109550 w 3125710"/>
                <a:gd name="connsiteY364" fmla="*/ 2053665 h 3540931"/>
                <a:gd name="connsiteX365" fmla="*/ 109550 w 3125710"/>
                <a:gd name="connsiteY365" fmla="*/ 2050673 h 3540931"/>
                <a:gd name="connsiteX366" fmla="*/ 109550 w 3125710"/>
                <a:gd name="connsiteY366" fmla="*/ 2047680 h 3540931"/>
                <a:gd name="connsiteX367" fmla="*/ 112542 w 3125710"/>
                <a:gd name="connsiteY367" fmla="*/ 2044688 h 3540931"/>
                <a:gd name="connsiteX368" fmla="*/ 112542 w 3125710"/>
                <a:gd name="connsiteY368" fmla="*/ 2041695 h 3540931"/>
                <a:gd name="connsiteX369" fmla="*/ 112542 w 3125710"/>
                <a:gd name="connsiteY369" fmla="*/ 2038702 h 3540931"/>
                <a:gd name="connsiteX370" fmla="*/ 121520 w 3125710"/>
                <a:gd name="connsiteY370" fmla="*/ 2032717 h 3540931"/>
                <a:gd name="connsiteX371" fmla="*/ 124512 w 3125710"/>
                <a:gd name="connsiteY371" fmla="*/ 2032717 h 3540931"/>
                <a:gd name="connsiteX372" fmla="*/ 127505 w 3125710"/>
                <a:gd name="connsiteY372" fmla="*/ 2032717 h 3540931"/>
                <a:gd name="connsiteX373" fmla="*/ 133490 w 3125710"/>
                <a:gd name="connsiteY373" fmla="*/ 2032717 h 3540931"/>
                <a:gd name="connsiteX374" fmla="*/ 175385 w 3125710"/>
                <a:gd name="connsiteY374" fmla="*/ 1987830 h 3540931"/>
                <a:gd name="connsiteX375" fmla="*/ 186981 w 3125710"/>
                <a:gd name="connsiteY375" fmla="*/ 1985959 h 3540931"/>
                <a:gd name="connsiteX376" fmla="*/ 480341 w 3125710"/>
                <a:gd name="connsiteY376" fmla="*/ 1925975 h 3540931"/>
                <a:gd name="connsiteX377" fmla="*/ 486387 w 3125710"/>
                <a:gd name="connsiteY377" fmla="*/ 1930827 h 3540931"/>
                <a:gd name="connsiteX378" fmla="*/ 552894 w 3125710"/>
                <a:gd name="connsiteY378" fmla="*/ 1978604 h 3540931"/>
                <a:gd name="connsiteX379" fmla="*/ 571032 w 3125710"/>
                <a:gd name="connsiteY379" fmla="*/ 1978604 h 3540931"/>
                <a:gd name="connsiteX380" fmla="*/ 577078 w 3125710"/>
                <a:gd name="connsiteY380" fmla="*/ 1987562 h 3540931"/>
                <a:gd name="connsiteX381" fmla="*/ 580101 w 3125710"/>
                <a:gd name="connsiteY381" fmla="*/ 1993535 h 3540931"/>
                <a:gd name="connsiteX382" fmla="*/ 580101 w 3125710"/>
                <a:gd name="connsiteY382" fmla="*/ 1999507 h 3540931"/>
                <a:gd name="connsiteX383" fmla="*/ 580101 w 3125710"/>
                <a:gd name="connsiteY383" fmla="*/ 2002493 h 3540931"/>
                <a:gd name="connsiteX384" fmla="*/ 574055 w 3125710"/>
                <a:gd name="connsiteY384" fmla="*/ 2011451 h 3540931"/>
                <a:gd name="connsiteX385" fmla="*/ 564986 w 3125710"/>
                <a:gd name="connsiteY385" fmla="*/ 2017423 h 3540931"/>
                <a:gd name="connsiteX386" fmla="*/ 552894 w 3125710"/>
                <a:gd name="connsiteY386" fmla="*/ 2014437 h 3540931"/>
                <a:gd name="connsiteX387" fmla="*/ 549870 w 3125710"/>
                <a:gd name="connsiteY387" fmla="*/ 2011451 h 3540931"/>
                <a:gd name="connsiteX388" fmla="*/ 543824 w 3125710"/>
                <a:gd name="connsiteY388" fmla="*/ 2005479 h 3540931"/>
                <a:gd name="connsiteX389" fmla="*/ 540801 w 3125710"/>
                <a:gd name="connsiteY389" fmla="*/ 1996521 h 3540931"/>
                <a:gd name="connsiteX390" fmla="*/ 540801 w 3125710"/>
                <a:gd name="connsiteY390" fmla="*/ 1993535 h 3540931"/>
                <a:gd name="connsiteX391" fmla="*/ 471272 w 3125710"/>
                <a:gd name="connsiteY391" fmla="*/ 1939785 h 3540931"/>
                <a:gd name="connsiteX392" fmla="*/ 474295 w 3125710"/>
                <a:gd name="connsiteY392" fmla="*/ 1927841 h 3540931"/>
                <a:gd name="connsiteX393" fmla="*/ 480341 w 3125710"/>
                <a:gd name="connsiteY393" fmla="*/ 1925975 h 3540931"/>
                <a:gd name="connsiteX394" fmla="*/ 100503 w 3125710"/>
                <a:gd name="connsiteY394" fmla="*/ 1880500 h 3540931"/>
                <a:gd name="connsiteX395" fmla="*/ 109552 w 3125710"/>
                <a:gd name="connsiteY395" fmla="*/ 1889500 h 3540931"/>
                <a:gd name="connsiteX396" fmla="*/ 97486 w 3125710"/>
                <a:gd name="connsiteY396" fmla="*/ 1898499 h 3540931"/>
                <a:gd name="connsiteX397" fmla="*/ 31126 w 3125710"/>
                <a:gd name="connsiteY397" fmla="*/ 1913499 h 3540931"/>
                <a:gd name="connsiteX398" fmla="*/ 3978 w 3125710"/>
                <a:gd name="connsiteY398" fmla="*/ 1922499 h 3540931"/>
                <a:gd name="connsiteX399" fmla="*/ 22077 w 3125710"/>
                <a:gd name="connsiteY399" fmla="*/ 1898499 h 3540931"/>
                <a:gd name="connsiteX400" fmla="*/ 100503 w 3125710"/>
                <a:gd name="connsiteY400" fmla="*/ 1880500 h 3540931"/>
                <a:gd name="connsiteX401" fmla="*/ 1142923 w 3125710"/>
                <a:gd name="connsiteY401" fmla="*/ 1829491 h 3540931"/>
                <a:gd name="connsiteX402" fmla="*/ 1176006 w 3125710"/>
                <a:gd name="connsiteY402" fmla="*/ 1862372 h 3540931"/>
                <a:gd name="connsiteX403" fmla="*/ 1142923 w 3125710"/>
                <a:gd name="connsiteY403" fmla="*/ 1892264 h 3540931"/>
                <a:gd name="connsiteX404" fmla="*/ 794050 w 3125710"/>
                <a:gd name="connsiteY404" fmla="*/ 1969982 h 3540931"/>
                <a:gd name="connsiteX405" fmla="*/ 742922 w 3125710"/>
                <a:gd name="connsiteY405" fmla="*/ 2005852 h 3540931"/>
                <a:gd name="connsiteX406" fmla="*/ 742922 w 3125710"/>
                <a:gd name="connsiteY406" fmla="*/ 1895253 h 3540931"/>
                <a:gd name="connsiteX407" fmla="*/ 779013 w 3125710"/>
                <a:gd name="connsiteY407" fmla="*/ 1907210 h 3540931"/>
                <a:gd name="connsiteX408" fmla="*/ 1142923 w 3125710"/>
                <a:gd name="connsiteY408" fmla="*/ 1829491 h 3540931"/>
                <a:gd name="connsiteX409" fmla="*/ 500460 w 3125710"/>
                <a:gd name="connsiteY409" fmla="*/ 1816859 h 3540931"/>
                <a:gd name="connsiteX410" fmla="*/ 573012 w 3125710"/>
                <a:gd name="connsiteY410" fmla="*/ 1825800 h 3540931"/>
                <a:gd name="connsiteX411" fmla="*/ 576036 w 3125710"/>
                <a:gd name="connsiteY411" fmla="*/ 1822820 h 3540931"/>
                <a:gd name="connsiteX412" fmla="*/ 582082 w 3125710"/>
                <a:gd name="connsiteY412" fmla="*/ 1819840 h 3540931"/>
                <a:gd name="connsiteX413" fmla="*/ 588128 w 3125710"/>
                <a:gd name="connsiteY413" fmla="*/ 1819840 h 3540931"/>
                <a:gd name="connsiteX414" fmla="*/ 594174 w 3125710"/>
                <a:gd name="connsiteY414" fmla="*/ 1819840 h 3540931"/>
                <a:gd name="connsiteX415" fmla="*/ 597197 w 3125710"/>
                <a:gd name="connsiteY415" fmla="*/ 1825800 h 3540931"/>
                <a:gd name="connsiteX416" fmla="*/ 603243 w 3125710"/>
                <a:gd name="connsiteY416" fmla="*/ 1831761 h 3540931"/>
                <a:gd name="connsiteX417" fmla="*/ 603243 w 3125710"/>
                <a:gd name="connsiteY417" fmla="*/ 1837722 h 3540931"/>
                <a:gd name="connsiteX418" fmla="*/ 600220 w 3125710"/>
                <a:gd name="connsiteY418" fmla="*/ 1843683 h 3540931"/>
                <a:gd name="connsiteX419" fmla="*/ 597197 w 3125710"/>
                <a:gd name="connsiteY419" fmla="*/ 1846664 h 3540931"/>
                <a:gd name="connsiteX420" fmla="*/ 591151 w 3125710"/>
                <a:gd name="connsiteY420" fmla="*/ 1849644 h 3540931"/>
                <a:gd name="connsiteX421" fmla="*/ 585105 w 3125710"/>
                <a:gd name="connsiteY421" fmla="*/ 1849644 h 3540931"/>
                <a:gd name="connsiteX422" fmla="*/ 579059 w 3125710"/>
                <a:gd name="connsiteY422" fmla="*/ 1849644 h 3540931"/>
                <a:gd name="connsiteX423" fmla="*/ 573012 w 3125710"/>
                <a:gd name="connsiteY423" fmla="*/ 1843683 h 3540931"/>
                <a:gd name="connsiteX424" fmla="*/ 497437 w 3125710"/>
                <a:gd name="connsiteY424" fmla="*/ 1834742 h 3540931"/>
                <a:gd name="connsiteX425" fmla="*/ 491391 w 3125710"/>
                <a:gd name="connsiteY425" fmla="*/ 1825800 h 3540931"/>
                <a:gd name="connsiteX426" fmla="*/ 500460 w 3125710"/>
                <a:gd name="connsiteY426" fmla="*/ 1816859 h 3540931"/>
                <a:gd name="connsiteX427" fmla="*/ 2318958 w 3125710"/>
                <a:gd name="connsiteY427" fmla="*/ 1757284 h 3540931"/>
                <a:gd name="connsiteX428" fmla="*/ 2343810 w 3125710"/>
                <a:gd name="connsiteY428" fmla="*/ 1760281 h 3540931"/>
                <a:gd name="connsiteX429" fmla="*/ 2557681 w 3125710"/>
                <a:gd name="connsiteY429" fmla="*/ 1874167 h 3540931"/>
                <a:gd name="connsiteX430" fmla="*/ 2572743 w 3125710"/>
                <a:gd name="connsiteY430" fmla="*/ 1865176 h 3540931"/>
                <a:gd name="connsiteX431" fmla="*/ 2596841 w 3125710"/>
                <a:gd name="connsiteY431" fmla="*/ 1859182 h 3540931"/>
                <a:gd name="connsiteX432" fmla="*/ 2599853 w 3125710"/>
                <a:gd name="connsiteY432" fmla="*/ 1859182 h 3540931"/>
                <a:gd name="connsiteX433" fmla="*/ 2626964 w 3125710"/>
                <a:gd name="connsiteY433" fmla="*/ 1868173 h 3540931"/>
                <a:gd name="connsiteX434" fmla="*/ 2639013 w 3125710"/>
                <a:gd name="connsiteY434" fmla="*/ 1877164 h 3540931"/>
                <a:gd name="connsiteX435" fmla="*/ 2654074 w 3125710"/>
                <a:gd name="connsiteY435" fmla="*/ 1901139 h 3540931"/>
                <a:gd name="connsiteX436" fmla="*/ 2657086 w 3125710"/>
                <a:gd name="connsiteY436" fmla="*/ 1916124 h 3540931"/>
                <a:gd name="connsiteX437" fmla="*/ 2651062 w 3125710"/>
                <a:gd name="connsiteY437" fmla="*/ 1937103 h 3540931"/>
                <a:gd name="connsiteX438" fmla="*/ 2639013 w 3125710"/>
                <a:gd name="connsiteY438" fmla="*/ 1955085 h 3540931"/>
                <a:gd name="connsiteX439" fmla="*/ 2620939 w 3125710"/>
                <a:gd name="connsiteY439" fmla="*/ 1967073 h 3540931"/>
                <a:gd name="connsiteX440" fmla="*/ 2599853 w 3125710"/>
                <a:gd name="connsiteY440" fmla="*/ 1973067 h 3540931"/>
                <a:gd name="connsiteX441" fmla="*/ 2596841 w 3125710"/>
                <a:gd name="connsiteY441" fmla="*/ 1973067 h 3540931"/>
                <a:gd name="connsiteX442" fmla="*/ 2566718 w 3125710"/>
                <a:gd name="connsiteY442" fmla="*/ 1964076 h 3540931"/>
                <a:gd name="connsiteX443" fmla="*/ 2554669 w 3125710"/>
                <a:gd name="connsiteY443" fmla="*/ 1955085 h 3540931"/>
                <a:gd name="connsiteX444" fmla="*/ 2545632 w 3125710"/>
                <a:gd name="connsiteY444" fmla="*/ 1940100 h 3540931"/>
                <a:gd name="connsiteX445" fmla="*/ 2310674 w 3125710"/>
                <a:gd name="connsiteY445" fmla="*/ 1817224 h 3540931"/>
                <a:gd name="connsiteX446" fmla="*/ 2298625 w 3125710"/>
                <a:gd name="connsiteY446" fmla="*/ 1772269 h 3540931"/>
                <a:gd name="connsiteX447" fmla="*/ 2318958 w 3125710"/>
                <a:gd name="connsiteY447" fmla="*/ 1757284 h 3540931"/>
                <a:gd name="connsiteX448" fmla="*/ 2948564 w 3125710"/>
                <a:gd name="connsiteY448" fmla="*/ 1747433 h 3540931"/>
                <a:gd name="connsiteX449" fmla="*/ 2954626 w 3125710"/>
                <a:gd name="connsiteY449" fmla="*/ 1753540 h 3540931"/>
                <a:gd name="connsiteX450" fmla="*/ 2957656 w 3125710"/>
                <a:gd name="connsiteY450" fmla="*/ 1799342 h 3540931"/>
                <a:gd name="connsiteX451" fmla="*/ 2960687 w 3125710"/>
                <a:gd name="connsiteY451" fmla="*/ 1802395 h 3540931"/>
                <a:gd name="connsiteX452" fmla="*/ 2963717 w 3125710"/>
                <a:gd name="connsiteY452" fmla="*/ 1805449 h 3540931"/>
                <a:gd name="connsiteX453" fmla="*/ 2963717 w 3125710"/>
                <a:gd name="connsiteY453" fmla="*/ 1811556 h 3540931"/>
                <a:gd name="connsiteX454" fmla="*/ 2963717 w 3125710"/>
                <a:gd name="connsiteY454" fmla="*/ 1814609 h 3540931"/>
                <a:gd name="connsiteX455" fmla="*/ 2960687 w 3125710"/>
                <a:gd name="connsiteY455" fmla="*/ 1817663 h 3540931"/>
                <a:gd name="connsiteX456" fmla="*/ 2957656 w 3125710"/>
                <a:gd name="connsiteY456" fmla="*/ 1820716 h 3540931"/>
                <a:gd name="connsiteX457" fmla="*/ 2954626 w 3125710"/>
                <a:gd name="connsiteY457" fmla="*/ 1820716 h 3540931"/>
                <a:gd name="connsiteX458" fmla="*/ 2951595 w 3125710"/>
                <a:gd name="connsiteY458" fmla="*/ 1820716 h 3540931"/>
                <a:gd name="connsiteX459" fmla="*/ 2948564 w 3125710"/>
                <a:gd name="connsiteY459" fmla="*/ 1817663 h 3540931"/>
                <a:gd name="connsiteX460" fmla="*/ 2945534 w 3125710"/>
                <a:gd name="connsiteY460" fmla="*/ 1814609 h 3540931"/>
                <a:gd name="connsiteX461" fmla="*/ 2942503 w 3125710"/>
                <a:gd name="connsiteY461" fmla="*/ 1814609 h 3540931"/>
                <a:gd name="connsiteX462" fmla="*/ 2942503 w 3125710"/>
                <a:gd name="connsiteY462" fmla="*/ 1808502 h 3540931"/>
                <a:gd name="connsiteX463" fmla="*/ 2945534 w 3125710"/>
                <a:gd name="connsiteY463" fmla="*/ 1802395 h 3540931"/>
                <a:gd name="connsiteX464" fmla="*/ 2942503 w 3125710"/>
                <a:gd name="connsiteY464" fmla="*/ 1753540 h 3540931"/>
                <a:gd name="connsiteX465" fmla="*/ 2948564 w 3125710"/>
                <a:gd name="connsiteY465" fmla="*/ 1747433 h 3540931"/>
                <a:gd name="connsiteX466" fmla="*/ 2830927 w 3125710"/>
                <a:gd name="connsiteY466" fmla="*/ 1714763 h 3540931"/>
                <a:gd name="connsiteX467" fmla="*/ 2840018 w 3125710"/>
                <a:gd name="connsiteY467" fmla="*/ 1714763 h 3540931"/>
                <a:gd name="connsiteX468" fmla="*/ 2840018 w 3125710"/>
                <a:gd name="connsiteY468" fmla="*/ 1723611 h 3540931"/>
                <a:gd name="connsiteX469" fmla="*/ 2806682 w 3125710"/>
                <a:gd name="connsiteY469" fmla="*/ 1750157 h 3540931"/>
                <a:gd name="connsiteX470" fmla="*/ 2806682 w 3125710"/>
                <a:gd name="connsiteY470" fmla="*/ 1753106 h 3540931"/>
                <a:gd name="connsiteX471" fmla="*/ 2803652 w 3125710"/>
                <a:gd name="connsiteY471" fmla="*/ 1753106 h 3540931"/>
                <a:gd name="connsiteX472" fmla="*/ 2803652 w 3125710"/>
                <a:gd name="connsiteY472" fmla="*/ 1756056 h 3540931"/>
                <a:gd name="connsiteX473" fmla="*/ 2800621 w 3125710"/>
                <a:gd name="connsiteY473" fmla="*/ 1759005 h 3540931"/>
                <a:gd name="connsiteX474" fmla="*/ 2794560 w 3125710"/>
                <a:gd name="connsiteY474" fmla="*/ 1759005 h 3540931"/>
                <a:gd name="connsiteX475" fmla="*/ 2791530 w 3125710"/>
                <a:gd name="connsiteY475" fmla="*/ 1759005 h 3540931"/>
                <a:gd name="connsiteX476" fmla="*/ 2788499 w 3125710"/>
                <a:gd name="connsiteY476" fmla="*/ 1759005 h 3540931"/>
                <a:gd name="connsiteX477" fmla="*/ 2785469 w 3125710"/>
                <a:gd name="connsiteY477" fmla="*/ 1756056 h 3540931"/>
                <a:gd name="connsiteX478" fmla="*/ 2785469 w 3125710"/>
                <a:gd name="connsiteY478" fmla="*/ 1753106 h 3540931"/>
                <a:gd name="connsiteX479" fmla="*/ 2782438 w 3125710"/>
                <a:gd name="connsiteY479" fmla="*/ 1753106 h 3540931"/>
                <a:gd name="connsiteX480" fmla="*/ 2782438 w 3125710"/>
                <a:gd name="connsiteY480" fmla="*/ 1750157 h 3540931"/>
                <a:gd name="connsiteX481" fmla="*/ 2782438 w 3125710"/>
                <a:gd name="connsiteY481" fmla="*/ 1747207 h 3540931"/>
                <a:gd name="connsiteX482" fmla="*/ 2785469 w 3125710"/>
                <a:gd name="connsiteY482" fmla="*/ 1744258 h 3540931"/>
                <a:gd name="connsiteX483" fmla="*/ 2785469 w 3125710"/>
                <a:gd name="connsiteY483" fmla="*/ 1741308 h 3540931"/>
                <a:gd name="connsiteX484" fmla="*/ 2791530 w 3125710"/>
                <a:gd name="connsiteY484" fmla="*/ 1738359 h 3540931"/>
                <a:gd name="connsiteX485" fmla="*/ 2794560 w 3125710"/>
                <a:gd name="connsiteY485" fmla="*/ 1738359 h 3540931"/>
                <a:gd name="connsiteX486" fmla="*/ 2797591 w 3125710"/>
                <a:gd name="connsiteY486" fmla="*/ 1738359 h 3540931"/>
                <a:gd name="connsiteX487" fmla="*/ 2800621 w 3125710"/>
                <a:gd name="connsiteY487" fmla="*/ 1738359 h 3540931"/>
                <a:gd name="connsiteX488" fmla="*/ 2830927 w 3125710"/>
                <a:gd name="connsiteY488" fmla="*/ 1714763 h 3540931"/>
                <a:gd name="connsiteX489" fmla="*/ 3031464 w 3125710"/>
                <a:gd name="connsiteY489" fmla="*/ 1703079 h 3540931"/>
                <a:gd name="connsiteX490" fmla="*/ 3037501 w 3125710"/>
                <a:gd name="connsiteY490" fmla="*/ 1706098 h 3540931"/>
                <a:gd name="connsiteX491" fmla="*/ 3076742 w 3125710"/>
                <a:gd name="connsiteY491" fmla="*/ 1745338 h 3540931"/>
                <a:gd name="connsiteX492" fmla="*/ 3088816 w 3125710"/>
                <a:gd name="connsiteY492" fmla="*/ 1745338 h 3540931"/>
                <a:gd name="connsiteX493" fmla="*/ 3091835 w 3125710"/>
                <a:gd name="connsiteY493" fmla="*/ 1754394 h 3540931"/>
                <a:gd name="connsiteX494" fmla="*/ 3091835 w 3125710"/>
                <a:gd name="connsiteY494" fmla="*/ 1757413 h 3540931"/>
                <a:gd name="connsiteX495" fmla="*/ 3091835 w 3125710"/>
                <a:gd name="connsiteY495" fmla="*/ 1760431 h 3540931"/>
                <a:gd name="connsiteX496" fmla="*/ 3091835 w 3125710"/>
                <a:gd name="connsiteY496" fmla="*/ 1763450 h 3540931"/>
                <a:gd name="connsiteX497" fmla="*/ 3085798 w 3125710"/>
                <a:gd name="connsiteY497" fmla="*/ 1769487 h 3540931"/>
                <a:gd name="connsiteX498" fmla="*/ 3079761 w 3125710"/>
                <a:gd name="connsiteY498" fmla="*/ 1772505 h 3540931"/>
                <a:gd name="connsiteX499" fmla="*/ 3073724 w 3125710"/>
                <a:gd name="connsiteY499" fmla="*/ 1769487 h 3540931"/>
                <a:gd name="connsiteX500" fmla="*/ 3070705 w 3125710"/>
                <a:gd name="connsiteY500" fmla="*/ 1766468 h 3540931"/>
                <a:gd name="connsiteX501" fmla="*/ 3067687 w 3125710"/>
                <a:gd name="connsiteY501" fmla="*/ 1763450 h 3540931"/>
                <a:gd name="connsiteX502" fmla="*/ 3067687 w 3125710"/>
                <a:gd name="connsiteY502" fmla="*/ 1754394 h 3540931"/>
                <a:gd name="connsiteX503" fmla="*/ 3028446 w 3125710"/>
                <a:gd name="connsiteY503" fmla="*/ 1712135 h 3540931"/>
                <a:gd name="connsiteX504" fmla="*/ 3031464 w 3125710"/>
                <a:gd name="connsiteY504" fmla="*/ 1703079 h 3540931"/>
                <a:gd name="connsiteX505" fmla="*/ 552423 w 3125710"/>
                <a:gd name="connsiteY505" fmla="*/ 1697293 h 3540931"/>
                <a:gd name="connsiteX506" fmla="*/ 555429 w 3125710"/>
                <a:gd name="connsiteY506" fmla="*/ 1697293 h 3540931"/>
                <a:gd name="connsiteX507" fmla="*/ 564447 w 3125710"/>
                <a:gd name="connsiteY507" fmla="*/ 1697293 h 3540931"/>
                <a:gd name="connsiteX508" fmla="*/ 567454 w 3125710"/>
                <a:gd name="connsiteY508" fmla="*/ 1700306 h 3540931"/>
                <a:gd name="connsiteX509" fmla="*/ 570460 w 3125710"/>
                <a:gd name="connsiteY509" fmla="*/ 1706333 h 3540931"/>
                <a:gd name="connsiteX510" fmla="*/ 570460 w 3125710"/>
                <a:gd name="connsiteY510" fmla="*/ 1712360 h 3540931"/>
                <a:gd name="connsiteX511" fmla="*/ 567454 w 3125710"/>
                <a:gd name="connsiteY511" fmla="*/ 1718386 h 3540931"/>
                <a:gd name="connsiteX512" fmla="*/ 564447 w 3125710"/>
                <a:gd name="connsiteY512" fmla="*/ 1724413 h 3540931"/>
                <a:gd name="connsiteX513" fmla="*/ 555429 w 3125710"/>
                <a:gd name="connsiteY513" fmla="*/ 1727426 h 3540931"/>
                <a:gd name="connsiteX514" fmla="*/ 552423 w 3125710"/>
                <a:gd name="connsiteY514" fmla="*/ 1727426 h 3540931"/>
                <a:gd name="connsiteX515" fmla="*/ 546410 w 3125710"/>
                <a:gd name="connsiteY515" fmla="*/ 1724413 h 3540931"/>
                <a:gd name="connsiteX516" fmla="*/ 480274 w 3125710"/>
                <a:gd name="connsiteY516" fmla="*/ 1742493 h 3540931"/>
                <a:gd name="connsiteX517" fmla="*/ 468249 w 3125710"/>
                <a:gd name="connsiteY517" fmla="*/ 1739480 h 3540931"/>
                <a:gd name="connsiteX518" fmla="*/ 474261 w 3125710"/>
                <a:gd name="connsiteY518" fmla="*/ 1727426 h 3540931"/>
                <a:gd name="connsiteX519" fmla="*/ 540398 w 3125710"/>
                <a:gd name="connsiteY519" fmla="*/ 1709346 h 3540931"/>
                <a:gd name="connsiteX520" fmla="*/ 540398 w 3125710"/>
                <a:gd name="connsiteY520" fmla="*/ 1703320 h 3540931"/>
                <a:gd name="connsiteX521" fmla="*/ 543404 w 3125710"/>
                <a:gd name="connsiteY521" fmla="*/ 1700306 h 3540931"/>
                <a:gd name="connsiteX522" fmla="*/ 552423 w 3125710"/>
                <a:gd name="connsiteY522" fmla="*/ 1697293 h 3540931"/>
                <a:gd name="connsiteX523" fmla="*/ 44916 w 3125710"/>
                <a:gd name="connsiteY523" fmla="*/ 1687082 h 3540931"/>
                <a:gd name="connsiteX524" fmla="*/ 55782 w 3125710"/>
                <a:gd name="connsiteY524" fmla="*/ 1693906 h 3540931"/>
                <a:gd name="connsiteX525" fmla="*/ 58767 w 3125710"/>
                <a:gd name="connsiteY525" fmla="*/ 1702819 h 3540931"/>
                <a:gd name="connsiteX526" fmla="*/ 139350 w 3125710"/>
                <a:gd name="connsiteY526" fmla="*/ 1768179 h 3540931"/>
                <a:gd name="connsiteX527" fmla="*/ 139350 w 3125710"/>
                <a:gd name="connsiteY527" fmla="*/ 1780063 h 3540931"/>
                <a:gd name="connsiteX528" fmla="*/ 127412 w 3125710"/>
                <a:gd name="connsiteY528" fmla="*/ 1780063 h 3540931"/>
                <a:gd name="connsiteX529" fmla="*/ 46828 w 3125710"/>
                <a:gd name="connsiteY529" fmla="*/ 1717673 h 3540931"/>
                <a:gd name="connsiteX530" fmla="*/ 31906 w 3125710"/>
                <a:gd name="connsiteY530" fmla="*/ 1711731 h 3540931"/>
                <a:gd name="connsiteX531" fmla="*/ 44916 w 3125710"/>
                <a:gd name="connsiteY531" fmla="*/ 1687082 h 3540931"/>
                <a:gd name="connsiteX532" fmla="*/ 2767456 w 3125710"/>
                <a:gd name="connsiteY532" fmla="*/ 1634810 h 3540931"/>
                <a:gd name="connsiteX533" fmla="*/ 2794826 w 3125710"/>
                <a:gd name="connsiteY533" fmla="*/ 1636739 h 3540931"/>
                <a:gd name="connsiteX534" fmla="*/ 2797867 w 3125710"/>
                <a:gd name="connsiteY534" fmla="*/ 1642910 h 3540931"/>
                <a:gd name="connsiteX535" fmla="*/ 2791785 w 3125710"/>
                <a:gd name="connsiteY535" fmla="*/ 1649081 h 3540931"/>
                <a:gd name="connsiteX536" fmla="*/ 2746168 w 3125710"/>
                <a:gd name="connsiteY536" fmla="*/ 1652167 h 3540931"/>
                <a:gd name="connsiteX537" fmla="*/ 2724880 w 3125710"/>
                <a:gd name="connsiteY537" fmla="*/ 1655252 h 3540931"/>
                <a:gd name="connsiteX538" fmla="*/ 2740086 w 3125710"/>
                <a:gd name="connsiteY538" fmla="*/ 1639824 h 3540931"/>
                <a:gd name="connsiteX539" fmla="*/ 2767456 w 3125710"/>
                <a:gd name="connsiteY539" fmla="*/ 1634810 h 3540931"/>
                <a:gd name="connsiteX540" fmla="*/ 3060301 w 3125710"/>
                <a:gd name="connsiteY540" fmla="*/ 1633653 h 3540931"/>
                <a:gd name="connsiteX541" fmla="*/ 3107871 w 3125710"/>
                <a:gd name="connsiteY541" fmla="*/ 1645996 h 3540931"/>
                <a:gd name="connsiteX542" fmla="*/ 3113818 w 3125710"/>
                <a:gd name="connsiteY542" fmla="*/ 1642910 h 3540931"/>
                <a:gd name="connsiteX543" fmla="*/ 3116791 w 3125710"/>
                <a:gd name="connsiteY543" fmla="*/ 1642910 h 3540931"/>
                <a:gd name="connsiteX544" fmla="*/ 3119764 w 3125710"/>
                <a:gd name="connsiteY544" fmla="*/ 1645996 h 3540931"/>
                <a:gd name="connsiteX545" fmla="*/ 3122737 w 3125710"/>
                <a:gd name="connsiteY545" fmla="*/ 1649081 h 3540931"/>
                <a:gd name="connsiteX546" fmla="*/ 3125710 w 3125710"/>
                <a:gd name="connsiteY546" fmla="*/ 1655252 h 3540931"/>
                <a:gd name="connsiteX547" fmla="*/ 3125710 w 3125710"/>
                <a:gd name="connsiteY547" fmla="*/ 1658338 h 3540931"/>
                <a:gd name="connsiteX548" fmla="*/ 3122737 w 3125710"/>
                <a:gd name="connsiteY548" fmla="*/ 1661424 h 3540931"/>
                <a:gd name="connsiteX549" fmla="*/ 3119764 w 3125710"/>
                <a:gd name="connsiteY549" fmla="*/ 1664509 h 3540931"/>
                <a:gd name="connsiteX550" fmla="*/ 3116791 w 3125710"/>
                <a:gd name="connsiteY550" fmla="*/ 1664509 h 3540931"/>
                <a:gd name="connsiteX551" fmla="*/ 3110845 w 3125710"/>
                <a:gd name="connsiteY551" fmla="*/ 1664509 h 3540931"/>
                <a:gd name="connsiteX552" fmla="*/ 3107871 w 3125710"/>
                <a:gd name="connsiteY552" fmla="*/ 1664509 h 3540931"/>
                <a:gd name="connsiteX553" fmla="*/ 3104898 w 3125710"/>
                <a:gd name="connsiteY553" fmla="*/ 1661424 h 3540931"/>
                <a:gd name="connsiteX554" fmla="*/ 3104898 w 3125710"/>
                <a:gd name="connsiteY554" fmla="*/ 1658338 h 3540931"/>
                <a:gd name="connsiteX555" fmla="*/ 3057328 w 3125710"/>
                <a:gd name="connsiteY555" fmla="*/ 1645996 h 3540931"/>
                <a:gd name="connsiteX556" fmla="*/ 3054355 w 3125710"/>
                <a:gd name="connsiteY556" fmla="*/ 1639824 h 3540931"/>
                <a:gd name="connsiteX557" fmla="*/ 3060301 w 3125710"/>
                <a:gd name="connsiteY557" fmla="*/ 1633653 h 3540931"/>
                <a:gd name="connsiteX558" fmla="*/ 154484 w 3125710"/>
                <a:gd name="connsiteY558" fmla="*/ 1579655 h 3540931"/>
                <a:gd name="connsiteX559" fmla="*/ 160462 w 3125710"/>
                <a:gd name="connsiteY559" fmla="*/ 1582660 h 3540931"/>
                <a:gd name="connsiteX560" fmla="*/ 166441 w 3125710"/>
                <a:gd name="connsiteY560" fmla="*/ 1585665 h 3540931"/>
                <a:gd name="connsiteX561" fmla="*/ 169430 w 3125710"/>
                <a:gd name="connsiteY561" fmla="*/ 1594679 h 3540931"/>
                <a:gd name="connsiteX562" fmla="*/ 169430 w 3125710"/>
                <a:gd name="connsiteY562" fmla="*/ 1597684 h 3540931"/>
                <a:gd name="connsiteX563" fmla="*/ 166441 w 3125710"/>
                <a:gd name="connsiteY563" fmla="*/ 1603694 h 3540931"/>
                <a:gd name="connsiteX564" fmla="*/ 166441 w 3125710"/>
                <a:gd name="connsiteY564" fmla="*/ 1606699 h 3540931"/>
                <a:gd name="connsiteX565" fmla="*/ 193344 w 3125710"/>
                <a:gd name="connsiteY565" fmla="*/ 1693840 h 3540931"/>
                <a:gd name="connsiteX566" fmla="*/ 190354 w 3125710"/>
                <a:gd name="connsiteY566" fmla="*/ 1705859 h 3540931"/>
                <a:gd name="connsiteX567" fmla="*/ 178398 w 3125710"/>
                <a:gd name="connsiteY567" fmla="*/ 1699850 h 3540931"/>
                <a:gd name="connsiteX568" fmla="*/ 148506 w 3125710"/>
                <a:gd name="connsiteY568" fmla="*/ 1612709 h 3540931"/>
                <a:gd name="connsiteX569" fmla="*/ 142527 w 3125710"/>
                <a:gd name="connsiteY569" fmla="*/ 1609704 h 3540931"/>
                <a:gd name="connsiteX570" fmla="*/ 139538 w 3125710"/>
                <a:gd name="connsiteY570" fmla="*/ 1606699 h 3540931"/>
                <a:gd name="connsiteX571" fmla="*/ 136549 w 3125710"/>
                <a:gd name="connsiteY571" fmla="*/ 1597684 h 3540931"/>
                <a:gd name="connsiteX572" fmla="*/ 136549 w 3125710"/>
                <a:gd name="connsiteY572" fmla="*/ 1594679 h 3540931"/>
                <a:gd name="connsiteX573" fmla="*/ 139538 w 3125710"/>
                <a:gd name="connsiteY573" fmla="*/ 1588670 h 3540931"/>
                <a:gd name="connsiteX574" fmla="*/ 142527 w 3125710"/>
                <a:gd name="connsiteY574" fmla="*/ 1582660 h 3540931"/>
                <a:gd name="connsiteX575" fmla="*/ 148506 w 3125710"/>
                <a:gd name="connsiteY575" fmla="*/ 1582660 h 3540931"/>
                <a:gd name="connsiteX576" fmla="*/ 154484 w 3125710"/>
                <a:gd name="connsiteY576" fmla="*/ 1579655 h 3540931"/>
                <a:gd name="connsiteX577" fmla="*/ 3104175 w 3125710"/>
                <a:gd name="connsiteY577" fmla="*/ 1558441 h 3540931"/>
                <a:gd name="connsiteX578" fmla="*/ 3107148 w 3125710"/>
                <a:gd name="connsiteY578" fmla="*/ 1561441 h 3540931"/>
                <a:gd name="connsiteX579" fmla="*/ 3113094 w 3125710"/>
                <a:gd name="connsiteY579" fmla="*/ 1561441 h 3540931"/>
                <a:gd name="connsiteX580" fmla="*/ 3113094 w 3125710"/>
                <a:gd name="connsiteY580" fmla="*/ 1564441 h 3540931"/>
                <a:gd name="connsiteX581" fmla="*/ 3116067 w 3125710"/>
                <a:gd name="connsiteY581" fmla="*/ 1570441 h 3540931"/>
                <a:gd name="connsiteX582" fmla="*/ 3116067 w 3125710"/>
                <a:gd name="connsiteY582" fmla="*/ 1573441 h 3540931"/>
                <a:gd name="connsiteX583" fmla="*/ 3113094 w 3125710"/>
                <a:gd name="connsiteY583" fmla="*/ 1576440 h 3540931"/>
                <a:gd name="connsiteX584" fmla="*/ 3110121 w 3125710"/>
                <a:gd name="connsiteY584" fmla="*/ 1579440 h 3540931"/>
                <a:gd name="connsiteX585" fmla="*/ 3104175 w 3125710"/>
                <a:gd name="connsiteY585" fmla="*/ 1582440 h 3540931"/>
                <a:gd name="connsiteX586" fmla="*/ 3101202 w 3125710"/>
                <a:gd name="connsiteY586" fmla="*/ 1579440 h 3540931"/>
                <a:gd name="connsiteX587" fmla="*/ 3098228 w 3125710"/>
                <a:gd name="connsiteY587" fmla="*/ 1579440 h 3540931"/>
                <a:gd name="connsiteX588" fmla="*/ 3053632 w 3125710"/>
                <a:gd name="connsiteY588" fmla="*/ 1585440 h 3540931"/>
                <a:gd name="connsiteX589" fmla="*/ 3047685 w 3125710"/>
                <a:gd name="connsiteY589" fmla="*/ 1579440 h 3540931"/>
                <a:gd name="connsiteX590" fmla="*/ 3050658 w 3125710"/>
                <a:gd name="connsiteY590" fmla="*/ 1573441 h 3540931"/>
                <a:gd name="connsiteX591" fmla="*/ 3095255 w 3125710"/>
                <a:gd name="connsiteY591" fmla="*/ 1567441 h 3540931"/>
                <a:gd name="connsiteX592" fmla="*/ 3095255 w 3125710"/>
                <a:gd name="connsiteY592" fmla="*/ 1564441 h 3540931"/>
                <a:gd name="connsiteX593" fmla="*/ 3098228 w 3125710"/>
                <a:gd name="connsiteY593" fmla="*/ 1561441 h 3540931"/>
                <a:gd name="connsiteX594" fmla="*/ 3101202 w 3125710"/>
                <a:gd name="connsiteY594" fmla="*/ 1561441 h 3540931"/>
                <a:gd name="connsiteX595" fmla="*/ 3104175 w 3125710"/>
                <a:gd name="connsiteY595" fmla="*/ 1558441 h 3540931"/>
                <a:gd name="connsiteX596" fmla="*/ 340836 w 3125710"/>
                <a:gd name="connsiteY596" fmla="*/ 1513409 h 3540931"/>
                <a:gd name="connsiteX597" fmla="*/ 351093 w 3125710"/>
                <a:gd name="connsiteY597" fmla="*/ 1519464 h 3540931"/>
                <a:gd name="connsiteX598" fmla="*/ 341933 w 3125710"/>
                <a:gd name="connsiteY598" fmla="*/ 1543496 h 3540931"/>
                <a:gd name="connsiteX599" fmla="*/ 305292 w 3125710"/>
                <a:gd name="connsiteY599" fmla="*/ 1651640 h 3540931"/>
                <a:gd name="connsiteX600" fmla="*/ 290024 w 3125710"/>
                <a:gd name="connsiteY600" fmla="*/ 1645632 h 3540931"/>
                <a:gd name="connsiteX601" fmla="*/ 326666 w 3125710"/>
                <a:gd name="connsiteY601" fmla="*/ 1537488 h 3540931"/>
                <a:gd name="connsiteX602" fmla="*/ 340836 w 3125710"/>
                <a:gd name="connsiteY602" fmla="*/ 1513409 h 3540931"/>
                <a:gd name="connsiteX603" fmla="*/ 2777159 w 3125710"/>
                <a:gd name="connsiteY603" fmla="*/ 1505784 h 3540931"/>
                <a:gd name="connsiteX604" fmla="*/ 2783364 w 3125710"/>
                <a:gd name="connsiteY604" fmla="*/ 1510659 h 3540931"/>
                <a:gd name="connsiteX605" fmla="*/ 2783364 w 3125710"/>
                <a:gd name="connsiteY605" fmla="*/ 1516658 h 3540931"/>
                <a:gd name="connsiteX606" fmla="*/ 2831500 w 3125710"/>
                <a:gd name="connsiteY606" fmla="*/ 1567657 h 3540931"/>
                <a:gd name="connsiteX607" fmla="*/ 2828491 w 3125710"/>
                <a:gd name="connsiteY607" fmla="*/ 1576656 h 3540931"/>
                <a:gd name="connsiteX608" fmla="*/ 2819466 w 3125710"/>
                <a:gd name="connsiteY608" fmla="*/ 1573656 h 3540931"/>
                <a:gd name="connsiteX609" fmla="*/ 2774339 w 3125710"/>
                <a:gd name="connsiteY609" fmla="*/ 1525658 h 3540931"/>
                <a:gd name="connsiteX610" fmla="*/ 2765313 w 3125710"/>
                <a:gd name="connsiteY610" fmla="*/ 1522658 h 3540931"/>
                <a:gd name="connsiteX611" fmla="*/ 2777159 w 3125710"/>
                <a:gd name="connsiteY611" fmla="*/ 1505784 h 3540931"/>
                <a:gd name="connsiteX612" fmla="*/ 2848392 w 3125710"/>
                <a:gd name="connsiteY612" fmla="*/ 1448518 h 3540931"/>
                <a:gd name="connsiteX613" fmla="*/ 2851478 w 3125710"/>
                <a:gd name="connsiteY613" fmla="*/ 1448518 h 3540931"/>
                <a:gd name="connsiteX614" fmla="*/ 2857649 w 3125710"/>
                <a:gd name="connsiteY614" fmla="*/ 1448518 h 3540931"/>
                <a:gd name="connsiteX615" fmla="*/ 2863820 w 3125710"/>
                <a:gd name="connsiteY615" fmla="*/ 1451480 h 3540931"/>
                <a:gd name="connsiteX616" fmla="*/ 2866906 w 3125710"/>
                <a:gd name="connsiteY616" fmla="*/ 1457403 h 3540931"/>
                <a:gd name="connsiteX617" fmla="*/ 2863820 w 3125710"/>
                <a:gd name="connsiteY617" fmla="*/ 1460365 h 3540931"/>
                <a:gd name="connsiteX618" fmla="*/ 2863820 w 3125710"/>
                <a:gd name="connsiteY618" fmla="*/ 1463326 h 3540931"/>
                <a:gd name="connsiteX619" fmla="*/ 2863820 w 3125710"/>
                <a:gd name="connsiteY619" fmla="*/ 1466288 h 3540931"/>
                <a:gd name="connsiteX620" fmla="*/ 2873077 w 3125710"/>
                <a:gd name="connsiteY620" fmla="*/ 1525521 h 3540931"/>
                <a:gd name="connsiteX621" fmla="*/ 2866906 w 3125710"/>
                <a:gd name="connsiteY621" fmla="*/ 1531444 h 3540931"/>
                <a:gd name="connsiteX622" fmla="*/ 2860735 w 3125710"/>
                <a:gd name="connsiteY622" fmla="*/ 1528482 h 3540931"/>
                <a:gd name="connsiteX623" fmla="*/ 2851478 w 3125710"/>
                <a:gd name="connsiteY623" fmla="*/ 1466288 h 3540931"/>
                <a:gd name="connsiteX624" fmla="*/ 2848392 w 3125710"/>
                <a:gd name="connsiteY624" fmla="*/ 1466288 h 3540931"/>
                <a:gd name="connsiteX625" fmla="*/ 2845307 w 3125710"/>
                <a:gd name="connsiteY625" fmla="*/ 1463326 h 3540931"/>
                <a:gd name="connsiteX626" fmla="*/ 2842221 w 3125710"/>
                <a:gd name="connsiteY626" fmla="*/ 1457403 h 3540931"/>
                <a:gd name="connsiteX627" fmla="*/ 2845307 w 3125710"/>
                <a:gd name="connsiteY627" fmla="*/ 1454441 h 3540931"/>
                <a:gd name="connsiteX628" fmla="*/ 2845307 w 3125710"/>
                <a:gd name="connsiteY628" fmla="*/ 1451480 h 3540931"/>
                <a:gd name="connsiteX629" fmla="*/ 2848392 w 3125710"/>
                <a:gd name="connsiteY629" fmla="*/ 1448518 h 3540931"/>
                <a:gd name="connsiteX630" fmla="*/ 2978566 w 3125710"/>
                <a:gd name="connsiteY630" fmla="*/ 1421402 h 3540931"/>
                <a:gd name="connsiteX631" fmla="*/ 2993512 w 3125710"/>
                <a:gd name="connsiteY631" fmla="*/ 1425960 h 3540931"/>
                <a:gd name="connsiteX632" fmla="*/ 2984544 w 3125710"/>
                <a:gd name="connsiteY632" fmla="*/ 1441154 h 3540931"/>
                <a:gd name="connsiteX633" fmla="*/ 2951663 w 3125710"/>
                <a:gd name="connsiteY633" fmla="*/ 1508008 h 3540931"/>
                <a:gd name="connsiteX634" fmla="*/ 2939706 w 3125710"/>
                <a:gd name="connsiteY634" fmla="*/ 1501931 h 3540931"/>
                <a:gd name="connsiteX635" fmla="*/ 2972588 w 3125710"/>
                <a:gd name="connsiteY635" fmla="*/ 1435077 h 3540931"/>
                <a:gd name="connsiteX636" fmla="*/ 2978566 w 3125710"/>
                <a:gd name="connsiteY636" fmla="*/ 1421402 h 3540931"/>
                <a:gd name="connsiteX637" fmla="*/ 691290 w 3125710"/>
                <a:gd name="connsiteY637" fmla="*/ 1354021 h 3540931"/>
                <a:gd name="connsiteX638" fmla="*/ 721390 w 3125710"/>
                <a:gd name="connsiteY638" fmla="*/ 1363080 h 3540931"/>
                <a:gd name="connsiteX639" fmla="*/ 733430 w 3125710"/>
                <a:gd name="connsiteY639" fmla="*/ 1372139 h 3540931"/>
                <a:gd name="connsiteX640" fmla="*/ 745470 w 3125710"/>
                <a:gd name="connsiteY640" fmla="*/ 1390257 h 3540931"/>
                <a:gd name="connsiteX641" fmla="*/ 745470 w 3125710"/>
                <a:gd name="connsiteY641" fmla="*/ 1393276 h 3540931"/>
                <a:gd name="connsiteX642" fmla="*/ 1052492 w 3125710"/>
                <a:gd name="connsiteY642" fmla="*/ 1514061 h 3540931"/>
                <a:gd name="connsiteX643" fmla="*/ 1076572 w 3125710"/>
                <a:gd name="connsiteY643" fmla="*/ 1553316 h 3540931"/>
                <a:gd name="connsiteX644" fmla="*/ 1034432 w 3125710"/>
                <a:gd name="connsiteY644" fmla="*/ 1574453 h 3540931"/>
                <a:gd name="connsiteX645" fmla="*/ 727410 w 3125710"/>
                <a:gd name="connsiteY645" fmla="*/ 1456688 h 3540931"/>
                <a:gd name="connsiteX646" fmla="*/ 706340 w 3125710"/>
                <a:gd name="connsiteY646" fmla="*/ 1468767 h 3540931"/>
                <a:gd name="connsiteX647" fmla="*/ 691290 w 3125710"/>
                <a:gd name="connsiteY647" fmla="*/ 1468767 h 3540931"/>
                <a:gd name="connsiteX648" fmla="*/ 664200 w 3125710"/>
                <a:gd name="connsiteY648" fmla="*/ 1462727 h 3540931"/>
                <a:gd name="connsiteX649" fmla="*/ 652160 w 3125710"/>
                <a:gd name="connsiteY649" fmla="*/ 1453669 h 3540931"/>
                <a:gd name="connsiteX650" fmla="*/ 640120 w 3125710"/>
                <a:gd name="connsiteY650" fmla="*/ 1435551 h 3540931"/>
                <a:gd name="connsiteX651" fmla="*/ 634100 w 3125710"/>
                <a:gd name="connsiteY651" fmla="*/ 1411394 h 3540931"/>
                <a:gd name="connsiteX652" fmla="*/ 640120 w 3125710"/>
                <a:gd name="connsiteY652" fmla="*/ 1390257 h 3540931"/>
                <a:gd name="connsiteX653" fmla="*/ 652160 w 3125710"/>
                <a:gd name="connsiteY653" fmla="*/ 1372139 h 3540931"/>
                <a:gd name="connsiteX654" fmla="*/ 676240 w 3125710"/>
                <a:gd name="connsiteY654" fmla="*/ 1357041 h 3540931"/>
                <a:gd name="connsiteX655" fmla="*/ 691290 w 3125710"/>
                <a:gd name="connsiteY655" fmla="*/ 1354021 h 3540931"/>
                <a:gd name="connsiteX656" fmla="*/ 2697534 w 3125710"/>
                <a:gd name="connsiteY656" fmla="*/ 1105152 h 3540931"/>
                <a:gd name="connsiteX657" fmla="*/ 2716372 w 3125710"/>
                <a:gd name="connsiteY657" fmla="*/ 1116438 h 3540931"/>
                <a:gd name="connsiteX658" fmla="*/ 2734456 w 3125710"/>
                <a:gd name="connsiteY658" fmla="*/ 1119448 h 3540931"/>
                <a:gd name="connsiteX659" fmla="*/ 2755555 w 3125710"/>
                <a:gd name="connsiteY659" fmla="*/ 1131486 h 3540931"/>
                <a:gd name="connsiteX660" fmla="*/ 2764597 w 3125710"/>
                <a:gd name="connsiteY660" fmla="*/ 1140515 h 3540931"/>
                <a:gd name="connsiteX661" fmla="*/ 2776653 w 3125710"/>
                <a:gd name="connsiteY661" fmla="*/ 1179640 h 3540931"/>
                <a:gd name="connsiteX662" fmla="*/ 2764597 w 3125710"/>
                <a:gd name="connsiteY662" fmla="*/ 1215756 h 3540931"/>
                <a:gd name="connsiteX663" fmla="*/ 2737470 w 3125710"/>
                <a:gd name="connsiteY663" fmla="*/ 1239833 h 3540931"/>
                <a:gd name="connsiteX664" fmla="*/ 2719386 w 3125710"/>
                <a:gd name="connsiteY664" fmla="*/ 1245852 h 3540931"/>
                <a:gd name="connsiteX665" fmla="*/ 2695273 w 3125710"/>
                <a:gd name="connsiteY665" fmla="*/ 1245852 h 3540931"/>
                <a:gd name="connsiteX666" fmla="*/ 2662119 w 3125710"/>
                <a:gd name="connsiteY666" fmla="*/ 1230804 h 3540931"/>
                <a:gd name="connsiteX667" fmla="*/ 2656091 w 3125710"/>
                <a:gd name="connsiteY667" fmla="*/ 1224785 h 3540931"/>
                <a:gd name="connsiteX668" fmla="*/ 2354684 w 3125710"/>
                <a:gd name="connsiteY668" fmla="*/ 1297016 h 3540931"/>
                <a:gd name="connsiteX669" fmla="*/ 2321529 w 3125710"/>
                <a:gd name="connsiteY669" fmla="*/ 1263910 h 3540931"/>
                <a:gd name="connsiteX670" fmla="*/ 2354684 w 3125710"/>
                <a:gd name="connsiteY670" fmla="*/ 1233813 h 3540931"/>
                <a:gd name="connsiteX671" fmla="*/ 2638006 w 3125710"/>
                <a:gd name="connsiteY671" fmla="*/ 1161583 h 3540931"/>
                <a:gd name="connsiteX672" fmla="*/ 2674175 w 3125710"/>
                <a:gd name="connsiteY672" fmla="*/ 1107409 h 3540931"/>
                <a:gd name="connsiteX673" fmla="*/ 2697534 w 3125710"/>
                <a:gd name="connsiteY673" fmla="*/ 1105152 h 3540931"/>
                <a:gd name="connsiteX674" fmla="*/ 527344 w 3125710"/>
                <a:gd name="connsiteY674" fmla="*/ 935111 h 3540931"/>
                <a:gd name="connsiteX675" fmla="*/ 531890 w 3125710"/>
                <a:gd name="connsiteY675" fmla="*/ 939611 h 3540931"/>
                <a:gd name="connsiteX676" fmla="*/ 525829 w 3125710"/>
                <a:gd name="connsiteY676" fmla="*/ 972609 h 3540931"/>
                <a:gd name="connsiteX677" fmla="*/ 525829 w 3125710"/>
                <a:gd name="connsiteY677" fmla="*/ 975609 h 3540931"/>
                <a:gd name="connsiteX678" fmla="*/ 528859 w 3125710"/>
                <a:gd name="connsiteY678" fmla="*/ 978609 h 3540931"/>
                <a:gd name="connsiteX679" fmla="*/ 528859 w 3125710"/>
                <a:gd name="connsiteY679" fmla="*/ 981609 h 3540931"/>
                <a:gd name="connsiteX680" fmla="*/ 525829 w 3125710"/>
                <a:gd name="connsiteY680" fmla="*/ 987609 h 3540931"/>
                <a:gd name="connsiteX681" fmla="*/ 522798 w 3125710"/>
                <a:gd name="connsiteY681" fmla="*/ 987609 h 3540931"/>
                <a:gd name="connsiteX682" fmla="*/ 519767 w 3125710"/>
                <a:gd name="connsiteY682" fmla="*/ 987609 h 3540931"/>
                <a:gd name="connsiteX683" fmla="*/ 516737 w 3125710"/>
                <a:gd name="connsiteY683" fmla="*/ 987609 h 3540931"/>
                <a:gd name="connsiteX684" fmla="*/ 513706 w 3125710"/>
                <a:gd name="connsiteY684" fmla="*/ 987609 h 3540931"/>
                <a:gd name="connsiteX685" fmla="*/ 513706 w 3125710"/>
                <a:gd name="connsiteY685" fmla="*/ 984609 h 3540931"/>
                <a:gd name="connsiteX686" fmla="*/ 510676 w 3125710"/>
                <a:gd name="connsiteY686" fmla="*/ 984609 h 3540931"/>
                <a:gd name="connsiteX687" fmla="*/ 510676 w 3125710"/>
                <a:gd name="connsiteY687" fmla="*/ 981609 h 3540931"/>
                <a:gd name="connsiteX688" fmla="*/ 510676 w 3125710"/>
                <a:gd name="connsiteY688" fmla="*/ 975609 h 3540931"/>
                <a:gd name="connsiteX689" fmla="*/ 513706 w 3125710"/>
                <a:gd name="connsiteY689" fmla="*/ 972609 h 3540931"/>
                <a:gd name="connsiteX690" fmla="*/ 516737 w 3125710"/>
                <a:gd name="connsiteY690" fmla="*/ 972609 h 3540931"/>
                <a:gd name="connsiteX691" fmla="*/ 522798 w 3125710"/>
                <a:gd name="connsiteY691" fmla="*/ 939611 h 3540931"/>
                <a:gd name="connsiteX692" fmla="*/ 527344 w 3125710"/>
                <a:gd name="connsiteY692" fmla="*/ 935111 h 3540931"/>
                <a:gd name="connsiteX693" fmla="*/ 458480 w 3125710"/>
                <a:gd name="connsiteY693" fmla="*/ 916255 h 3540931"/>
                <a:gd name="connsiteX694" fmla="*/ 464394 w 3125710"/>
                <a:gd name="connsiteY694" fmla="*/ 919268 h 3540931"/>
                <a:gd name="connsiteX695" fmla="*/ 461437 w 3125710"/>
                <a:gd name="connsiteY695" fmla="*/ 925295 h 3540931"/>
                <a:gd name="connsiteX696" fmla="*/ 437780 w 3125710"/>
                <a:gd name="connsiteY696" fmla="*/ 952415 h 3540931"/>
                <a:gd name="connsiteX697" fmla="*/ 428909 w 3125710"/>
                <a:gd name="connsiteY697" fmla="*/ 964468 h 3540931"/>
                <a:gd name="connsiteX698" fmla="*/ 431866 w 3125710"/>
                <a:gd name="connsiteY698" fmla="*/ 946388 h 3540931"/>
                <a:gd name="connsiteX699" fmla="*/ 458480 w 3125710"/>
                <a:gd name="connsiteY699" fmla="*/ 916255 h 3540931"/>
                <a:gd name="connsiteX700" fmla="*/ 606329 w 3125710"/>
                <a:gd name="connsiteY700" fmla="*/ 898898 h 3540931"/>
                <a:gd name="connsiteX701" fmla="*/ 612501 w 3125710"/>
                <a:gd name="connsiteY701" fmla="*/ 898898 h 3540931"/>
                <a:gd name="connsiteX702" fmla="*/ 637185 w 3125710"/>
                <a:gd name="connsiteY702" fmla="*/ 922040 h 3540931"/>
                <a:gd name="connsiteX703" fmla="*/ 640271 w 3125710"/>
                <a:gd name="connsiteY703" fmla="*/ 922040 h 3540931"/>
                <a:gd name="connsiteX704" fmla="*/ 643357 w 3125710"/>
                <a:gd name="connsiteY704" fmla="*/ 922040 h 3540931"/>
                <a:gd name="connsiteX705" fmla="*/ 646442 w 3125710"/>
                <a:gd name="connsiteY705" fmla="*/ 924933 h 3540931"/>
                <a:gd name="connsiteX706" fmla="*/ 649528 w 3125710"/>
                <a:gd name="connsiteY706" fmla="*/ 927826 h 3540931"/>
                <a:gd name="connsiteX707" fmla="*/ 649528 w 3125710"/>
                <a:gd name="connsiteY707" fmla="*/ 930719 h 3540931"/>
                <a:gd name="connsiteX708" fmla="*/ 649528 w 3125710"/>
                <a:gd name="connsiteY708" fmla="*/ 933611 h 3540931"/>
                <a:gd name="connsiteX709" fmla="*/ 646442 w 3125710"/>
                <a:gd name="connsiteY709" fmla="*/ 936504 h 3540931"/>
                <a:gd name="connsiteX710" fmla="*/ 643357 w 3125710"/>
                <a:gd name="connsiteY710" fmla="*/ 939397 h 3540931"/>
                <a:gd name="connsiteX711" fmla="*/ 640271 w 3125710"/>
                <a:gd name="connsiteY711" fmla="*/ 936504 h 3540931"/>
                <a:gd name="connsiteX712" fmla="*/ 637185 w 3125710"/>
                <a:gd name="connsiteY712" fmla="*/ 936504 h 3540931"/>
                <a:gd name="connsiteX713" fmla="*/ 634100 w 3125710"/>
                <a:gd name="connsiteY713" fmla="*/ 936504 h 3540931"/>
                <a:gd name="connsiteX714" fmla="*/ 634100 w 3125710"/>
                <a:gd name="connsiteY714" fmla="*/ 933611 h 3540931"/>
                <a:gd name="connsiteX715" fmla="*/ 631014 w 3125710"/>
                <a:gd name="connsiteY715" fmla="*/ 930719 h 3540931"/>
                <a:gd name="connsiteX716" fmla="*/ 603244 w 3125710"/>
                <a:gd name="connsiteY716" fmla="*/ 904683 h 3540931"/>
                <a:gd name="connsiteX717" fmla="*/ 606329 w 3125710"/>
                <a:gd name="connsiteY717" fmla="*/ 898898 h 3540931"/>
                <a:gd name="connsiteX718" fmla="*/ 383173 w 3125710"/>
                <a:gd name="connsiteY718" fmla="*/ 853579 h 3540931"/>
                <a:gd name="connsiteX719" fmla="*/ 389256 w 3125710"/>
                <a:gd name="connsiteY719" fmla="*/ 856472 h 3540931"/>
                <a:gd name="connsiteX720" fmla="*/ 443996 w 3125710"/>
                <a:gd name="connsiteY720" fmla="*/ 859364 h 3540931"/>
                <a:gd name="connsiteX721" fmla="*/ 447037 w 3125710"/>
                <a:gd name="connsiteY721" fmla="*/ 865150 h 3540931"/>
                <a:gd name="connsiteX722" fmla="*/ 440955 w 3125710"/>
                <a:gd name="connsiteY722" fmla="*/ 868043 h 3540931"/>
                <a:gd name="connsiteX723" fmla="*/ 389256 w 3125710"/>
                <a:gd name="connsiteY723" fmla="*/ 865150 h 3540931"/>
                <a:gd name="connsiteX724" fmla="*/ 380132 w 3125710"/>
                <a:gd name="connsiteY724" fmla="*/ 868043 h 3540931"/>
                <a:gd name="connsiteX725" fmla="*/ 383173 w 3125710"/>
                <a:gd name="connsiteY725" fmla="*/ 853579 h 3540931"/>
                <a:gd name="connsiteX726" fmla="*/ 685667 w 3125710"/>
                <a:gd name="connsiteY726" fmla="*/ 823687 h 3540931"/>
                <a:gd name="connsiteX727" fmla="*/ 691704 w 3125710"/>
                <a:gd name="connsiteY727" fmla="*/ 826717 h 3540931"/>
                <a:gd name="connsiteX728" fmla="*/ 694722 w 3125710"/>
                <a:gd name="connsiteY728" fmla="*/ 829748 h 3540931"/>
                <a:gd name="connsiteX729" fmla="*/ 694722 w 3125710"/>
                <a:gd name="connsiteY729" fmla="*/ 835809 h 3540931"/>
                <a:gd name="connsiteX730" fmla="*/ 694722 w 3125710"/>
                <a:gd name="connsiteY730" fmla="*/ 841870 h 3540931"/>
                <a:gd name="connsiteX731" fmla="*/ 688685 w 3125710"/>
                <a:gd name="connsiteY731" fmla="*/ 844901 h 3540931"/>
                <a:gd name="connsiteX732" fmla="*/ 685667 w 3125710"/>
                <a:gd name="connsiteY732" fmla="*/ 844901 h 3540931"/>
                <a:gd name="connsiteX733" fmla="*/ 682648 w 3125710"/>
                <a:gd name="connsiteY733" fmla="*/ 841870 h 3540931"/>
                <a:gd name="connsiteX734" fmla="*/ 679630 w 3125710"/>
                <a:gd name="connsiteY734" fmla="*/ 838840 h 3540931"/>
                <a:gd name="connsiteX735" fmla="*/ 676611 w 3125710"/>
                <a:gd name="connsiteY735" fmla="*/ 838840 h 3540931"/>
                <a:gd name="connsiteX736" fmla="*/ 631333 w 3125710"/>
                <a:gd name="connsiteY736" fmla="*/ 835809 h 3540931"/>
                <a:gd name="connsiteX737" fmla="*/ 628315 w 3125710"/>
                <a:gd name="connsiteY737" fmla="*/ 829748 h 3540931"/>
                <a:gd name="connsiteX738" fmla="*/ 634352 w 3125710"/>
                <a:gd name="connsiteY738" fmla="*/ 826717 h 3540931"/>
                <a:gd name="connsiteX739" fmla="*/ 676611 w 3125710"/>
                <a:gd name="connsiteY739" fmla="*/ 829748 h 3540931"/>
                <a:gd name="connsiteX740" fmla="*/ 685667 w 3125710"/>
                <a:gd name="connsiteY740" fmla="*/ 823687 h 3540931"/>
                <a:gd name="connsiteX741" fmla="*/ 392227 w 3125710"/>
                <a:gd name="connsiteY741" fmla="*/ 775474 h 3540931"/>
                <a:gd name="connsiteX742" fmla="*/ 398317 w 3125710"/>
                <a:gd name="connsiteY742" fmla="*/ 775474 h 3540931"/>
                <a:gd name="connsiteX743" fmla="*/ 404407 w 3125710"/>
                <a:gd name="connsiteY743" fmla="*/ 778431 h 3540931"/>
                <a:gd name="connsiteX744" fmla="*/ 404407 w 3125710"/>
                <a:gd name="connsiteY744" fmla="*/ 781388 h 3540931"/>
                <a:gd name="connsiteX745" fmla="*/ 404407 w 3125710"/>
                <a:gd name="connsiteY745" fmla="*/ 784345 h 3540931"/>
                <a:gd name="connsiteX746" fmla="*/ 443992 w 3125710"/>
                <a:gd name="connsiteY746" fmla="*/ 810959 h 3540931"/>
                <a:gd name="connsiteX747" fmla="*/ 443992 w 3125710"/>
                <a:gd name="connsiteY747" fmla="*/ 816873 h 3540931"/>
                <a:gd name="connsiteX748" fmla="*/ 437902 w 3125710"/>
                <a:gd name="connsiteY748" fmla="*/ 819830 h 3540931"/>
                <a:gd name="connsiteX749" fmla="*/ 401362 w 3125710"/>
                <a:gd name="connsiteY749" fmla="*/ 790259 h 3540931"/>
                <a:gd name="connsiteX750" fmla="*/ 395272 w 3125710"/>
                <a:gd name="connsiteY750" fmla="*/ 790259 h 3540931"/>
                <a:gd name="connsiteX751" fmla="*/ 392227 w 3125710"/>
                <a:gd name="connsiteY751" fmla="*/ 790259 h 3540931"/>
                <a:gd name="connsiteX752" fmla="*/ 389182 w 3125710"/>
                <a:gd name="connsiteY752" fmla="*/ 787302 h 3540931"/>
                <a:gd name="connsiteX753" fmla="*/ 389182 w 3125710"/>
                <a:gd name="connsiteY753" fmla="*/ 784345 h 3540931"/>
                <a:gd name="connsiteX754" fmla="*/ 389182 w 3125710"/>
                <a:gd name="connsiteY754" fmla="*/ 781388 h 3540931"/>
                <a:gd name="connsiteX755" fmla="*/ 389182 w 3125710"/>
                <a:gd name="connsiteY755" fmla="*/ 778431 h 3540931"/>
                <a:gd name="connsiteX756" fmla="*/ 392227 w 3125710"/>
                <a:gd name="connsiteY756" fmla="*/ 775474 h 3540931"/>
                <a:gd name="connsiteX757" fmla="*/ 648242 w 3125710"/>
                <a:gd name="connsiteY757" fmla="*/ 748475 h 3540931"/>
                <a:gd name="connsiteX758" fmla="*/ 651242 w 3125710"/>
                <a:gd name="connsiteY758" fmla="*/ 751368 h 3540931"/>
                <a:gd name="connsiteX759" fmla="*/ 654242 w 3125710"/>
                <a:gd name="connsiteY759" fmla="*/ 751368 h 3540931"/>
                <a:gd name="connsiteX760" fmla="*/ 657242 w 3125710"/>
                <a:gd name="connsiteY760" fmla="*/ 754260 h 3540931"/>
                <a:gd name="connsiteX761" fmla="*/ 657242 w 3125710"/>
                <a:gd name="connsiteY761" fmla="*/ 757153 h 3540931"/>
                <a:gd name="connsiteX762" fmla="*/ 657242 w 3125710"/>
                <a:gd name="connsiteY762" fmla="*/ 760046 h 3540931"/>
                <a:gd name="connsiteX763" fmla="*/ 654242 w 3125710"/>
                <a:gd name="connsiteY763" fmla="*/ 762939 h 3540931"/>
                <a:gd name="connsiteX764" fmla="*/ 651242 w 3125710"/>
                <a:gd name="connsiteY764" fmla="*/ 765831 h 3540931"/>
                <a:gd name="connsiteX765" fmla="*/ 648242 w 3125710"/>
                <a:gd name="connsiteY765" fmla="*/ 765831 h 3540931"/>
                <a:gd name="connsiteX766" fmla="*/ 645242 w 3125710"/>
                <a:gd name="connsiteY766" fmla="*/ 765831 h 3540931"/>
                <a:gd name="connsiteX767" fmla="*/ 612243 w 3125710"/>
                <a:gd name="connsiteY767" fmla="*/ 783188 h 3540931"/>
                <a:gd name="connsiteX768" fmla="*/ 606244 w 3125710"/>
                <a:gd name="connsiteY768" fmla="*/ 780295 h 3540931"/>
                <a:gd name="connsiteX769" fmla="*/ 609244 w 3125710"/>
                <a:gd name="connsiteY769" fmla="*/ 774510 h 3540931"/>
                <a:gd name="connsiteX770" fmla="*/ 639242 w 3125710"/>
                <a:gd name="connsiteY770" fmla="*/ 757153 h 3540931"/>
                <a:gd name="connsiteX771" fmla="*/ 639242 w 3125710"/>
                <a:gd name="connsiteY771" fmla="*/ 754260 h 3540931"/>
                <a:gd name="connsiteX772" fmla="*/ 642242 w 3125710"/>
                <a:gd name="connsiteY772" fmla="*/ 751368 h 3540931"/>
                <a:gd name="connsiteX773" fmla="*/ 645242 w 3125710"/>
                <a:gd name="connsiteY773" fmla="*/ 751368 h 3540931"/>
                <a:gd name="connsiteX774" fmla="*/ 648242 w 3125710"/>
                <a:gd name="connsiteY774" fmla="*/ 748475 h 3540931"/>
                <a:gd name="connsiteX775" fmla="*/ 600871 w 3125710"/>
                <a:gd name="connsiteY775" fmla="*/ 706049 h 3540931"/>
                <a:gd name="connsiteX776" fmla="*/ 603986 w 3125710"/>
                <a:gd name="connsiteY776" fmla="*/ 709062 h 3540931"/>
                <a:gd name="connsiteX777" fmla="*/ 607102 w 3125710"/>
                <a:gd name="connsiteY777" fmla="*/ 712075 h 3540931"/>
                <a:gd name="connsiteX778" fmla="*/ 607102 w 3125710"/>
                <a:gd name="connsiteY778" fmla="*/ 715089 h 3540931"/>
                <a:gd name="connsiteX779" fmla="*/ 607102 w 3125710"/>
                <a:gd name="connsiteY779" fmla="*/ 718102 h 3540931"/>
                <a:gd name="connsiteX780" fmla="*/ 607102 w 3125710"/>
                <a:gd name="connsiteY780" fmla="*/ 721115 h 3540931"/>
                <a:gd name="connsiteX781" fmla="*/ 603986 w 3125710"/>
                <a:gd name="connsiteY781" fmla="*/ 721115 h 3540931"/>
                <a:gd name="connsiteX782" fmla="*/ 600871 w 3125710"/>
                <a:gd name="connsiteY782" fmla="*/ 724129 h 3540931"/>
                <a:gd name="connsiteX783" fmla="*/ 575949 w 3125710"/>
                <a:gd name="connsiteY783" fmla="*/ 751249 h 3540931"/>
                <a:gd name="connsiteX784" fmla="*/ 569718 w 3125710"/>
                <a:gd name="connsiteY784" fmla="*/ 751249 h 3540931"/>
                <a:gd name="connsiteX785" fmla="*/ 569718 w 3125710"/>
                <a:gd name="connsiteY785" fmla="*/ 745222 h 3540931"/>
                <a:gd name="connsiteX786" fmla="*/ 591525 w 3125710"/>
                <a:gd name="connsiteY786" fmla="*/ 718102 h 3540931"/>
                <a:gd name="connsiteX787" fmla="*/ 591525 w 3125710"/>
                <a:gd name="connsiteY787" fmla="*/ 715089 h 3540931"/>
                <a:gd name="connsiteX788" fmla="*/ 591525 w 3125710"/>
                <a:gd name="connsiteY788" fmla="*/ 712075 h 3540931"/>
                <a:gd name="connsiteX789" fmla="*/ 594641 w 3125710"/>
                <a:gd name="connsiteY789" fmla="*/ 709062 h 3540931"/>
                <a:gd name="connsiteX790" fmla="*/ 600871 w 3125710"/>
                <a:gd name="connsiteY790" fmla="*/ 706049 h 3540931"/>
                <a:gd name="connsiteX791" fmla="*/ 458447 w 3125710"/>
                <a:gd name="connsiteY791" fmla="*/ 693662 h 3540931"/>
                <a:gd name="connsiteX792" fmla="*/ 461501 w 3125710"/>
                <a:gd name="connsiteY792" fmla="*/ 705826 h 3540931"/>
                <a:gd name="connsiteX793" fmla="*/ 476768 w 3125710"/>
                <a:gd name="connsiteY793" fmla="*/ 760567 h 3540931"/>
                <a:gd name="connsiteX794" fmla="*/ 467608 w 3125710"/>
                <a:gd name="connsiteY794" fmla="*/ 763608 h 3540931"/>
                <a:gd name="connsiteX795" fmla="*/ 452340 w 3125710"/>
                <a:gd name="connsiteY795" fmla="*/ 708868 h 3540931"/>
                <a:gd name="connsiteX796" fmla="*/ 458447 w 3125710"/>
                <a:gd name="connsiteY796" fmla="*/ 693662 h 3540931"/>
                <a:gd name="connsiteX797" fmla="*/ 2312624 w 3125710"/>
                <a:gd name="connsiteY797" fmla="*/ 690621 h 3540931"/>
                <a:gd name="connsiteX798" fmla="*/ 2342687 w 3125710"/>
                <a:gd name="connsiteY798" fmla="*/ 699664 h 3540931"/>
                <a:gd name="connsiteX799" fmla="*/ 2354711 w 3125710"/>
                <a:gd name="connsiteY799" fmla="*/ 708708 h 3540931"/>
                <a:gd name="connsiteX800" fmla="*/ 2366736 w 3125710"/>
                <a:gd name="connsiteY800" fmla="*/ 732823 h 3540931"/>
                <a:gd name="connsiteX801" fmla="*/ 2369742 w 3125710"/>
                <a:gd name="connsiteY801" fmla="*/ 747895 h 3540931"/>
                <a:gd name="connsiteX802" fmla="*/ 2363730 w 3125710"/>
                <a:gd name="connsiteY802" fmla="*/ 768996 h 3540931"/>
                <a:gd name="connsiteX803" fmla="*/ 2354711 w 3125710"/>
                <a:gd name="connsiteY803" fmla="*/ 787083 h 3540931"/>
                <a:gd name="connsiteX804" fmla="*/ 2333668 w 3125710"/>
                <a:gd name="connsiteY804" fmla="*/ 799141 h 3540931"/>
                <a:gd name="connsiteX805" fmla="*/ 2312624 w 3125710"/>
                <a:gd name="connsiteY805" fmla="*/ 805170 h 3540931"/>
                <a:gd name="connsiteX806" fmla="*/ 2309618 w 3125710"/>
                <a:gd name="connsiteY806" fmla="*/ 805170 h 3540931"/>
                <a:gd name="connsiteX807" fmla="*/ 2120228 w 3125710"/>
                <a:gd name="connsiteY807" fmla="*/ 989051 h 3540931"/>
                <a:gd name="connsiteX808" fmla="*/ 2075135 w 3125710"/>
                <a:gd name="connsiteY808" fmla="*/ 989051 h 3540931"/>
                <a:gd name="connsiteX809" fmla="*/ 2075135 w 3125710"/>
                <a:gd name="connsiteY809" fmla="*/ 940820 h 3540931"/>
                <a:gd name="connsiteX810" fmla="*/ 2258513 w 3125710"/>
                <a:gd name="connsiteY810" fmla="*/ 762968 h 3540931"/>
                <a:gd name="connsiteX811" fmla="*/ 2255507 w 3125710"/>
                <a:gd name="connsiteY811" fmla="*/ 747895 h 3540931"/>
                <a:gd name="connsiteX812" fmla="*/ 2261519 w 3125710"/>
                <a:gd name="connsiteY812" fmla="*/ 726794 h 3540931"/>
                <a:gd name="connsiteX813" fmla="*/ 2270538 w 3125710"/>
                <a:gd name="connsiteY813" fmla="*/ 708708 h 3540931"/>
                <a:gd name="connsiteX814" fmla="*/ 2291581 w 3125710"/>
                <a:gd name="connsiteY814" fmla="*/ 696650 h 3540931"/>
                <a:gd name="connsiteX815" fmla="*/ 2312624 w 3125710"/>
                <a:gd name="connsiteY815" fmla="*/ 690621 h 3540931"/>
                <a:gd name="connsiteX816" fmla="*/ 919437 w 3125710"/>
                <a:gd name="connsiteY816" fmla="*/ 690621 h 3540931"/>
                <a:gd name="connsiteX817" fmla="*/ 967520 w 3125710"/>
                <a:gd name="connsiteY817" fmla="*/ 774804 h 3540931"/>
                <a:gd name="connsiteX818" fmla="*/ 1183897 w 3125710"/>
                <a:gd name="connsiteY818" fmla="*/ 1108529 h 3540931"/>
                <a:gd name="connsiteX819" fmla="*/ 1126798 w 3125710"/>
                <a:gd name="connsiteY819" fmla="*/ 1141601 h 3540931"/>
                <a:gd name="connsiteX820" fmla="*/ 907416 w 3125710"/>
                <a:gd name="connsiteY820" fmla="*/ 801863 h 3540931"/>
                <a:gd name="connsiteX821" fmla="*/ 919437 w 3125710"/>
                <a:gd name="connsiteY821" fmla="*/ 690621 h 3540931"/>
                <a:gd name="connsiteX822" fmla="*/ 2334257 w 3125710"/>
                <a:gd name="connsiteY822" fmla="*/ 502701 h 3540931"/>
                <a:gd name="connsiteX823" fmla="*/ 2343129 w 3125710"/>
                <a:gd name="connsiteY823" fmla="*/ 508700 h 3540931"/>
                <a:gd name="connsiteX824" fmla="*/ 2354957 w 3125710"/>
                <a:gd name="connsiteY824" fmla="*/ 577697 h 3540931"/>
                <a:gd name="connsiteX825" fmla="*/ 2360871 w 3125710"/>
                <a:gd name="connsiteY825" fmla="*/ 577697 h 3540931"/>
                <a:gd name="connsiteX826" fmla="*/ 2366785 w 3125710"/>
                <a:gd name="connsiteY826" fmla="*/ 580697 h 3540931"/>
                <a:gd name="connsiteX827" fmla="*/ 2366785 w 3125710"/>
                <a:gd name="connsiteY827" fmla="*/ 583697 h 3540931"/>
                <a:gd name="connsiteX828" fmla="*/ 2369742 w 3125710"/>
                <a:gd name="connsiteY828" fmla="*/ 589697 h 3540931"/>
                <a:gd name="connsiteX829" fmla="*/ 2369742 w 3125710"/>
                <a:gd name="connsiteY829" fmla="*/ 595696 h 3540931"/>
                <a:gd name="connsiteX830" fmla="*/ 2366785 w 3125710"/>
                <a:gd name="connsiteY830" fmla="*/ 601696 h 3540931"/>
                <a:gd name="connsiteX831" fmla="*/ 2363828 w 3125710"/>
                <a:gd name="connsiteY831" fmla="*/ 604696 h 3540931"/>
                <a:gd name="connsiteX832" fmla="*/ 2357914 w 3125710"/>
                <a:gd name="connsiteY832" fmla="*/ 607696 h 3540931"/>
                <a:gd name="connsiteX833" fmla="*/ 2352000 w 3125710"/>
                <a:gd name="connsiteY833" fmla="*/ 607696 h 3540931"/>
                <a:gd name="connsiteX834" fmla="*/ 2346086 w 3125710"/>
                <a:gd name="connsiteY834" fmla="*/ 607696 h 3540931"/>
                <a:gd name="connsiteX835" fmla="*/ 2343129 w 3125710"/>
                <a:gd name="connsiteY835" fmla="*/ 601696 h 3540931"/>
                <a:gd name="connsiteX836" fmla="*/ 2340172 w 3125710"/>
                <a:gd name="connsiteY836" fmla="*/ 601696 h 3540931"/>
                <a:gd name="connsiteX837" fmla="*/ 2337215 w 3125710"/>
                <a:gd name="connsiteY837" fmla="*/ 595696 h 3540931"/>
                <a:gd name="connsiteX838" fmla="*/ 2337215 w 3125710"/>
                <a:gd name="connsiteY838" fmla="*/ 589697 h 3540931"/>
                <a:gd name="connsiteX839" fmla="*/ 2340172 w 3125710"/>
                <a:gd name="connsiteY839" fmla="*/ 583697 h 3540931"/>
                <a:gd name="connsiteX840" fmla="*/ 2325386 w 3125710"/>
                <a:gd name="connsiteY840" fmla="*/ 511700 h 3540931"/>
                <a:gd name="connsiteX841" fmla="*/ 2334257 w 3125710"/>
                <a:gd name="connsiteY841" fmla="*/ 502701 h 3540931"/>
                <a:gd name="connsiteX842" fmla="*/ 1900168 w 3125710"/>
                <a:gd name="connsiteY842" fmla="*/ 501629 h 3540931"/>
                <a:gd name="connsiteX843" fmla="*/ 1921122 w 3125710"/>
                <a:gd name="connsiteY843" fmla="*/ 507639 h 3540931"/>
                <a:gd name="connsiteX844" fmla="*/ 1939083 w 3125710"/>
                <a:gd name="connsiteY844" fmla="*/ 519660 h 3540931"/>
                <a:gd name="connsiteX845" fmla="*/ 1951057 w 3125710"/>
                <a:gd name="connsiteY845" fmla="*/ 537692 h 3540931"/>
                <a:gd name="connsiteX846" fmla="*/ 1957044 w 3125710"/>
                <a:gd name="connsiteY846" fmla="*/ 558728 h 3540931"/>
                <a:gd name="connsiteX847" fmla="*/ 1957044 w 3125710"/>
                <a:gd name="connsiteY847" fmla="*/ 561734 h 3540931"/>
                <a:gd name="connsiteX848" fmla="*/ 1948063 w 3125710"/>
                <a:gd name="connsiteY848" fmla="*/ 588781 h 3540931"/>
                <a:gd name="connsiteX849" fmla="*/ 1939083 w 3125710"/>
                <a:gd name="connsiteY849" fmla="*/ 600802 h 3540931"/>
                <a:gd name="connsiteX850" fmla="*/ 1915135 w 3125710"/>
                <a:gd name="connsiteY850" fmla="*/ 615828 h 3540931"/>
                <a:gd name="connsiteX851" fmla="*/ 1825331 w 3125710"/>
                <a:gd name="connsiteY851" fmla="*/ 835210 h 3540931"/>
                <a:gd name="connsiteX852" fmla="*/ 1783422 w 3125710"/>
                <a:gd name="connsiteY852" fmla="*/ 856246 h 3540931"/>
                <a:gd name="connsiteX853" fmla="*/ 1762468 w 3125710"/>
                <a:gd name="connsiteY853" fmla="*/ 817178 h 3540931"/>
                <a:gd name="connsiteX854" fmla="*/ 1855266 w 3125710"/>
                <a:gd name="connsiteY854" fmla="*/ 594791 h 3540931"/>
                <a:gd name="connsiteX855" fmla="*/ 1849279 w 3125710"/>
                <a:gd name="connsiteY855" fmla="*/ 582770 h 3540931"/>
                <a:gd name="connsiteX856" fmla="*/ 1843292 w 3125710"/>
                <a:gd name="connsiteY856" fmla="*/ 561734 h 3540931"/>
                <a:gd name="connsiteX857" fmla="*/ 1843292 w 3125710"/>
                <a:gd name="connsiteY857" fmla="*/ 558728 h 3540931"/>
                <a:gd name="connsiteX858" fmla="*/ 1852272 w 3125710"/>
                <a:gd name="connsiteY858" fmla="*/ 531681 h 3540931"/>
                <a:gd name="connsiteX859" fmla="*/ 1861252 w 3125710"/>
                <a:gd name="connsiteY859" fmla="*/ 519660 h 3540931"/>
                <a:gd name="connsiteX860" fmla="*/ 1885200 w 3125710"/>
                <a:gd name="connsiteY860" fmla="*/ 504634 h 3540931"/>
                <a:gd name="connsiteX861" fmla="*/ 1900168 w 3125710"/>
                <a:gd name="connsiteY861" fmla="*/ 501629 h 3540931"/>
                <a:gd name="connsiteX862" fmla="*/ 2156021 w 3125710"/>
                <a:gd name="connsiteY862" fmla="*/ 470915 h 3540931"/>
                <a:gd name="connsiteX863" fmla="*/ 2162222 w 3125710"/>
                <a:gd name="connsiteY863" fmla="*/ 473400 h 3540931"/>
                <a:gd name="connsiteX864" fmla="*/ 2165183 w 3125710"/>
                <a:gd name="connsiteY864" fmla="*/ 486401 h 3540931"/>
                <a:gd name="connsiteX865" fmla="*/ 2120759 w 3125710"/>
                <a:gd name="connsiteY865" fmla="*/ 535345 h 3540931"/>
                <a:gd name="connsiteX866" fmla="*/ 2120759 w 3125710"/>
                <a:gd name="connsiteY866" fmla="*/ 538404 h 3540931"/>
                <a:gd name="connsiteX867" fmla="*/ 2117797 w 3125710"/>
                <a:gd name="connsiteY867" fmla="*/ 544522 h 3540931"/>
                <a:gd name="connsiteX868" fmla="*/ 2117797 w 3125710"/>
                <a:gd name="connsiteY868" fmla="*/ 547581 h 3540931"/>
                <a:gd name="connsiteX869" fmla="*/ 2114836 w 3125710"/>
                <a:gd name="connsiteY869" fmla="*/ 550640 h 3540931"/>
                <a:gd name="connsiteX870" fmla="*/ 2105951 w 3125710"/>
                <a:gd name="connsiteY870" fmla="*/ 553699 h 3540931"/>
                <a:gd name="connsiteX871" fmla="*/ 2102989 w 3125710"/>
                <a:gd name="connsiteY871" fmla="*/ 553699 h 3540931"/>
                <a:gd name="connsiteX872" fmla="*/ 2100027 w 3125710"/>
                <a:gd name="connsiteY872" fmla="*/ 553699 h 3540931"/>
                <a:gd name="connsiteX873" fmla="*/ 2097066 w 3125710"/>
                <a:gd name="connsiteY873" fmla="*/ 553699 h 3540931"/>
                <a:gd name="connsiteX874" fmla="*/ 2094104 w 3125710"/>
                <a:gd name="connsiteY874" fmla="*/ 553699 h 3540931"/>
                <a:gd name="connsiteX875" fmla="*/ 2094104 w 3125710"/>
                <a:gd name="connsiteY875" fmla="*/ 550640 h 3540931"/>
                <a:gd name="connsiteX876" fmla="*/ 2091142 w 3125710"/>
                <a:gd name="connsiteY876" fmla="*/ 550640 h 3540931"/>
                <a:gd name="connsiteX877" fmla="*/ 2091142 w 3125710"/>
                <a:gd name="connsiteY877" fmla="*/ 547581 h 3540931"/>
                <a:gd name="connsiteX878" fmla="*/ 2088181 w 3125710"/>
                <a:gd name="connsiteY878" fmla="*/ 544522 h 3540931"/>
                <a:gd name="connsiteX879" fmla="*/ 2088181 w 3125710"/>
                <a:gd name="connsiteY879" fmla="*/ 541463 h 3540931"/>
                <a:gd name="connsiteX880" fmla="*/ 2088181 w 3125710"/>
                <a:gd name="connsiteY880" fmla="*/ 538404 h 3540931"/>
                <a:gd name="connsiteX881" fmla="*/ 2088181 w 3125710"/>
                <a:gd name="connsiteY881" fmla="*/ 535345 h 3540931"/>
                <a:gd name="connsiteX882" fmla="*/ 2088181 w 3125710"/>
                <a:gd name="connsiteY882" fmla="*/ 532286 h 3540931"/>
                <a:gd name="connsiteX883" fmla="*/ 2088181 w 3125710"/>
                <a:gd name="connsiteY883" fmla="*/ 529227 h 3540931"/>
                <a:gd name="connsiteX884" fmla="*/ 2091142 w 3125710"/>
                <a:gd name="connsiteY884" fmla="*/ 526168 h 3540931"/>
                <a:gd name="connsiteX885" fmla="*/ 2097066 w 3125710"/>
                <a:gd name="connsiteY885" fmla="*/ 523109 h 3540931"/>
                <a:gd name="connsiteX886" fmla="*/ 2100027 w 3125710"/>
                <a:gd name="connsiteY886" fmla="*/ 520050 h 3540931"/>
                <a:gd name="connsiteX887" fmla="*/ 2105951 w 3125710"/>
                <a:gd name="connsiteY887" fmla="*/ 520050 h 3540931"/>
                <a:gd name="connsiteX888" fmla="*/ 2108912 w 3125710"/>
                <a:gd name="connsiteY888" fmla="*/ 520050 h 3540931"/>
                <a:gd name="connsiteX889" fmla="*/ 2150375 w 3125710"/>
                <a:gd name="connsiteY889" fmla="*/ 474165 h 3540931"/>
                <a:gd name="connsiteX890" fmla="*/ 2156021 w 3125710"/>
                <a:gd name="connsiteY890" fmla="*/ 470915 h 3540931"/>
                <a:gd name="connsiteX891" fmla="*/ 2455155 w 3125710"/>
                <a:gd name="connsiteY891" fmla="*/ 413276 h 3540931"/>
                <a:gd name="connsiteX892" fmla="*/ 2460067 w 3125710"/>
                <a:gd name="connsiteY892" fmla="*/ 417086 h 3540931"/>
                <a:gd name="connsiteX893" fmla="*/ 2526574 w 3125710"/>
                <a:gd name="connsiteY893" fmla="*/ 465859 h 3540931"/>
                <a:gd name="connsiteX894" fmla="*/ 2544712 w 3125710"/>
                <a:gd name="connsiteY894" fmla="*/ 465859 h 3540931"/>
                <a:gd name="connsiteX895" fmla="*/ 2550758 w 3125710"/>
                <a:gd name="connsiteY895" fmla="*/ 478052 h 3540931"/>
                <a:gd name="connsiteX896" fmla="*/ 2553781 w 3125710"/>
                <a:gd name="connsiteY896" fmla="*/ 481101 h 3540931"/>
                <a:gd name="connsiteX897" fmla="*/ 2556804 w 3125710"/>
                <a:gd name="connsiteY897" fmla="*/ 487197 h 3540931"/>
                <a:gd name="connsiteX898" fmla="*/ 2553781 w 3125710"/>
                <a:gd name="connsiteY898" fmla="*/ 493294 h 3540931"/>
                <a:gd name="connsiteX899" fmla="*/ 2547735 w 3125710"/>
                <a:gd name="connsiteY899" fmla="*/ 502439 h 3540931"/>
                <a:gd name="connsiteX900" fmla="*/ 2538666 w 3125710"/>
                <a:gd name="connsiteY900" fmla="*/ 505487 h 3540931"/>
                <a:gd name="connsiteX901" fmla="*/ 2526574 w 3125710"/>
                <a:gd name="connsiteY901" fmla="*/ 502439 h 3540931"/>
                <a:gd name="connsiteX902" fmla="*/ 2523551 w 3125710"/>
                <a:gd name="connsiteY902" fmla="*/ 502439 h 3540931"/>
                <a:gd name="connsiteX903" fmla="*/ 2517505 w 3125710"/>
                <a:gd name="connsiteY903" fmla="*/ 496342 h 3540931"/>
                <a:gd name="connsiteX904" fmla="*/ 2517505 w 3125710"/>
                <a:gd name="connsiteY904" fmla="*/ 484149 h 3540931"/>
                <a:gd name="connsiteX905" fmla="*/ 2517505 w 3125710"/>
                <a:gd name="connsiteY905" fmla="*/ 481101 h 3540931"/>
                <a:gd name="connsiteX906" fmla="*/ 2447975 w 3125710"/>
                <a:gd name="connsiteY906" fmla="*/ 429280 h 3540931"/>
                <a:gd name="connsiteX907" fmla="*/ 2447975 w 3125710"/>
                <a:gd name="connsiteY907" fmla="*/ 414038 h 3540931"/>
                <a:gd name="connsiteX908" fmla="*/ 2455155 w 3125710"/>
                <a:gd name="connsiteY908" fmla="*/ 413276 h 3540931"/>
                <a:gd name="connsiteX909" fmla="*/ 2075277 w 3125710"/>
                <a:gd name="connsiteY909" fmla="*/ 366634 h 3540931"/>
                <a:gd name="connsiteX910" fmla="*/ 2084326 w 3125710"/>
                <a:gd name="connsiteY910" fmla="*/ 375634 h 3540931"/>
                <a:gd name="connsiteX911" fmla="*/ 2075277 w 3125710"/>
                <a:gd name="connsiteY911" fmla="*/ 384633 h 3540931"/>
                <a:gd name="connsiteX912" fmla="*/ 2005900 w 3125710"/>
                <a:gd name="connsiteY912" fmla="*/ 402633 h 3540931"/>
                <a:gd name="connsiteX913" fmla="*/ 1978752 w 3125710"/>
                <a:gd name="connsiteY913" fmla="*/ 408632 h 3540931"/>
                <a:gd name="connsiteX914" fmla="*/ 1999867 w 3125710"/>
                <a:gd name="connsiteY914" fmla="*/ 384633 h 3540931"/>
                <a:gd name="connsiteX915" fmla="*/ 2075277 w 3125710"/>
                <a:gd name="connsiteY915" fmla="*/ 366634 h 3540931"/>
                <a:gd name="connsiteX916" fmla="*/ 2475234 w 3125710"/>
                <a:gd name="connsiteY916" fmla="*/ 302995 h 3540931"/>
                <a:gd name="connsiteX917" fmla="*/ 2547787 w 3125710"/>
                <a:gd name="connsiteY917" fmla="*/ 312155 h 3540931"/>
                <a:gd name="connsiteX918" fmla="*/ 2550810 w 3125710"/>
                <a:gd name="connsiteY918" fmla="*/ 309102 h 3540931"/>
                <a:gd name="connsiteX919" fmla="*/ 2556856 w 3125710"/>
                <a:gd name="connsiteY919" fmla="*/ 306048 h 3540931"/>
                <a:gd name="connsiteX920" fmla="*/ 2562902 w 3125710"/>
                <a:gd name="connsiteY920" fmla="*/ 306048 h 3540931"/>
                <a:gd name="connsiteX921" fmla="*/ 2568948 w 3125710"/>
                <a:gd name="connsiteY921" fmla="*/ 309102 h 3540931"/>
                <a:gd name="connsiteX922" fmla="*/ 2574994 w 3125710"/>
                <a:gd name="connsiteY922" fmla="*/ 312155 h 3540931"/>
                <a:gd name="connsiteX923" fmla="*/ 2578017 w 3125710"/>
                <a:gd name="connsiteY923" fmla="*/ 321316 h 3540931"/>
                <a:gd name="connsiteX924" fmla="*/ 2578017 w 3125710"/>
                <a:gd name="connsiteY924" fmla="*/ 324369 h 3540931"/>
                <a:gd name="connsiteX925" fmla="*/ 2574994 w 3125710"/>
                <a:gd name="connsiteY925" fmla="*/ 330476 h 3540931"/>
                <a:gd name="connsiteX926" fmla="*/ 2571971 w 3125710"/>
                <a:gd name="connsiteY926" fmla="*/ 336583 h 3540931"/>
                <a:gd name="connsiteX927" fmla="*/ 2565925 w 3125710"/>
                <a:gd name="connsiteY927" fmla="*/ 336583 h 3540931"/>
                <a:gd name="connsiteX928" fmla="*/ 2559879 w 3125710"/>
                <a:gd name="connsiteY928" fmla="*/ 339637 h 3540931"/>
                <a:gd name="connsiteX929" fmla="*/ 2553833 w 3125710"/>
                <a:gd name="connsiteY929" fmla="*/ 336583 h 3540931"/>
                <a:gd name="connsiteX930" fmla="*/ 2547787 w 3125710"/>
                <a:gd name="connsiteY930" fmla="*/ 333530 h 3540931"/>
                <a:gd name="connsiteX931" fmla="*/ 2547787 w 3125710"/>
                <a:gd name="connsiteY931" fmla="*/ 330476 h 3540931"/>
                <a:gd name="connsiteX932" fmla="*/ 2475234 w 3125710"/>
                <a:gd name="connsiteY932" fmla="*/ 321316 h 3540931"/>
                <a:gd name="connsiteX933" fmla="*/ 2466165 w 3125710"/>
                <a:gd name="connsiteY933" fmla="*/ 312155 h 3540931"/>
                <a:gd name="connsiteX934" fmla="*/ 2475234 w 3125710"/>
                <a:gd name="connsiteY934" fmla="*/ 302995 h 3540931"/>
                <a:gd name="connsiteX935" fmla="*/ 2526334 w 3125710"/>
                <a:gd name="connsiteY935" fmla="*/ 183428 h 3540931"/>
                <a:gd name="connsiteX936" fmla="*/ 2532284 w 3125710"/>
                <a:gd name="connsiteY936" fmla="*/ 183428 h 3540931"/>
                <a:gd name="connsiteX937" fmla="*/ 2538235 w 3125710"/>
                <a:gd name="connsiteY937" fmla="*/ 186441 h 3540931"/>
                <a:gd name="connsiteX938" fmla="*/ 2541211 w 3125710"/>
                <a:gd name="connsiteY938" fmla="*/ 189454 h 3540931"/>
                <a:gd name="connsiteX939" fmla="*/ 2544186 w 3125710"/>
                <a:gd name="connsiteY939" fmla="*/ 195481 h 3540931"/>
                <a:gd name="connsiteX940" fmla="*/ 2544186 w 3125710"/>
                <a:gd name="connsiteY940" fmla="*/ 201508 h 3540931"/>
                <a:gd name="connsiteX941" fmla="*/ 2544186 w 3125710"/>
                <a:gd name="connsiteY941" fmla="*/ 207534 h 3540931"/>
                <a:gd name="connsiteX942" fmla="*/ 2538235 w 3125710"/>
                <a:gd name="connsiteY942" fmla="*/ 210548 h 3540931"/>
                <a:gd name="connsiteX943" fmla="*/ 2532284 w 3125710"/>
                <a:gd name="connsiteY943" fmla="*/ 213561 h 3540931"/>
                <a:gd name="connsiteX944" fmla="*/ 2526334 w 3125710"/>
                <a:gd name="connsiteY944" fmla="*/ 213561 h 3540931"/>
                <a:gd name="connsiteX945" fmla="*/ 2520383 w 3125710"/>
                <a:gd name="connsiteY945" fmla="*/ 213561 h 3540931"/>
                <a:gd name="connsiteX946" fmla="*/ 2454925 w 3125710"/>
                <a:gd name="connsiteY946" fmla="*/ 231641 h 3540931"/>
                <a:gd name="connsiteX947" fmla="*/ 2443023 w 3125710"/>
                <a:gd name="connsiteY947" fmla="*/ 225614 h 3540931"/>
                <a:gd name="connsiteX948" fmla="*/ 2448974 w 3125710"/>
                <a:gd name="connsiteY948" fmla="*/ 213561 h 3540931"/>
                <a:gd name="connsiteX949" fmla="*/ 2514432 w 3125710"/>
                <a:gd name="connsiteY949" fmla="*/ 195481 h 3540931"/>
                <a:gd name="connsiteX950" fmla="*/ 2514432 w 3125710"/>
                <a:gd name="connsiteY950" fmla="*/ 192468 h 3540931"/>
                <a:gd name="connsiteX951" fmla="*/ 2520383 w 3125710"/>
                <a:gd name="connsiteY951" fmla="*/ 186441 h 3540931"/>
                <a:gd name="connsiteX952" fmla="*/ 2526334 w 3125710"/>
                <a:gd name="connsiteY952" fmla="*/ 183428 h 3540931"/>
                <a:gd name="connsiteX953" fmla="*/ 2019445 w 3125710"/>
                <a:gd name="connsiteY953" fmla="*/ 175492 h 3540931"/>
                <a:gd name="connsiteX954" fmla="*/ 2030051 w 3125710"/>
                <a:gd name="connsiteY954" fmla="*/ 181070 h 3540931"/>
                <a:gd name="connsiteX955" fmla="*/ 2033082 w 3125710"/>
                <a:gd name="connsiteY955" fmla="*/ 190070 h 3540931"/>
                <a:gd name="connsiteX956" fmla="*/ 2117935 w 3125710"/>
                <a:gd name="connsiteY956" fmla="*/ 259067 h 3540931"/>
                <a:gd name="connsiteX957" fmla="*/ 2114905 w 3125710"/>
                <a:gd name="connsiteY957" fmla="*/ 271066 h 3540931"/>
                <a:gd name="connsiteX958" fmla="*/ 2102783 w 3125710"/>
                <a:gd name="connsiteY958" fmla="*/ 268066 h 3540931"/>
                <a:gd name="connsiteX959" fmla="*/ 2023991 w 3125710"/>
                <a:gd name="connsiteY959" fmla="*/ 205069 h 3540931"/>
                <a:gd name="connsiteX960" fmla="*/ 2005808 w 3125710"/>
                <a:gd name="connsiteY960" fmla="*/ 202069 h 3540931"/>
                <a:gd name="connsiteX961" fmla="*/ 2019445 w 3125710"/>
                <a:gd name="connsiteY961" fmla="*/ 175492 h 3540931"/>
                <a:gd name="connsiteX962" fmla="*/ 2123280 w 3125710"/>
                <a:gd name="connsiteY962" fmla="*/ 69647 h 3540931"/>
                <a:gd name="connsiteX963" fmla="*/ 2129258 w 3125710"/>
                <a:gd name="connsiteY963" fmla="*/ 69647 h 3540931"/>
                <a:gd name="connsiteX964" fmla="*/ 2138226 w 3125710"/>
                <a:gd name="connsiteY964" fmla="*/ 72632 h 3540931"/>
                <a:gd name="connsiteX965" fmla="*/ 2141215 w 3125710"/>
                <a:gd name="connsiteY965" fmla="*/ 75616 h 3540931"/>
                <a:gd name="connsiteX966" fmla="*/ 2144204 w 3125710"/>
                <a:gd name="connsiteY966" fmla="*/ 81585 h 3540931"/>
                <a:gd name="connsiteX967" fmla="*/ 2144204 w 3125710"/>
                <a:gd name="connsiteY967" fmla="*/ 87554 h 3540931"/>
                <a:gd name="connsiteX968" fmla="*/ 2141215 w 3125710"/>
                <a:gd name="connsiteY968" fmla="*/ 90539 h 3540931"/>
                <a:gd name="connsiteX969" fmla="*/ 2141215 w 3125710"/>
                <a:gd name="connsiteY969" fmla="*/ 93524 h 3540931"/>
                <a:gd name="connsiteX970" fmla="*/ 2168118 w 3125710"/>
                <a:gd name="connsiteY970" fmla="*/ 180076 h 3540931"/>
                <a:gd name="connsiteX971" fmla="*/ 2165128 w 3125710"/>
                <a:gd name="connsiteY971" fmla="*/ 192014 h 3540931"/>
                <a:gd name="connsiteX972" fmla="*/ 2153172 w 3125710"/>
                <a:gd name="connsiteY972" fmla="*/ 189030 h 3540931"/>
                <a:gd name="connsiteX973" fmla="*/ 2126269 w 3125710"/>
                <a:gd name="connsiteY973" fmla="*/ 99493 h 3540931"/>
                <a:gd name="connsiteX974" fmla="*/ 2117301 w 3125710"/>
                <a:gd name="connsiteY974" fmla="*/ 96508 h 3540931"/>
                <a:gd name="connsiteX975" fmla="*/ 2114312 w 3125710"/>
                <a:gd name="connsiteY975" fmla="*/ 93524 h 3540931"/>
                <a:gd name="connsiteX976" fmla="*/ 2111323 w 3125710"/>
                <a:gd name="connsiteY976" fmla="*/ 87554 h 3540931"/>
                <a:gd name="connsiteX977" fmla="*/ 2111323 w 3125710"/>
                <a:gd name="connsiteY977" fmla="*/ 81585 h 3540931"/>
                <a:gd name="connsiteX978" fmla="*/ 2114312 w 3125710"/>
                <a:gd name="connsiteY978" fmla="*/ 75616 h 3540931"/>
                <a:gd name="connsiteX979" fmla="*/ 2117301 w 3125710"/>
                <a:gd name="connsiteY979" fmla="*/ 72632 h 3540931"/>
                <a:gd name="connsiteX980" fmla="*/ 2123280 w 3125710"/>
                <a:gd name="connsiteY980" fmla="*/ 69647 h 3540931"/>
                <a:gd name="connsiteX981" fmla="*/ 2317355 w 3125710"/>
                <a:gd name="connsiteY981" fmla="*/ 17 h 3540931"/>
                <a:gd name="connsiteX982" fmla="*/ 2327932 w 3125710"/>
                <a:gd name="connsiteY982" fmla="*/ 5680 h 3540931"/>
                <a:gd name="connsiteX983" fmla="*/ 2318906 w 3125710"/>
                <a:gd name="connsiteY983" fmla="*/ 29840 h 3540931"/>
                <a:gd name="connsiteX984" fmla="*/ 2282804 w 3125710"/>
                <a:gd name="connsiteY984" fmla="*/ 138563 h 3540931"/>
                <a:gd name="connsiteX985" fmla="*/ 2264753 w 3125710"/>
                <a:gd name="connsiteY985" fmla="*/ 132523 h 3540931"/>
                <a:gd name="connsiteX986" fmla="*/ 2300855 w 3125710"/>
                <a:gd name="connsiteY986" fmla="*/ 23800 h 3540931"/>
                <a:gd name="connsiteX987" fmla="*/ 2317355 w 3125710"/>
                <a:gd name="connsiteY987" fmla="*/ 17 h 354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Lst>
              <a:rect l="l" t="t" r="r" b="b"/>
              <a:pathLst>
                <a:path w="3125710" h="3540931">
                  <a:moveTo>
                    <a:pt x="1498327" y="3448721"/>
                  </a:moveTo>
                  <a:cubicBezTo>
                    <a:pt x="1502052" y="3448721"/>
                    <a:pt x="1505778" y="3451007"/>
                    <a:pt x="1505778" y="3455579"/>
                  </a:cubicBezTo>
                  <a:cubicBezTo>
                    <a:pt x="1505778" y="3476917"/>
                    <a:pt x="1502797" y="3495207"/>
                    <a:pt x="1499817" y="3513497"/>
                  </a:cubicBezTo>
                  <a:cubicBezTo>
                    <a:pt x="1499817" y="3513497"/>
                    <a:pt x="1499817" y="3516545"/>
                    <a:pt x="1499817" y="3516545"/>
                  </a:cubicBezTo>
                  <a:cubicBezTo>
                    <a:pt x="1499817" y="3516545"/>
                    <a:pt x="1499817" y="3516545"/>
                    <a:pt x="1499817" y="3519593"/>
                  </a:cubicBezTo>
                  <a:cubicBezTo>
                    <a:pt x="1499817" y="3519593"/>
                    <a:pt x="1499817" y="3519593"/>
                    <a:pt x="1499817" y="3522642"/>
                  </a:cubicBezTo>
                  <a:cubicBezTo>
                    <a:pt x="1499817" y="3522642"/>
                    <a:pt x="1502797" y="3522642"/>
                    <a:pt x="1502797" y="3522642"/>
                  </a:cubicBezTo>
                  <a:cubicBezTo>
                    <a:pt x="1502797" y="3525690"/>
                    <a:pt x="1502797" y="3525690"/>
                    <a:pt x="1502797" y="3525690"/>
                  </a:cubicBezTo>
                  <a:cubicBezTo>
                    <a:pt x="1502797" y="3528738"/>
                    <a:pt x="1502797" y="3528738"/>
                    <a:pt x="1499817" y="3528738"/>
                  </a:cubicBezTo>
                  <a:cubicBezTo>
                    <a:pt x="1499817" y="3531786"/>
                    <a:pt x="1499817" y="3534835"/>
                    <a:pt x="1496836" y="3537883"/>
                  </a:cubicBezTo>
                  <a:cubicBezTo>
                    <a:pt x="1496836" y="3537883"/>
                    <a:pt x="1493856" y="3537883"/>
                    <a:pt x="1493856" y="3537883"/>
                  </a:cubicBezTo>
                  <a:cubicBezTo>
                    <a:pt x="1493856" y="3537883"/>
                    <a:pt x="1493856" y="3540931"/>
                    <a:pt x="1490875" y="3540931"/>
                  </a:cubicBezTo>
                  <a:cubicBezTo>
                    <a:pt x="1490875" y="3540931"/>
                    <a:pt x="1487895" y="3540931"/>
                    <a:pt x="1487895" y="3540931"/>
                  </a:cubicBezTo>
                  <a:cubicBezTo>
                    <a:pt x="1487895" y="3540931"/>
                    <a:pt x="1487895" y="3540931"/>
                    <a:pt x="1484915" y="3540931"/>
                  </a:cubicBezTo>
                  <a:cubicBezTo>
                    <a:pt x="1484915" y="3540931"/>
                    <a:pt x="1481934" y="3540931"/>
                    <a:pt x="1481934" y="3540931"/>
                  </a:cubicBezTo>
                  <a:cubicBezTo>
                    <a:pt x="1481934" y="3540931"/>
                    <a:pt x="1478954" y="3537883"/>
                    <a:pt x="1478954" y="3537883"/>
                  </a:cubicBezTo>
                  <a:cubicBezTo>
                    <a:pt x="1478954" y="3537883"/>
                    <a:pt x="1478954" y="3537883"/>
                    <a:pt x="1475973" y="3537883"/>
                  </a:cubicBezTo>
                  <a:cubicBezTo>
                    <a:pt x="1475973" y="3537883"/>
                    <a:pt x="1475973" y="3537883"/>
                    <a:pt x="1475973" y="3534835"/>
                  </a:cubicBezTo>
                  <a:cubicBezTo>
                    <a:pt x="1472993" y="3534835"/>
                    <a:pt x="1472993" y="3534835"/>
                    <a:pt x="1472993" y="3531786"/>
                  </a:cubicBezTo>
                  <a:cubicBezTo>
                    <a:pt x="1472993" y="3531786"/>
                    <a:pt x="1472993" y="3531786"/>
                    <a:pt x="1472993" y="3528738"/>
                  </a:cubicBezTo>
                  <a:cubicBezTo>
                    <a:pt x="1472993" y="3528738"/>
                    <a:pt x="1472993" y="3525690"/>
                    <a:pt x="1472993" y="3525690"/>
                  </a:cubicBezTo>
                  <a:cubicBezTo>
                    <a:pt x="1472993" y="3522642"/>
                    <a:pt x="1472993" y="3519593"/>
                    <a:pt x="1472993" y="3516545"/>
                  </a:cubicBezTo>
                  <a:cubicBezTo>
                    <a:pt x="1472993" y="3516545"/>
                    <a:pt x="1472993" y="3516545"/>
                    <a:pt x="1475973" y="3513497"/>
                  </a:cubicBezTo>
                  <a:cubicBezTo>
                    <a:pt x="1478954" y="3513497"/>
                    <a:pt x="1478954" y="3513497"/>
                    <a:pt x="1478954" y="3513497"/>
                  </a:cubicBezTo>
                  <a:cubicBezTo>
                    <a:pt x="1481934" y="3510448"/>
                    <a:pt x="1481934" y="3510448"/>
                    <a:pt x="1481934" y="3510448"/>
                  </a:cubicBezTo>
                  <a:cubicBezTo>
                    <a:pt x="1487895" y="3492159"/>
                    <a:pt x="1490875" y="3473869"/>
                    <a:pt x="1490875" y="3455579"/>
                  </a:cubicBezTo>
                  <a:cubicBezTo>
                    <a:pt x="1490875" y="3451007"/>
                    <a:pt x="1494601" y="3448721"/>
                    <a:pt x="1498327" y="3448721"/>
                  </a:cubicBezTo>
                  <a:close/>
                  <a:moveTo>
                    <a:pt x="1387871" y="3413966"/>
                  </a:moveTo>
                  <a:cubicBezTo>
                    <a:pt x="1389772" y="3414714"/>
                    <a:pt x="1391292" y="3416210"/>
                    <a:pt x="1392813" y="3417706"/>
                  </a:cubicBezTo>
                  <a:cubicBezTo>
                    <a:pt x="1395854" y="3423691"/>
                    <a:pt x="1392813" y="3426684"/>
                    <a:pt x="1389772" y="3429676"/>
                  </a:cubicBezTo>
                  <a:cubicBezTo>
                    <a:pt x="1371525" y="3441646"/>
                    <a:pt x="1359360" y="3456609"/>
                    <a:pt x="1347196" y="3474564"/>
                  </a:cubicBezTo>
                  <a:cubicBezTo>
                    <a:pt x="1353278" y="3483542"/>
                    <a:pt x="1344155" y="3498504"/>
                    <a:pt x="1331990" y="3495512"/>
                  </a:cubicBezTo>
                  <a:cubicBezTo>
                    <a:pt x="1316785" y="3489527"/>
                    <a:pt x="1319826" y="3468579"/>
                    <a:pt x="1335031" y="3465587"/>
                  </a:cubicBezTo>
                  <a:cubicBezTo>
                    <a:pt x="1344155" y="3444639"/>
                    <a:pt x="1362401" y="3429676"/>
                    <a:pt x="1380648" y="3414714"/>
                  </a:cubicBezTo>
                  <a:cubicBezTo>
                    <a:pt x="1383689" y="3413218"/>
                    <a:pt x="1385970" y="3413218"/>
                    <a:pt x="1387871" y="3413966"/>
                  </a:cubicBezTo>
                  <a:close/>
                  <a:moveTo>
                    <a:pt x="1636057" y="3381868"/>
                  </a:moveTo>
                  <a:cubicBezTo>
                    <a:pt x="1642056" y="3378936"/>
                    <a:pt x="1645056" y="3378936"/>
                    <a:pt x="1648056" y="3381868"/>
                  </a:cubicBezTo>
                  <a:cubicBezTo>
                    <a:pt x="1663056" y="3396524"/>
                    <a:pt x="1678055" y="3411181"/>
                    <a:pt x="1693055" y="3425837"/>
                  </a:cubicBezTo>
                  <a:cubicBezTo>
                    <a:pt x="1693055" y="3422906"/>
                    <a:pt x="1696054" y="3422906"/>
                    <a:pt x="1696054" y="3422906"/>
                  </a:cubicBezTo>
                  <a:cubicBezTo>
                    <a:pt x="1699054" y="3422906"/>
                    <a:pt x="1699054" y="3422906"/>
                    <a:pt x="1702054" y="3422906"/>
                  </a:cubicBezTo>
                  <a:cubicBezTo>
                    <a:pt x="1705054" y="3425837"/>
                    <a:pt x="1708054" y="3425837"/>
                    <a:pt x="1708054" y="3428769"/>
                  </a:cubicBezTo>
                  <a:cubicBezTo>
                    <a:pt x="1711054" y="3428769"/>
                    <a:pt x="1711054" y="3428769"/>
                    <a:pt x="1711054" y="3431700"/>
                  </a:cubicBezTo>
                  <a:cubicBezTo>
                    <a:pt x="1714054" y="3431700"/>
                    <a:pt x="1714054" y="3434631"/>
                    <a:pt x="1714054" y="3437563"/>
                  </a:cubicBezTo>
                  <a:cubicBezTo>
                    <a:pt x="1714054" y="3437563"/>
                    <a:pt x="1714054" y="3440494"/>
                    <a:pt x="1714054" y="3440494"/>
                  </a:cubicBezTo>
                  <a:cubicBezTo>
                    <a:pt x="1711054" y="3443425"/>
                    <a:pt x="1711054" y="3446357"/>
                    <a:pt x="1711054" y="3446357"/>
                  </a:cubicBezTo>
                  <a:cubicBezTo>
                    <a:pt x="1708054" y="3446357"/>
                    <a:pt x="1708054" y="3449288"/>
                    <a:pt x="1705054" y="3449288"/>
                  </a:cubicBezTo>
                  <a:cubicBezTo>
                    <a:pt x="1705054" y="3449288"/>
                    <a:pt x="1702054" y="3452219"/>
                    <a:pt x="1702054" y="3452219"/>
                  </a:cubicBezTo>
                  <a:cubicBezTo>
                    <a:pt x="1699054" y="3452219"/>
                    <a:pt x="1696054" y="3452219"/>
                    <a:pt x="1696054" y="3452219"/>
                  </a:cubicBezTo>
                  <a:cubicBezTo>
                    <a:pt x="1696054" y="3452219"/>
                    <a:pt x="1696054" y="3452219"/>
                    <a:pt x="1693055" y="3449288"/>
                  </a:cubicBezTo>
                  <a:cubicBezTo>
                    <a:pt x="1693055" y="3449288"/>
                    <a:pt x="1690055" y="3449288"/>
                    <a:pt x="1687055" y="3446357"/>
                  </a:cubicBezTo>
                  <a:cubicBezTo>
                    <a:pt x="1687055" y="3446357"/>
                    <a:pt x="1687055" y="3443425"/>
                    <a:pt x="1687055" y="3443425"/>
                  </a:cubicBezTo>
                  <a:cubicBezTo>
                    <a:pt x="1684055" y="3443425"/>
                    <a:pt x="1684055" y="3440494"/>
                    <a:pt x="1684055" y="3440494"/>
                  </a:cubicBezTo>
                  <a:cubicBezTo>
                    <a:pt x="1669055" y="3422906"/>
                    <a:pt x="1654056" y="3408249"/>
                    <a:pt x="1636057" y="3393593"/>
                  </a:cubicBezTo>
                  <a:cubicBezTo>
                    <a:pt x="1633057" y="3390662"/>
                    <a:pt x="1633057" y="3384799"/>
                    <a:pt x="1636057" y="3381868"/>
                  </a:cubicBezTo>
                  <a:close/>
                  <a:moveTo>
                    <a:pt x="1253146" y="3300921"/>
                  </a:moveTo>
                  <a:cubicBezTo>
                    <a:pt x="1256145" y="3303901"/>
                    <a:pt x="1259145" y="3303901"/>
                    <a:pt x="1262145" y="3306882"/>
                  </a:cubicBezTo>
                  <a:cubicBezTo>
                    <a:pt x="1292144" y="3306882"/>
                    <a:pt x="1322142" y="3309862"/>
                    <a:pt x="1355141" y="3315823"/>
                  </a:cubicBezTo>
                  <a:cubicBezTo>
                    <a:pt x="1358141" y="3315823"/>
                    <a:pt x="1361141" y="3321784"/>
                    <a:pt x="1358141" y="3324764"/>
                  </a:cubicBezTo>
                  <a:cubicBezTo>
                    <a:pt x="1358141" y="3327745"/>
                    <a:pt x="1355141" y="3330725"/>
                    <a:pt x="1349141" y="3330725"/>
                  </a:cubicBezTo>
                  <a:cubicBezTo>
                    <a:pt x="1319143" y="3324764"/>
                    <a:pt x="1289144" y="3321784"/>
                    <a:pt x="1259145" y="3324764"/>
                  </a:cubicBezTo>
                  <a:cubicBezTo>
                    <a:pt x="1256145" y="3327745"/>
                    <a:pt x="1250146" y="3330725"/>
                    <a:pt x="1244146" y="3327745"/>
                  </a:cubicBezTo>
                  <a:cubicBezTo>
                    <a:pt x="1226147" y="3324764"/>
                    <a:pt x="1235146" y="3297940"/>
                    <a:pt x="1253146" y="3300921"/>
                  </a:cubicBezTo>
                  <a:close/>
                  <a:moveTo>
                    <a:pt x="1773937" y="3249728"/>
                  </a:moveTo>
                  <a:cubicBezTo>
                    <a:pt x="1779970" y="3249728"/>
                    <a:pt x="1782986" y="3252621"/>
                    <a:pt x="1782986" y="3255514"/>
                  </a:cubicBezTo>
                  <a:cubicBezTo>
                    <a:pt x="1782986" y="3255514"/>
                    <a:pt x="1782986" y="3255514"/>
                    <a:pt x="1786003" y="3255514"/>
                  </a:cubicBezTo>
                  <a:cubicBezTo>
                    <a:pt x="1786003" y="3255514"/>
                    <a:pt x="1786003" y="3255514"/>
                    <a:pt x="1789019" y="3255514"/>
                  </a:cubicBezTo>
                  <a:cubicBezTo>
                    <a:pt x="1789019" y="3258406"/>
                    <a:pt x="1792035" y="3258406"/>
                    <a:pt x="1792035" y="3261299"/>
                  </a:cubicBezTo>
                  <a:cubicBezTo>
                    <a:pt x="1792035" y="3261299"/>
                    <a:pt x="1795052" y="3261299"/>
                    <a:pt x="1795052" y="3264192"/>
                  </a:cubicBezTo>
                  <a:cubicBezTo>
                    <a:pt x="1795052" y="3267085"/>
                    <a:pt x="1795052" y="3269977"/>
                    <a:pt x="1795052" y="3272870"/>
                  </a:cubicBezTo>
                  <a:cubicBezTo>
                    <a:pt x="1792035" y="3275763"/>
                    <a:pt x="1792035" y="3278656"/>
                    <a:pt x="1789019" y="3281548"/>
                  </a:cubicBezTo>
                  <a:cubicBezTo>
                    <a:pt x="1786003" y="3281548"/>
                    <a:pt x="1782986" y="3284441"/>
                    <a:pt x="1779970" y="3284441"/>
                  </a:cubicBezTo>
                  <a:cubicBezTo>
                    <a:pt x="1779970" y="3284441"/>
                    <a:pt x="1776953" y="3284441"/>
                    <a:pt x="1776953" y="3284441"/>
                  </a:cubicBezTo>
                  <a:cubicBezTo>
                    <a:pt x="1773937" y="3284441"/>
                    <a:pt x="1770921" y="3284441"/>
                    <a:pt x="1770921" y="3284441"/>
                  </a:cubicBezTo>
                  <a:cubicBezTo>
                    <a:pt x="1767904" y="3281548"/>
                    <a:pt x="1764888" y="3278656"/>
                    <a:pt x="1761872" y="3275763"/>
                  </a:cubicBezTo>
                  <a:cubicBezTo>
                    <a:pt x="1734724" y="3278656"/>
                    <a:pt x="1710593" y="3275763"/>
                    <a:pt x="1683446" y="3272870"/>
                  </a:cubicBezTo>
                  <a:cubicBezTo>
                    <a:pt x="1680429" y="3269977"/>
                    <a:pt x="1677413" y="3267085"/>
                    <a:pt x="1677413" y="3261299"/>
                  </a:cubicBezTo>
                  <a:cubicBezTo>
                    <a:pt x="1680429" y="3258406"/>
                    <a:pt x="1683446" y="3255514"/>
                    <a:pt x="1689478" y="3255514"/>
                  </a:cubicBezTo>
                  <a:cubicBezTo>
                    <a:pt x="1713609" y="3261299"/>
                    <a:pt x="1737740" y="3261299"/>
                    <a:pt x="1761872" y="3258406"/>
                  </a:cubicBezTo>
                  <a:cubicBezTo>
                    <a:pt x="1764888" y="3255514"/>
                    <a:pt x="1770921" y="3249728"/>
                    <a:pt x="1773937" y="3249728"/>
                  </a:cubicBezTo>
                  <a:close/>
                  <a:moveTo>
                    <a:pt x="1267948" y="3168731"/>
                  </a:moveTo>
                  <a:cubicBezTo>
                    <a:pt x="1270955" y="3168731"/>
                    <a:pt x="1273961" y="3168731"/>
                    <a:pt x="1273961" y="3168731"/>
                  </a:cubicBezTo>
                  <a:cubicBezTo>
                    <a:pt x="1276967" y="3168731"/>
                    <a:pt x="1276967" y="3168731"/>
                    <a:pt x="1279973" y="3168731"/>
                  </a:cubicBezTo>
                  <a:cubicBezTo>
                    <a:pt x="1282979" y="3168731"/>
                    <a:pt x="1282979" y="3171731"/>
                    <a:pt x="1285986" y="3171731"/>
                  </a:cubicBezTo>
                  <a:cubicBezTo>
                    <a:pt x="1285986" y="3171731"/>
                    <a:pt x="1285986" y="3174731"/>
                    <a:pt x="1288992" y="3174731"/>
                  </a:cubicBezTo>
                  <a:cubicBezTo>
                    <a:pt x="1288992" y="3177731"/>
                    <a:pt x="1288992" y="3177731"/>
                    <a:pt x="1288992" y="3180731"/>
                  </a:cubicBezTo>
                  <a:cubicBezTo>
                    <a:pt x="1310035" y="3198730"/>
                    <a:pt x="1334085" y="3213730"/>
                    <a:pt x="1355128" y="3231729"/>
                  </a:cubicBezTo>
                  <a:cubicBezTo>
                    <a:pt x="1358135" y="3234729"/>
                    <a:pt x="1361141" y="3237729"/>
                    <a:pt x="1358135" y="3243728"/>
                  </a:cubicBezTo>
                  <a:cubicBezTo>
                    <a:pt x="1355128" y="3246728"/>
                    <a:pt x="1349116" y="3249728"/>
                    <a:pt x="1346110" y="3246728"/>
                  </a:cubicBezTo>
                  <a:cubicBezTo>
                    <a:pt x="1325066" y="3228729"/>
                    <a:pt x="1301017" y="3210730"/>
                    <a:pt x="1279973" y="3195730"/>
                  </a:cubicBezTo>
                  <a:cubicBezTo>
                    <a:pt x="1279973" y="3195730"/>
                    <a:pt x="1276967" y="3195730"/>
                    <a:pt x="1273961" y="3195730"/>
                  </a:cubicBezTo>
                  <a:cubicBezTo>
                    <a:pt x="1273961" y="3195730"/>
                    <a:pt x="1270955" y="3195730"/>
                    <a:pt x="1270955" y="3195730"/>
                  </a:cubicBezTo>
                  <a:cubicBezTo>
                    <a:pt x="1267948" y="3195730"/>
                    <a:pt x="1264942" y="3192730"/>
                    <a:pt x="1264942" y="3192730"/>
                  </a:cubicBezTo>
                  <a:cubicBezTo>
                    <a:pt x="1264942" y="3189730"/>
                    <a:pt x="1261936" y="3189730"/>
                    <a:pt x="1261936" y="3189730"/>
                  </a:cubicBezTo>
                  <a:cubicBezTo>
                    <a:pt x="1261936" y="3186731"/>
                    <a:pt x="1261936" y="3186731"/>
                    <a:pt x="1261936" y="3183731"/>
                  </a:cubicBezTo>
                  <a:cubicBezTo>
                    <a:pt x="1258930" y="3180731"/>
                    <a:pt x="1261936" y="3180731"/>
                    <a:pt x="1261936" y="3177731"/>
                  </a:cubicBezTo>
                  <a:cubicBezTo>
                    <a:pt x="1261936" y="3174731"/>
                    <a:pt x="1261936" y="3174731"/>
                    <a:pt x="1264942" y="3171731"/>
                  </a:cubicBezTo>
                  <a:cubicBezTo>
                    <a:pt x="1264942" y="3171731"/>
                    <a:pt x="1264942" y="3171731"/>
                    <a:pt x="1267948" y="3168731"/>
                  </a:cubicBezTo>
                  <a:close/>
                  <a:moveTo>
                    <a:pt x="1708146" y="3122448"/>
                  </a:moveTo>
                  <a:cubicBezTo>
                    <a:pt x="1708146" y="3122448"/>
                    <a:pt x="1711194" y="3122448"/>
                    <a:pt x="1711194" y="3122448"/>
                  </a:cubicBezTo>
                  <a:cubicBezTo>
                    <a:pt x="1714242" y="3122448"/>
                    <a:pt x="1717291" y="3122448"/>
                    <a:pt x="1717291" y="3122448"/>
                  </a:cubicBezTo>
                  <a:cubicBezTo>
                    <a:pt x="1720339" y="3122448"/>
                    <a:pt x="1723387" y="3125437"/>
                    <a:pt x="1723387" y="3125437"/>
                  </a:cubicBezTo>
                  <a:cubicBezTo>
                    <a:pt x="1726435" y="3128427"/>
                    <a:pt x="1726435" y="3128427"/>
                    <a:pt x="1726435" y="3128427"/>
                  </a:cubicBezTo>
                  <a:cubicBezTo>
                    <a:pt x="1729484" y="3131416"/>
                    <a:pt x="1729484" y="3134405"/>
                    <a:pt x="1729484" y="3137394"/>
                  </a:cubicBezTo>
                  <a:cubicBezTo>
                    <a:pt x="1729484" y="3137394"/>
                    <a:pt x="1729484" y="3137394"/>
                    <a:pt x="1726435" y="3140383"/>
                  </a:cubicBezTo>
                  <a:cubicBezTo>
                    <a:pt x="1726435" y="3140383"/>
                    <a:pt x="1726435" y="3143373"/>
                    <a:pt x="1726435" y="3143373"/>
                  </a:cubicBezTo>
                  <a:cubicBezTo>
                    <a:pt x="1723387" y="3146362"/>
                    <a:pt x="1723387" y="3146362"/>
                    <a:pt x="1720339" y="3149351"/>
                  </a:cubicBezTo>
                  <a:cubicBezTo>
                    <a:pt x="1720339" y="3149351"/>
                    <a:pt x="1717291" y="3149351"/>
                    <a:pt x="1714242" y="3149351"/>
                  </a:cubicBezTo>
                  <a:cubicBezTo>
                    <a:pt x="1714242" y="3149351"/>
                    <a:pt x="1711194" y="3149351"/>
                    <a:pt x="1711194" y="3149351"/>
                  </a:cubicBezTo>
                  <a:cubicBezTo>
                    <a:pt x="1711194" y="3149351"/>
                    <a:pt x="1711194" y="3149351"/>
                    <a:pt x="1708146" y="3149351"/>
                  </a:cubicBezTo>
                  <a:cubicBezTo>
                    <a:pt x="1689856" y="3158319"/>
                    <a:pt x="1668518" y="3170275"/>
                    <a:pt x="1650228" y="3179243"/>
                  </a:cubicBezTo>
                  <a:cubicBezTo>
                    <a:pt x="1647180" y="3182232"/>
                    <a:pt x="1641083" y="3179243"/>
                    <a:pt x="1638035" y="3176254"/>
                  </a:cubicBezTo>
                  <a:cubicBezTo>
                    <a:pt x="1634987" y="3173265"/>
                    <a:pt x="1638035" y="3167286"/>
                    <a:pt x="1641083" y="3164297"/>
                  </a:cubicBezTo>
                  <a:cubicBezTo>
                    <a:pt x="1662421" y="3155329"/>
                    <a:pt x="1680711" y="3146362"/>
                    <a:pt x="1699001" y="3134405"/>
                  </a:cubicBezTo>
                  <a:cubicBezTo>
                    <a:pt x="1699001" y="3134405"/>
                    <a:pt x="1699001" y="3134405"/>
                    <a:pt x="1699001" y="3131416"/>
                  </a:cubicBezTo>
                  <a:cubicBezTo>
                    <a:pt x="1699001" y="3131416"/>
                    <a:pt x="1702049" y="3128427"/>
                    <a:pt x="1702049" y="3128427"/>
                  </a:cubicBezTo>
                  <a:cubicBezTo>
                    <a:pt x="1705097" y="3125437"/>
                    <a:pt x="1705097" y="3125437"/>
                    <a:pt x="1708146" y="3122448"/>
                  </a:cubicBezTo>
                  <a:close/>
                  <a:moveTo>
                    <a:pt x="1621571" y="3047236"/>
                  </a:moveTo>
                  <a:cubicBezTo>
                    <a:pt x="1624590" y="3047236"/>
                    <a:pt x="1627608" y="3047236"/>
                    <a:pt x="1627608" y="3047236"/>
                  </a:cubicBezTo>
                  <a:cubicBezTo>
                    <a:pt x="1630627" y="3047236"/>
                    <a:pt x="1630627" y="3047236"/>
                    <a:pt x="1633645" y="3047236"/>
                  </a:cubicBezTo>
                  <a:cubicBezTo>
                    <a:pt x="1633645" y="3047236"/>
                    <a:pt x="1636664" y="3050236"/>
                    <a:pt x="1636664" y="3050236"/>
                  </a:cubicBezTo>
                  <a:cubicBezTo>
                    <a:pt x="1639682" y="3050236"/>
                    <a:pt x="1639682" y="3053236"/>
                    <a:pt x="1639682" y="3053236"/>
                  </a:cubicBezTo>
                  <a:cubicBezTo>
                    <a:pt x="1642701" y="3056236"/>
                    <a:pt x="1642701" y="3056236"/>
                    <a:pt x="1642701" y="3059236"/>
                  </a:cubicBezTo>
                  <a:cubicBezTo>
                    <a:pt x="1642701" y="3062236"/>
                    <a:pt x="1642701" y="3062236"/>
                    <a:pt x="1642701" y="3065236"/>
                  </a:cubicBezTo>
                  <a:cubicBezTo>
                    <a:pt x="1642701" y="3068235"/>
                    <a:pt x="1639682" y="3071235"/>
                    <a:pt x="1639682" y="3071235"/>
                  </a:cubicBezTo>
                  <a:cubicBezTo>
                    <a:pt x="1636664" y="3071235"/>
                    <a:pt x="1636664" y="3074235"/>
                    <a:pt x="1636664" y="3074235"/>
                  </a:cubicBezTo>
                  <a:cubicBezTo>
                    <a:pt x="1633645" y="3074235"/>
                    <a:pt x="1630627" y="3074235"/>
                    <a:pt x="1627608" y="3074235"/>
                  </a:cubicBezTo>
                  <a:cubicBezTo>
                    <a:pt x="1615534" y="3092235"/>
                    <a:pt x="1603460" y="3107234"/>
                    <a:pt x="1591386" y="3122233"/>
                  </a:cubicBezTo>
                  <a:cubicBezTo>
                    <a:pt x="1588367" y="3125233"/>
                    <a:pt x="1582330" y="3128233"/>
                    <a:pt x="1579312" y="3125233"/>
                  </a:cubicBezTo>
                  <a:cubicBezTo>
                    <a:pt x="1576293" y="3122233"/>
                    <a:pt x="1573275" y="3116234"/>
                    <a:pt x="1576293" y="3113234"/>
                  </a:cubicBezTo>
                  <a:cubicBezTo>
                    <a:pt x="1588367" y="3098234"/>
                    <a:pt x="1603460" y="3083235"/>
                    <a:pt x="1615534" y="3065236"/>
                  </a:cubicBezTo>
                  <a:cubicBezTo>
                    <a:pt x="1615534" y="3065236"/>
                    <a:pt x="1615534" y="3065236"/>
                    <a:pt x="1615534" y="3062236"/>
                  </a:cubicBezTo>
                  <a:cubicBezTo>
                    <a:pt x="1615534" y="3062236"/>
                    <a:pt x="1615534" y="3059236"/>
                    <a:pt x="1615534" y="3056236"/>
                  </a:cubicBezTo>
                  <a:cubicBezTo>
                    <a:pt x="1615534" y="3053236"/>
                    <a:pt x="1615534" y="3053236"/>
                    <a:pt x="1618553" y="3050236"/>
                  </a:cubicBezTo>
                  <a:cubicBezTo>
                    <a:pt x="1618553" y="3050236"/>
                    <a:pt x="1621571" y="3050236"/>
                    <a:pt x="1621571" y="3047236"/>
                  </a:cubicBezTo>
                  <a:close/>
                  <a:moveTo>
                    <a:pt x="1382629" y="3024262"/>
                  </a:moveTo>
                  <a:cubicBezTo>
                    <a:pt x="1391721" y="3027239"/>
                    <a:pt x="1394752" y="3039145"/>
                    <a:pt x="1388691" y="3048075"/>
                  </a:cubicBezTo>
                  <a:cubicBezTo>
                    <a:pt x="1397782" y="3077841"/>
                    <a:pt x="1406874" y="3110583"/>
                    <a:pt x="1415965" y="3143326"/>
                  </a:cubicBezTo>
                  <a:cubicBezTo>
                    <a:pt x="1418996" y="3152256"/>
                    <a:pt x="1403843" y="3155232"/>
                    <a:pt x="1400813" y="3146302"/>
                  </a:cubicBezTo>
                  <a:cubicBezTo>
                    <a:pt x="1391721" y="3113560"/>
                    <a:pt x="1379599" y="3080818"/>
                    <a:pt x="1370507" y="3051052"/>
                  </a:cubicBezTo>
                  <a:cubicBezTo>
                    <a:pt x="1355355" y="3042122"/>
                    <a:pt x="1364446" y="3018309"/>
                    <a:pt x="1382629" y="3024262"/>
                  </a:cubicBezTo>
                  <a:close/>
                  <a:moveTo>
                    <a:pt x="2524406" y="2792675"/>
                  </a:moveTo>
                  <a:cubicBezTo>
                    <a:pt x="2530384" y="2792675"/>
                    <a:pt x="2536363" y="2798702"/>
                    <a:pt x="2539352" y="2804728"/>
                  </a:cubicBezTo>
                  <a:cubicBezTo>
                    <a:pt x="2542341" y="2834861"/>
                    <a:pt x="2548320" y="2864994"/>
                    <a:pt x="2554298" y="2895126"/>
                  </a:cubicBezTo>
                  <a:cubicBezTo>
                    <a:pt x="2557287" y="2895126"/>
                    <a:pt x="2560276" y="2895126"/>
                    <a:pt x="2560276" y="2898140"/>
                  </a:cubicBezTo>
                  <a:cubicBezTo>
                    <a:pt x="2563266" y="2898140"/>
                    <a:pt x="2566255" y="2898140"/>
                    <a:pt x="2569244" y="2901153"/>
                  </a:cubicBezTo>
                  <a:cubicBezTo>
                    <a:pt x="2569244" y="2901153"/>
                    <a:pt x="2569244" y="2901153"/>
                    <a:pt x="2569244" y="2904166"/>
                  </a:cubicBezTo>
                  <a:cubicBezTo>
                    <a:pt x="2572233" y="2907180"/>
                    <a:pt x="2572233" y="2910193"/>
                    <a:pt x="2572233" y="2913206"/>
                  </a:cubicBezTo>
                  <a:cubicBezTo>
                    <a:pt x="2572233" y="2916219"/>
                    <a:pt x="2572233" y="2916219"/>
                    <a:pt x="2572233" y="2919233"/>
                  </a:cubicBezTo>
                  <a:cubicBezTo>
                    <a:pt x="2572233" y="2922246"/>
                    <a:pt x="2572233" y="2925259"/>
                    <a:pt x="2569244" y="2928272"/>
                  </a:cubicBezTo>
                  <a:cubicBezTo>
                    <a:pt x="2569244" y="2931286"/>
                    <a:pt x="2566255" y="2931286"/>
                    <a:pt x="2566255" y="2934299"/>
                  </a:cubicBezTo>
                  <a:cubicBezTo>
                    <a:pt x="2563266" y="2934299"/>
                    <a:pt x="2560276" y="2937312"/>
                    <a:pt x="2557287" y="2937312"/>
                  </a:cubicBezTo>
                  <a:cubicBezTo>
                    <a:pt x="2554298" y="2937312"/>
                    <a:pt x="2551309" y="2937312"/>
                    <a:pt x="2551309" y="2937312"/>
                  </a:cubicBezTo>
                  <a:cubicBezTo>
                    <a:pt x="2548320" y="2937312"/>
                    <a:pt x="2545330" y="2937312"/>
                    <a:pt x="2542341" y="2934299"/>
                  </a:cubicBezTo>
                  <a:cubicBezTo>
                    <a:pt x="2539352" y="2934299"/>
                    <a:pt x="2536363" y="2931286"/>
                    <a:pt x="2536363" y="2931286"/>
                  </a:cubicBezTo>
                  <a:cubicBezTo>
                    <a:pt x="2536363" y="2931286"/>
                    <a:pt x="2536363" y="2931286"/>
                    <a:pt x="2533374" y="2928272"/>
                  </a:cubicBezTo>
                  <a:cubicBezTo>
                    <a:pt x="2533374" y="2925259"/>
                    <a:pt x="2530384" y="2922246"/>
                    <a:pt x="2530384" y="2919233"/>
                  </a:cubicBezTo>
                  <a:cubicBezTo>
                    <a:pt x="2530384" y="2916219"/>
                    <a:pt x="2530384" y="2916219"/>
                    <a:pt x="2530384" y="2913206"/>
                  </a:cubicBezTo>
                  <a:cubicBezTo>
                    <a:pt x="2530384" y="2910193"/>
                    <a:pt x="2530384" y="2907180"/>
                    <a:pt x="2533374" y="2907180"/>
                  </a:cubicBezTo>
                  <a:cubicBezTo>
                    <a:pt x="2527395" y="2874034"/>
                    <a:pt x="2518428" y="2840888"/>
                    <a:pt x="2512449" y="2807742"/>
                  </a:cubicBezTo>
                  <a:cubicBezTo>
                    <a:pt x="2512449" y="2801715"/>
                    <a:pt x="2518428" y="2795689"/>
                    <a:pt x="2524406" y="2792675"/>
                  </a:cubicBezTo>
                  <a:close/>
                  <a:moveTo>
                    <a:pt x="2284683" y="2755830"/>
                  </a:moveTo>
                  <a:cubicBezTo>
                    <a:pt x="2293862" y="2755552"/>
                    <a:pt x="2303876" y="2766122"/>
                    <a:pt x="2297200" y="2775022"/>
                  </a:cubicBezTo>
                  <a:cubicBezTo>
                    <a:pt x="2279399" y="2798758"/>
                    <a:pt x="2261597" y="2819526"/>
                    <a:pt x="2237862" y="2837327"/>
                  </a:cubicBezTo>
                  <a:cubicBezTo>
                    <a:pt x="2237862" y="2840294"/>
                    <a:pt x="2237862" y="2840294"/>
                    <a:pt x="2234895" y="2840294"/>
                  </a:cubicBezTo>
                  <a:cubicBezTo>
                    <a:pt x="2234895" y="2843261"/>
                    <a:pt x="2234895" y="2843261"/>
                    <a:pt x="2234895" y="2843261"/>
                  </a:cubicBezTo>
                  <a:cubicBezTo>
                    <a:pt x="2234895" y="2846228"/>
                    <a:pt x="2234895" y="2849195"/>
                    <a:pt x="2234895" y="2849195"/>
                  </a:cubicBezTo>
                  <a:cubicBezTo>
                    <a:pt x="2234895" y="2852162"/>
                    <a:pt x="2234895" y="2852162"/>
                    <a:pt x="2231928" y="2852162"/>
                  </a:cubicBezTo>
                  <a:cubicBezTo>
                    <a:pt x="2231928" y="2852162"/>
                    <a:pt x="2231928" y="2855129"/>
                    <a:pt x="2231928" y="2855129"/>
                  </a:cubicBezTo>
                  <a:cubicBezTo>
                    <a:pt x="2231928" y="2855129"/>
                    <a:pt x="2228961" y="2858095"/>
                    <a:pt x="2228961" y="2858095"/>
                  </a:cubicBezTo>
                  <a:cubicBezTo>
                    <a:pt x="2223028" y="2861062"/>
                    <a:pt x="2223028" y="2864029"/>
                    <a:pt x="2217094" y="2864029"/>
                  </a:cubicBezTo>
                  <a:cubicBezTo>
                    <a:pt x="2214127" y="2864029"/>
                    <a:pt x="2214127" y="2864029"/>
                    <a:pt x="2211160" y="2864029"/>
                  </a:cubicBezTo>
                  <a:cubicBezTo>
                    <a:pt x="2211160" y="2864029"/>
                    <a:pt x="2208193" y="2864029"/>
                    <a:pt x="2208193" y="2864029"/>
                  </a:cubicBezTo>
                  <a:cubicBezTo>
                    <a:pt x="2208193" y="2864029"/>
                    <a:pt x="2205226" y="2864029"/>
                    <a:pt x="2205226" y="2864029"/>
                  </a:cubicBezTo>
                  <a:cubicBezTo>
                    <a:pt x="2205226" y="2861062"/>
                    <a:pt x="2202259" y="2861062"/>
                    <a:pt x="2202259" y="2861062"/>
                  </a:cubicBezTo>
                  <a:cubicBezTo>
                    <a:pt x="2202259" y="2861062"/>
                    <a:pt x="2202259" y="2861062"/>
                    <a:pt x="2199292" y="2861062"/>
                  </a:cubicBezTo>
                  <a:cubicBezTo>
                    <a:pt x="2199292" y="2858095"/>
                    <a:pt x="2199292" y="2858095"/>
                    <a:pt x="2199292" y="2858095"/>
                  </a:cubicBezTo>
                  <a:cubicBezTo>
                    <a:pt x="2196326" y="2858095"/>
                    <a:pt x="2196326" y="2855129"/>
                    <a:pt x="2196326" y="2855129"/>
                  </a:cubicBezTo>
                  <a:cubicBezTo>
                    <a:pt x="2196326" y="2855129"/>
                    <a:pt x="2193359" y="2849195"/>
                    <a:pt x="2193359" y="2852162"/>
                  </a:cubicBezTo>
                  <a:cubicBezTo>
                    <a:pt x="2193359" y="2849195"/>
                    <a:pt x="2193359" y="2849195"/>
                    <a:pt x="2193359" y="2849195"/>
                  </a:cubicBezTo>
                  <a:cubicBezTo>
                    <a:pt x="2193359" y="2846228"/>
                    <a:pt x="2190392" y="2846228"/>
                    <a:pt x="2190392" y="2846228"/>
                  </a:cubicBezTo>
                  <a:cubicBezTo>
                    <a:pt x="2190392" y="2843261"/>
                    <a:pt x="2190392" y="2843261"/>
                    <a:pt x="2190392" y="2843261"/>
                  </a:cubicBezTo>
                  <a:cubicBezTo>
                    <a:pt x="2190392" y="2840294"/>
                    <a:pt x="2190392" y="2840294"/>
                    <a:pt x="2190392" y="2840294"/>
                  </a:cubicBezTo>
                  <a:cubicBezTo>
                    <a:pt x="2190392" y="2837327"/>
                    <a:pt x="2193359" y="2837327"/>
                    <a:pt x="2193359" y="2834360"/>
                  </a:cubicBezTo>
                  <a:cubicBezTo>
                    <a:pt x="2193359" y="2834360"/>
                    <a:pt x="2193359" y="2834360"/>
                    <a:pt x="2193359" y="2831393"/>
                  </a:cubicBezTo>
                  <a:cubicBezTo>
                    <a:pt x="2193359" y="2831393"/>
                    <a:pt x="2196326" y="2828426"/>
                    <a:pt x="2196326" y="2828426"/>
                  </a:cubicBezTo>
                  <a:cubicBezTo>
                    <a:pt x="2196326" y="2825460"/>
                    <a:pt x="2202259" y="2822493"/>
                    <a:pt x="2205226" y="2822493"/>
                  </a:cubicBezTo>
                  <a:cubicBezTo>
                    <a:pt x="2205226" y="2822493"/>
                    <a:pt x="2205226" y="2822493"/>
                    <a:pt x="2211160" y="2819526"/>
                  </a:cubicBezTo>
                  <a:cubicBezTo>
                    <a:pt x="2211160" y="2819526"/>
                    <a:pt x="2214127" y="2819526"/>
                    <a:pt x="2217094" y="2819526"/>
                  </a:cubicBezTo>
                  <a:cubicBezTo>
                    <a:pt x="2220061" y="2819526"/>
                    <a:pt x="2220061" y="2819526"/>
                    <a:pt x="2220061" y="2819526"/>
                  </a:cubicBezTo>
                  <a:cubicBezTo>
                    <a:pt x="2240829" y="2804691"/>
                    <a:pt x="2261597" y="2783923"/>
                    <a:pt x="2276432" y="2760188"/>
                  </a:cubicBezTo>
                  <a:cubicBezTo>
                    <a:pt x="2278657" y="2757221"/>
                    <a:pt x="2281624" y="2755923"/>
                    <a:pt x="2284683" y="2755830"/>
                  </a:cubicBezTo>
                  <a:close/>
                  <a:moveTo>
                    <a:pt x="2687132" y="2676167"/>
                  </a:moveTo>
                  <a:cubicBezTo>
                    <a:pt x="2690140" y="2676543"/>
                    <a:pt x="2693149" y="2678049"/>
                    <a:pt x="2694653" y="2681059"/>
                  </a:cubicBezTo>
                  <a:cubicBezTo>
                    <a:pt x="2721729" y="2708152"/>
                    <a:pt x="2751813" y="2729224"/>
                    <a:pt x="2784906" y="2747286"/>
                  </a:cubicBezTo>
                  <a:cubicBezTo>
                    <a:pt x="2790923" y="2744276"/>
                    <a:pt x="2799948" y="2744276"/>
                    <a:pt x="2808973" y="2747286"/>
                  </a:cubicBezTo>
                  <a:cubicBezTo>
                    <a:pt x="2814990" y="2750296"/>
                    <a:pt x="2817999" y="2756317"/>
                    <a:pt x="2814990" y="2762337"/>
                  </a:cubicBezTo>
                  <a:cubicBezTo>
                    <a:pt x="2814990" y="2762337"/>
                    <a:pt x="2814990" y="2762337"/>
                    <a:pt x="2817999" y="2768358"/>
                  </a:cubicBezTo>
                  <a:cubicBezTo>
                    <a:pt x="2821007" y="2771368"/>
                    <a:pt x="2821007" y="2771368"/>
                    <a:pt x="2821007" y="2774379"/>
                  </a:cubicBezTo>
                  <a:cubicBezTo>
                    <a:pt x="2821007" y="2777389"/>
                    <a:pt x="2821007" y="2780399"/>
                    <a:pt x="2821007" y="2780399"/>
                  </a:cubicBezTo>
                  <a:cubicBezTo>
                    <a:pt x="2817999" y="2786420"/>
                    <a:pt x="2814990" y="2789430"/>
                    <a:pt x="2811982" y="2792441"/>
                  </a:cubicBezTo>
                  <a:cubicBezTo>
                    <a:pt x="2808973" y="2795451"/>
                    <a:pt x="2802957" y="2798461"/>
                    <a:pt x="2796940" y="2798461"/>
                  </a:cubicBezTo>
                  <a:cubicBezTo>
                    <a:pt x="2793931" y="2798461"/>
                    <a:pt x="2787914" y="2798461"/>
                    <a:pt x="2784906" y="2795451"/>
                  </a:cubicBezTo>
                  <a:cubicBezTo>
                    <a:pt x="2781898" y="2795451"/>
                    <a:pt x="2778889" y="2795451"/>
                    <a:pt x="2778889" y="2792441"/>
                  </a:cubicBezTo>
                  <a:cubicBezTo>
                    <a:pt x="2775881" y="2789430"/>
                    <a:pt x="2772872" y="2789430"/>
                    <a:pt x="2772872" y="2786420"/>
                  </a:cubicBezTo>
                  <a:cubicBezTo>
                    <a:pt x="2769864" y="2780399"/>
                    <a:pt x="2769864" y="2777389"/>
                    <a:pt x="2769864" y="2771368"/>
                  </a:cubicBezTo>
                  <a:cubicBezTo>
                    <a:pt x="2769864" y="2771368"/>
                    <a:pt x="2769864" y="2768358"/>
                    <a:pt x="2769864" y="2768358"/>
                  </a:cubicBezTo>
                  <a:cubicBezTo>
                    <a:pt x="2733762" y="2750296"/>
                    <a:pt x="2703678" y="2726214"/>
                    <a:pt x="2676602" y="2696110"/>
                  </a:cubicBezTo>
                  <a:cubicBezTo>
                    <a:pt x="2670585" y="2690090"/>
                    <a:pt x="2673594" y="2684069"/>
                    <a:pt x="2679611" y="2678049"/>
                  </a:cubicBezTo>
                  <a:cubicBezTo>
                    <a:pt x="2681115" y="2676544"/>
                    <a:pt x="2684123" y="2675791"/>
                    <a:pt x="2687132" y="2676167"/>
                  </a:cubicBezTo>
                  <a:close/>
                  <a:moveTo>
                    <a:pt x="2178310" y="2613326"/>
                  </a:moveTo>
                  <a:cubicBezTo>
                    <a:pt x="2184351" y="2613326"/>
                    <a:pt x="2190391" y="2622120"/>
                    <a:pt x="2187371" y="2627983"/>
                  </a:cubicBezTo>
                  <a:cubicBezTo>
                    <a:pt x="2187371" y="2633845"/>
                    <a:pt x="2181330" y="2639708"/>
                    <a:pt x="2175290" y="2636777"/>
                  </a:cubicBezTo>
                  <a:cubicBezTo>
                    <a:pt x="2145089" y="2636777"/>
                    <a:pt x="2111868" y="2645571"/>
                    <a:pt x="2084687" y="2660227"/>
                  </a:cubicBezTo>
                  <a:cubicBezTo>
                    <a:pt x="2081667" y="2674884"/>
                    <a:pt x="2060527" y="2686609"/>
                    <a:pt x="2048446" y="2669021"/>
                  </a:cubicBezTo>
                  <a:cubicBezTo>
                    <a:pt x="2030326" y="2651433"/>
                    <a:pt x="2057507" y="2627983"/>
                    <a:pt x="2075627" y="2636777"/>
                  </a:cubicBezTo>
                  <a:cubicBezTo>
                    <a:pt x="2105828" y="2622120"/>
                    <a:pt x="2142069" y="2613326"/>
                    <a:pt x="2178310" y="2613326"/>
                  </a:cubicBezTo>
                  <a:close/>
                  <a:moveTo>
                    <a:pt x="2716483" y="2528473"/>
                  </a:moveTo>
                  <a:cubicBezTo>
                    <a:pt x="2749576" y="2534500"/>
                    <a:pt x="2779661" y="2537513"/>
                    <a:pt x="2812754" y="2540526"/>
                  </a:cubicBezTo>
                  <a:cubicBezTo>
                    <a:pt x="2812754" y="2540526"/>
                    <a:pt x="2815762" y="2537513"/>
                    <a:pt x="2815762" y="2537513"/>
                  </a:cubicBezTo>
                  <a:cubicBezTo>
                    <a:pt x="2818770" y="2534500"/>
                    <a:pt x="2821779" y="2534500"/>
                    <a:pt x="2824787" y="2534500"/>
                  </a:cubicBezTo>
                  <a:cubicBezTo>
                    <a:pt x="2827796" y="2531487"/>
                    <a:pt x="2830804" y="2531487"/>
                    <a:pt x="2833813" y="2531487"/>
                  </a:cubicBezTo>
                  <a:cubicBezTo>
                    <a:pt x="2836821" y="2531487"/>
                    <a:pt x="2836821" y="2534500"/>
                    <a:pt x="2839829" y="2534500"/>
                  </a:cubicBezTo>
                  <a:cubicBezTo>
                    <a:pt x="2842838" y="2537513"/>
                    <a:pt x="2845846" y="2537513"/>
                    <a:pt x="2845846" y="2540526"/>
                  </a:cubicBezTo>
                  <a:cubicBezTo>
                    <a:pt x="2848855" y="2543540"/>
                    <a:pt x="2851863" y="2546553"/>
                    <a:pt x="2851863" y="2552580"/>
                  </a:cubicBezTo>
                  <a:cubicBezTo>
                    <a:pt x="2851863" y="2552580"/>
                    <a:pt x="2851863" y="2555593"/>
                    <a:pt x="2851863" y="2555593"/>
                  </a:cubicBezTo>
                  <a:cubicBezTo>
                    <a:pt x="2851863" y="2561620"/>
                    <a:pt x="2848855" y="2564633"/>
                    <a:pt x="2848855" y="2567646"/>
                  </a:cubicBezTo>
                  <a:cubicBezTo>
                    <a:pt x="2845846" y="2567646"/>
                    <a:pt x="2845846" y="2570660"/>
                    <a:pt x="2842838" y="2570660"/>
                  </a:cubicBezTo>
                  <a:cubicBezTo>
                    <a:pt x="2842838" y="2573673"/>
                    <a:pt x="2839829" y="2573673"/>
                    <a:pt x="2836821" y="2573673"/>
                  </a:cubicBezTo>
                  <a:cubicBezTo>
                    <a:pt x="2833813" y="2576686"/>
                    <a:pt x="2830804" y="2576686"/>
                    <a:pt x="2827796" y="2576686"/>
                  </a:cubicBezTo>
                  <a:cubicBezTo>
                    <a:pt x="2824787" y="2576686"/>
                    <a:pt x="2821779" y="2573673"/>
                    <a:pt x="2821779" y="2573673"/>
                  </a:cubicBezTo>
                  <a:cubicBezTo>
                    <a:pt x="2818770" y="2570660"/>
                    <a:pt x="2815762" y="2570660"/>
                    <a:pt x="2812754" y="2567646"/>
                  </a:cubicBezTo>
                  <a:cubicBezTo>
                    <a:pt x="2779661" y="2561620"/>
                    <a:pt x="2746568" y="2558606"/>
                    <a:pt x="2713475" y="2555593"/>
                  </a:cubicBezTo>
                  <a:cubicBezTo>
                    <a:pt x="2707458" y="2552580"/>
                    <a:pt x="2701441" y="2546553"/>
                    <a:pt x="2701441" y="2540526"/>
                  </a:cubicBezTo>
                  <a:cubicBezTo>
                    <a:pt x="2704450" y="2534500"/>
                    <a:pt x="2710467" y="2528473"/>
                    <a:pt x="2716483" y="2528473"/>
                  </a:cubicBezTo>
                  <a:close/>
                  <a:moveTo>
                    <a:pt x="2785475" y="2366479"/>
                  </a:moveTo>
                  <a:cubicBezTo>
                    <a:pt x="2785475" y="2366479"/>
                    <a:pt x="2788470" y="2366479"/>
                    <a:pt x="2791465" y="2366479"/>
                  </a:cubicBezTo>
                  <a:cubicBezTo>
                    <a:pt x="2794461" y="2366479"/>
                    <a:pt x="2797456" y="2369460"/>
                    <a:pt x="2800451" y="2369460"/>
                  </a:cubicBezTo>
                  <a:cubicBezTo>
                    <a:pt x="2800451" y="2372440"/>
                    <a:pt x="2803447" y="2372440"/>
                    <a:pt x="2803447" y="2375420"/>
                  </a:cubicBezTo>
                  <a:cubicBezTo>
                    <a:pt x="2806442" y="2375420"/>
                    <a:pt x="2806442" y="2378401"/>
                    <a:pt x="2809437" y="2381381"/>
                  </a:cubicBezTo>
                  <a:cubicBezTo>
                    <a:pt x="2809437" y="2384362"/>
                    <a:pt x="2809437" y="2387342"/>
                    <a:pt x="2809437" y="2390323"/>
                  </a:cubicBezTo>
                  <a:cubicBezTo>
                    <a:pt x="2809437" y="2393303"/>
                    <a:pt x="2809437" y="2396283"/>
                    <a:pt x="2806442" y="2396283"/>
                  </a:cubicBezTo>
                  <a:cubicBezTo>
                    <a:pt x="2806442" y="2399264"/>
                    <a:pt x="2803447" y="2402244"/>
                    <a:pt x="2800451" y="2405225"/>
                  </a:cubicBezTo>
                  <a:cubicBezTo>
                    <a:pt x="2797456" y="2408205"/>
                    <a:pt x="2794461" y="2408205"/>
                    <a:pt x="2791465" y="2408205"/>
                  </a:cubicBezTo>
                  <a:cubicBezTo>
                    <a:pt x="2788470" y="2408205"/>
                    <a:pt x="2788470" y="2408205"/>
                    <a:pt x="2785475" y="2408205"/>
                  </a:cubicBezTo>
                  <a:cubicBezTo>
                    <a:pt x="2782479" y="2408205"/>
                    <a:pt x="2779484" y="2408205"/>
                    <a:pt x="2776489" y="2405225"/>
                  </a:cubicBezTo>
                  <a:cubicBezTo>
                    <a:pt x="2746536" y="2414166"/>
                    <a:pt x="2716582" y="2423107"/>
                    <a:pt x="2689624" y="2429068"/>
                  </a:cubicBezTo>
                  <a:cubicBezTo>
                    <a:pt x="2683634" y="2432048"/>
                    <a:pt x="2674648" y="2429068"/>
                    <a:pt x="2671653" y="2423107"/>
                  </a:cubicBezTo>
                  <a:cubicBezTo>
                    <a:pt x="2668657" y="2417146"/>
                    <a:pt x="2671653" y="2408205"/>
                    <a:pt x="2677643" y="2408205"/>
                  </a:cubicBezTo>
                  <a:cubicBezTo>
                    <a:pt x="2707596" y="2399264"/>
                    <a:pt x="2737550" y="2390323"/>
                    <a:pt x="2767503" y="2381381"/>
                  </a:cubicBezTo>
                  <a:cubicBezTo>
                    <a:pt x="2767503" y="2381381"/>
                    <a:pt x="2767503" y="2378401"/>
                    <a:pt x="2767503" y="2378401"/>
                  </a:cubicBezTo>
                  <a:cubicBezTo>
                    <a:pt x="2770498" y="2375420"/>
                    <a:pt x="2770498" y="2372440"/>
                    <a:pt x="2773493" y="2372440"/>
                  </a:cubicBezTo>
                  <a:cubicBezTo>
                    <a:pt x="2773493" y="2372440"/>
                    <a:pt x="2773493" y="2372440"/>
                    <a:pt x="2773493" y="2369460"/>
                  </a:cubicBezTo>
                  <a:cubicBezTo>
                    <a:pt x="2776489" y="2369460"/>
                    <a:pt x="2779484" y="2366479"/>
                    <a:pt x="2785475" y="2366479"/>
                  </a:cubicBezTo>
                  <a:close/>
                  <a:moveTo>
                    <a:pt x="2102819" y="2354874"/>
                  </a:moveTo>
                  <a:cubicBezTo>
                    <a:pt x="2108183" y="2354968"/>
                    <a:pt x="2113640" y="2357228"/>
                    <a:pt x="2118157" y="2362501"/>
                  </a:cubicBezTo>
                  <a:cubicBezTo>
                    <a:pt x="2121169" y="2365514"/>
                    <a:pt x="2121169" y="2371541"/>
                    <a:pt x="2121169" y="2377567"/>
                  </a:cubicBezTo>
                  <a:cubicBezTo>
                    <a:pt x="2160314" y="2401674"/>
                    <a:pt x="2199459" y="2431806"/>
                    <a:pt x="2232581" y="2464952"/>
                  </a:cubicBezTo>
                  <a:cubicBezTo>
                    <a:pt x="2238604" y="2470979"/>
                    <a:pt x="2235593" y="2480019"/>
                    <a:pt x="2229570" y="2483032"/>
                  </a:cubicBezTo>
                  <a:cubicBezTo>
                    <a:pt x="2223548" y="2486045"/>
                    <a:pt x="2217526" y="2486045"/>
                    <a:pt x="2214514" y="2480019"/>
                  </a:cubicBezTo>
                  <a:cubicBezTo>
                    <a:pt x="2181392" y="2449886"/>
                    <a:pt x="2145258" y="2419753"/>
                    <a:pt x="2106113" y="2395647"/>
                  </a:cubicBezTo>
                  <a:cubicBezTo>
                    <a:pt x="2100090" y="2398660"/>
                    <a:pt x="2091057" y="2395647"/>
                    <a:pt x="2085035" y="2389621"/>
                  </a:cubicBezTo>
                  <a:cubicBezTo>
                    <a:pt x="2071485" y="2373801"/>
                    <a:pt x="2086728" y="2354591"/>
                    <a:pt x="2102819" y="2354874"/>
                  </a:cubicBezTo>
                  <a:close/>
                  <a:moveTo>
                    <a:pt x="2244604" y="2212153"/>
                  </a:moveTo>
                  <a:cubicBezTo>
                    <a:pt x="2246104" y="2211777"/>
                    <a:pt x="2247604" y="2211777"/>
                    <a:pt x="2249104" y="2213282"/>
                  </a:cubicBezTo>
                  <a:cubicBezTo>
                    <a:pt x="2252104" y="2213282"/>
                    <a:pt x="2258104" y="2213282"/>
                    <a:pt x="2261103" y="2216294"/>
                  </a:cubicBezTo>
                  <a:cubicBezTo>
                    <a:pt x="2261103" y="2216294"/>
                    <a:pt x="2261103" y="2219305"/>
                    <a:pt x="2264103" y="2219305"/>
                  </a:cubicBezTo>
                  <a:cubicBezTo>
                    <a:pt x="2267103" y="2222316"/>
                    <a:pt x="2267103" y="2225327"/>
                    <a:pt x="2267103" y="2231349"/>
                  </a:cubicBezTo>
                  <a:cubicBezTo>
                    <a:pt x="2267103" y="2231349"/>
                    <a:pt x="2267103" y="2234361"/>
                    <a:pt x="2267103" y="2237372"/>
                  </a:cubicBezTo>
                  <a:cubicBezTo>
                    <a:pt x="2267103" y="2237372"/>
                    <a:pt x="2267103" y="2240383"/>
                    <a:pt x="2267103" y="2243394"/>
                  </a:cubicBezTo>
                  <a:cubicBezTo>
                    <a:pt x="2267103" y="2243394"/>
                    <a:pt x="2264103" y="2243394"/>
                    <a:pt x="2264103" y="2246405"/>
                  </a:cubicBezTo>
                  <a:cubicBezTo>
                    <a:pt x="2276103" y="2285550"/>
                    <a:pt x="2291102" y="2324695"/>
                    <a:pt x="2303102" y="2363840"/>
                  </a:cubicBezTo>
                  <a:cubicBezTo>
                    <a:pt x="2306102" y="2369863"/>
                    <a:pt x="2303102" y="2378896"/>
                    <a:pt x="2297102" y="2381907"/>
                  </a:cubicBezTo>
                  <a:cubicBezTo>
                    <a:pt x="2291102" y="2381907"/>
                    <a:pt x="2282103" y="2381907"/>
                    <a:pt x="2279103" y="2372874"/>
                  </a:cubicBezTo>
                  <a:cubicBezTo>
                    <a:pt x="2267103" y="2333729"/>
                    <a:pt x="2255104" y="2294584"/>
                    <a:pt x="2243104" y="2255439"/>
                  </a:cubicBezTo>
                  <a:cubicBezTo>
                    <a:pt x="2240104" y="2252427"/>
                    <a:pt x="2237104" y="2252427"/>
                    <a:pt x="2234104" y="2252427"/>
                  </a:cubicBezTo>
                  <a:cubicBezTo>
                    <a:pt x="2231105" y="2249416"/>
                    <a:pt x="2231105" y="2249416"/>
                    <a:pt x="2231105" y="2246405"/>
                  </a:cubicBezTo>
                  <a:cubicBezTo>
                    <a:pt x="2228105" y="2243394"/>
                    <a:pt x="2225105" y="2240383"/>
                    <a:pt x="2225105" y="2237372"/>
                  </a:cubicBezTo>
                  <a:cubicBezTo>
                    <a:pt x="2225105" y="2234361"/>
                    <a:pt x="2225105" y="2234361"/>
                    <a:pt x="2225105" y="2231349"/>
                  </a:cubicBezTo>
                  <a:cubicBezTo>
                    <a:pt x="2225105" y="2228338"/>
                    <a:pt x="2225105" y="2225327"/>
                    <a:pt x="2228105" y="2222316"/>
                  </a:cubicBezTo>
                  <a:cubicBezTo>
                    <a:pt x="2228105" y="2219305"/>
                    <a:pt x="2231105" y="2219305"/>
                    <a:pt x="2234104" y="2216294"/>
                  </a:cubicBezTo>
                  <a:cubicBezTo>
                    <a:pt x="2234104" y="2216294"/>
                    <a:pt x="2237104" y="2213282"/>
                    <a:pt x="2240104" y="2213282"/>
                  </a:cubicBezTo>
                  <a:cubicBezTo>
                    <a:pt x="2241604" y="2213282"/>
                    <a:pt x="2243104" y="2212530"/>
                    <a:pt x="2244604" y="2212153"/>
                  </a:cubicBezTo>
                  <a:close/>
                  <a:moveTo>
                    <a:pt x="1845192" y="2183491"/>
                  </a:moveTo>
                  <a:cubicBezTo>
                    <a:pt x="1861039" y="2179378"/>
                    <a:pt x="1879904" y="2185361"/>
                    <a:pt x="1885941" y="2204805"/>
                  </a:cubicBezTo>
                  <a:cubicBezTo>
                    <a:pt x="1907071" y="2276600"/>
                    <a:pt x="1919145" y="2354377"/>
                    <a:pt x="1922163" y="2429163"/>
                  </a:cubicBezTo>
                  <a:cubicBezTo>
                    <a:pt x="1922163" y="2432154"/>
                    <a:pt x="1922163" y="2435146"/>
                    <a:pt x="1922163" y="2438137"/>
                  </a:cubicBezTo>
                  <a:cubicBezTo>
                    <a:pt x="1925182" y="2441129"/>
                    <a:pt x="1928200" y="2441129"/>
                    <a:pt x="1931219" y="2444120"/>
                  </a:cubicBezTo>
                  <a:cubicBezTo>
                    <a:pt x="1934237" y="2450103"/>
                    <a:pt x="1937256" y="2453095"/>
                    <a:pt x="1940274" y="2456086"/>
                  </a:cubicBezTo>
                  <a:cubicBezTo>
                    <a:pt x="1940274" y="2459077"/>
                    <a:pt x="1943293" y="2462069"/>
                    <a:pt x="1943293" y="2465060"/>
                  </a:cubicBezTo>
                  <a:cubicBezTo>
                    <a:pt x="1943293" y="2465060"/>
                    <a:pt x="1946311" y="2468052"/>
                    <a:pt x="1946311" y="2471043"/>
                  </a:cubicBezTo>
                  <a:cubicBezTo>
                    <a:pt x="1946311" y="2477026"/>
                    <a:pt x="1949330" y="2480018"/>
                    <a:pt x="1949330" y="2486000"/>
                  </a:cubicBezTo>
                  <a:cubicBezTo>
                    <a:pt x="1946311" y="2500958"/>
                    <a:pt x="1946311" y="2503949"/>
                    <a:pt x="1940274" y="2515915"/>
                  </a:cubicBezTo>
                  <a:cubicBezTo>
                    <a:pt x="1937256" y="2521898"/>
                    <a:pt x="1934237" y="2524889"/>
                    <a:pt x="1931219" y="2527881"/>
                  </a:cubicBezTo>
                  <a:cubicBezTo>
                    <a:pt x="1928200" y="2530872"/>
                    <a:pt x="1925182" y="2530872"/>
                    <a:pt x="1925182" y="2533863"/>
                  </a:cubicBezTo>
                  <a:cubicBezTo>
                    <a:pt x="1922163" y="2533863"/>
                    <a:pt x="1919145" y="2536855"/>
                    <a:pt x="1919145" y="2536855"/>
                  </a:cubicBezTo>
                  <a:cubicBezTo>
                    <a:pt x="1916126" y="2539846"/>
                    <a:pt x="1913108" y="2539846"/>
                    <a:pt x="1910089" y="2539846"/>
                  </a:cubicBezTo>
                  <a:cubicBezTo>
                    <a:pt x="1910089" y="2542838"/>
                    <a:pt x="1907071" y="2542838"/>
                    <a:pt x="1904052" y="2542838"/>
                  </a:cubicBezTo>
                  <a:cubicBezTo>
                    <a:pt x="1901034" y="2545829"/>
                    <a:pt x="1898015" y="2545829"/>
                    <a:pt x="1894997" y="2545829"/>
                  </a:cubicBezTo>
                  <a:cubicBezTo>
                    <a:pt x="1891978" y="2545829"/>
                    <a:pt x="1891978" y="2545829"/>
                    <a:pt x="1888960" y="2545829"/>
                  </a:cubicBezTo>
                  <a:cubicBezTo>
                    <a:pt x="1882923" y="2545829"/>
                    <a:pt x="1870849" y="2542838"/>
                    <a:pt x="1873867" y="2542838"/>
                  </a:cubicBezTo>
                  <a:cubicBezTo>
                    <a:pt x="1870849" y="2542838"/>
                    <a:pt x="1867830" y="2542838"/>
                    <a:pt x="1864812" y="2539846"/>
                  </a:cubicBezTo>
                  <a:cubicBezTo>
                    <a:pt x="1864812" y="2539846"/>
                    <a:pt x="1858775" y="2539846"/>
                    <a:pt x="1858775" y="2536855"/>
                  </a:cubicBezTo>
                  <a:cubicBezTo>
                    <a:pt x="1855756" y="2536855"/>
                    <a:pt x="1852738" y="2533863"/>
                    <a:pt x="1852738" y="2533863"/>
                  </a:cubicBezTo>
                  <a:cubicBezTo>
                    <a:pt x="1849719" y="2530872"/>
                    <a:pt x="1846701" y="2530872"/>
                    <a:pt x="1846701" y="2527881"/>
                  </a:cubicBezTo>
                  <a:cubicBezTo>
                    <a:pt x="1843682" y="2524889"/>
                    <a:pt x="1840664" y="2521898"/>
                    <a:pt x="1837645" y="2518906"/>
                  </a:cubicBezTo>
                  <a:cubicBezTo>
                    <a:pt x="1834627" y="2515915"/>
                    <a:pt x="1834627" y="2512923"/>
                    <a:pt x="1834627" y="2509932"/>
                  </a:cubicBezTo>
                  <a:cubicBezTo>
                    <a:pt x="1834627" y="2509932"/>
                    <a:pt x="1831608" y="2506941"/>
                    <a:pt x="1831608" y="2503949"/>
                  </a:cubicBezTo>
                  <a:cubicBezTo>
                    <a:pt x="1828590" y="2494975"/>
                    <a:pt x="1828590" y="2480018"/>
                    <a:pt x="1831608" y="2471043"/>
                  </a:cubicBezTo>
                  <a:cubicBezTo>
                    <a:pt x="1831608" y="2471043"/>
                    <a:pt x="1831608" y="2471043"/>
                    <a:pt x="1837645" y="2456086"/>
                  </a:cubicBezTo>
                  <a:cubicBezTo>
                    <a:pt x="1840664" y="2453095"/>
                    <a:pt x="1843682" y="2447112"/>
                    <a:pt x="1846701" y="2444120"/>
                  </a:cubicBezTo>
                  <a:cubicBezTo>
                    <a:pt x="1852738" y="2441129"/>
                    <a:pt x="1852738" y="2438137"/>
                    <a:pt x="1855756" y="2435146"/>
                  </a:cubicBezTo>
                  <a:cubicBezTo>
                    <a:pt x="1855756" y="2363351"/>
                    <a:pt x="1843682" y="2291557"/>
                    <a:pt x="1822553" y="2222754"/>
                  </a:cubicBezTo>
                  <a:cubicBezTo>
                    <a:pt x="1816516" y="2201813"/>
                    <a:pt x="1829344" y="2187604"/>
                    <a:pt x="1845192" y="2183491"/>
                  </a:cubicBezTo>
                  <a:close/>
                  <a:moveTo>
                    <a:pt x="1381210" y="2174703"/>
                  </a:moveTo>
                  <a:cubicBezTo>
                    <a:pt x="1389891" y="2174703"/>
                    <a:pt x="1398950" y="2177704"/>
                    <a:pt x="1404989" y="2183708"/>
                  </a:cubicBezTo>
                  <a:cubicBezTo>
                    <a:pt x="1417068" y="2198716"/>
                    <a:pt x="1414048" y="2216725"/>
                    <a:pt x="1404989" y="2231733"/>
                  </a:cubicBezTo>
                  <a:cubicBezTo>
                    <a:pt x="1350636" y="2294767"/>
                    <a:pt x="1317420" y="2369807"/>
                    <a:pt x="1302322" y="2447849"/>
                  </a:cubicBezTo>
                  <a:cubicBezTo>
                    <a:pt x="1329499" y="2480867"/>
                    <a:pt x="1314401" y="2543900"/>
                    <a:pt x="1260048" y="2543900"/>
                  </a:cubicBezTo>
                  <a:cubicBezTo>
                    <a:pt x="1196636" y="2543900"/>
                    <a:pt x="1187577" y="2456854"/>
                    <a:pt x="1238910" y="2435842"/>
                  </a:cubicBezTo>
                  <a:cubicBezTo>
                    <a:pt x="1254008" y="2342793"/>
                    <a:pt x="1296283" y="2255746"/>
                    <a:pt x="1359695" y="2183708"/>
                  </a:cubicBezTo>
                  <a:cubicBezTo>
                    <a:pt x="1364224" y="2177704"/>
                    <a:pt x="1372528" y="2174703"/>
                    <a:pt x="1381210" y="2174703"/>
                  </a:cubicBezTo>
                  <a:close/>
                  <a:moveTo>
                    <a:pt x="2500476" y="2121064"/>
                  </a:moveTo>
                  <a:cubicBezTo>
                    <a:pt x="2505459" y="2121441"/>
                    <a:pt x="2510302" y="2123891"/>
                    <a:pt x="2514028" y="2129167"/>
                  </a:cubicBezTo>
                  <a:cubicBezTo>
                    <a:pt x="2525949" y="2144242"/>
                    <a:pt x="2514028" y="2159317"/>
                    <a:pt x="2502106" y="2162332"/>
                  </a:cubicBezTo>
                  <a:cubicBezTo>
                    <a:pt x="2487204" y="2210571"/>
                    <a:pt x="2469321" y="2258811"/>
                    <a:pt x="2454419" y="2307050"/>
                  </a:cubicBezTo>
                  <a:cubicBezTo>
                    <a:pt x="2448458" y="2322125"/>
                    <a:pt x="2427595" y="2313080"/>
                    <a:pt x="2433556" y="2298005"/>
                  </a:cubicBezTo>
                  <a:cubicBezTo>
                    <a:pt x="2448458" y="2249766"/>
                    <a:pt x="2463360" y="2201526"/>
                    <a:pt x="2478262" y="2153287"/>
                  </a:cubicBezTo>
                  <a:cubicBezTo>
                    <a:pt x="2469321" y="2137458"/>
                    <a:pt x="2485527" y="2119934"/>
                    <a:pt x="2500476" y="2121064"/>
                  </a:cubicBezTo>
                  <a:close/>
                  <a:moveTo>
                    <a:pt x="356526" y="2011637"/>
                  </a:moveTo>
                  <a:cubicBezTo>
                    <a:pt x="362440" y="2011637"/>
                    <a:pt x="368354" y="2014637"/>
                    <a:pt x="368354" y="2020637"/>
                  </a:cubicBezTo>
                  <a:cubicBezTo>
                    <a:pt x="371311" y="2041636"/>
                    <a:pt x="377225" y="2065635"/>
                    <a:pt x="380182" y="2086634"/>
                  </a:cubicBezTo>
                  <a:cubicBezTo>
                    <a:pt x="383139" y="2086634"/>
                    <a:pt x="383139" y="2086634"/>
                    <a:pt x="386097" y="2089634"/>
                  </a:cubicBezTo>
                  <a:cubicBezTo>
                    <a:pt x="386097" y="2089634"/>
                    <a:pt x="389054" y="2092633"/>
                    <a:pt x="389054" y="2092633"/>
                  </a:cubicBezTo>
                  <a:cubicBezTo>
                    <a:pt x="389054" y="2092633"/>
                    <a:pt x="389054" y="2092633"/>
                    <a:pt x="392011" y="2092633"/>
                  </a:cubicBezTo>
                  <a:cubicBezTo>
                    <a:pt x="392011" y="2095633"/>
                    <a:pt x="394968" y="2098633"/>
                    <a:pt x="394968" y="2101633"/>
                  </a:cubicBezTo>
                  <a:cubicBezTo>
                    <a:pt x="394968" y="2101633"/>
                    <a:pt x="394968" y="2104633"/>
                    <a:pt x="394968" y="2104633"/>
                  </a:cubicBezTo>
                  <a:cubicBezTo>
                    <a:pt x="394968" y="2107633"/>
                    <a:pt x="392011" y="2110633"/>
                    <a:pt x="392011" y="2113632"/>
                  </a:cubicBezTo>
                  <a:cubicBezTo>
                    <a:pt x="389054" y="2113632"/>
                    <a:pt x="389054" y="2116632"/>
                    <a:pt x="389054" y="2116632"/>
                  </a:cubicBezTo>
                  <a:cubicBezTo>
                    <a:pt x="386097" y="2116632"/>
                    <a:pt x="386097" y="2119632"/>
                    <a:pt x="383139" y="2119632"/>
                  </a:cubicBezTo>
                  <a:cubicBezTo>
                    <a:pt x="380182" y="2119632"/>
                    <a:pt x="380182" y="2119632"/>
                    <a:pt x="377225" y="2119632"/>
                  </a:cubicBezTo>
                  <a:cubicBezTo>
                    <a:pt x="374268" y="2119632"/>
                    <a:pt x="374268" y="2119632"/>
                    <a:pt x="371311" y="2116632"/>
                  </a:cubicBezTo>
                  <a:cubicBezTo>
                    <a:pt x="368354" y="2116632"/>
                    <a:pt x="368354" y="2116632"/>
                    <a:pt x="365397" y="2113632"/>
                  </a:cubicBezTo>
                  <a:cubicBezTo>
                    <a:pt x="362440" y="2110633"/>
                    <a:pt x="362440" y="2107633"/>
                    <a:pt x="362440" y="2104633"/>
                  </a:cubicBezTo>
                  <a:cubicBezTo>
                    <a:pt x="362440" y="2104633"/>
                    <a:pt x="362440" y="2101633"/>
                    <a:pt x="362440" y="2101633"/>
                  </a:cubicBezTo>
                  <a:cubicBezTo>
                    <a:pt x="362440" y="2098633"/>
                    <a:pt x="362440" y="2098633"/>
                    <a:pt x="362440" y="2095633"/>
                  </a:cubicBezTo>
                  <a:cubicBezTo>
                    <a:pt x="359483" y="2071634"/>
                    <a:pt x="353569" y="2047635"/>
                    <a:pt x="350612" y="2023637"/>
                  </a:cubicBezTo>
                  <a:cubicBezTo>
                    <a:pt x="350612" y="2017637"/>
                    <a:pt x="353569" y="2014637"/>
                    <a:pt x="356526" y="2011637"/>
                  </a:cubicBezTo>
                  <a:close/>
                  <a:moveTo>
                    <a:pt x="186981" y="1985959"/>
                  </a:moveTo>
                  <a:cubicBezTo>
                    <a:pt x="190348" y="1988578"/>
                    <a:pt x="191844" y="1993815"/>
                    <a:pt x="187355" y="1999800"/>
                  </a:cubicBezTo>
                  <a:cubicBezTo>
                    <a:pt x="175385" y="2017755"/>
                    <a:pt x="160423" y="2032717"/>
                    <a:pt x="145460" y="2047680"/>
                  </a:cubicBezTo>
                  <a:cubicBezTo>
                    <a:pt x="145460" y="2047680"/>
                    <a:pt x="145460" y="2047680"/>
                    <a:pt x="142467" y="2047680"/>
                  </a:cubicBezTo>
                  <a:cubicBezTo>
                    <a:pt x="142467" y="2047680"/>
                    <a:pt x="142467" y="2050673"/>
                    <a:pt x="142467" y="2050673"/>
                  </a:cubicBezTo>
                  <a:cubicBezTo>
                    <a:pt x="142467" y="2053665"/>
                    <a:pt x="142467" y="2053665"/>
                    <a:pt x="142467" y="2053665"/>
                  </a:cubicBezTo>
                  <a:cubicBezTo>
                    <a:pt x="142467" y="2056658"/>
                    <a:pt x="142467" y="2056658"/>
                    <a:pt x="142467" y="2056658"/>
                  </a:cubicBezTo>
                  <a:cubicBezTo>
                    <a:pt x="142467" y="2056658"/>
                    <a:pt x="139475" y="2056658"/>
                    <a:pt x="139475" y="2059650"/>
                  </a:cubicBezTo>
                  <a:cubicBezTo>
                    <a:pt x="139475" y="2059650"/>
                    <a:pt x="139475" y="2059650"/>
                    <a:pt x="136482" y="2062643"/>
                  </a:cubicBezTo>
                  <a:cubicBezTo>
                    <a:pt x="133490" y="2065635"/>
                    <a:pt x="133490" y="2065635"/>
                    <a:pt x="130497" y="2065635"/>
                  </a:cubicBezTo>
                  <a:cubicBezTo>
                    <a:pt x="127505" y="2065635"/>
                    <a:pt x="127505" y="2065635"/>
                    <a:pt x="124512" y="2065635"/>
                  </a:cubicBezTo>
                  <a:cubicBezTo>
                    <a:pt x="124512" y="2065635"/>
                    <a:pt x="124512" y="2065635"/>
                    <a:pt x="121520" y="2065635"/>
                  </a:cubicBezTo>
                  <a:cubicBezTo>
                    <a:pt x="121520" y="2065635"/>
                    <a:pt x="118527" y="2062643"/>
                    <a:pt x="118527" y="2062643"/>
                  </a:cubicBezTo>
                  <a:cubicBezTo>
                    <a:pt x="118527" y="2062643"/>
                    <a:pt x="118527" y="2062643"/>
                    <a:pt x="115535" y="2062643"/>
                  </a:cubicBezTo>
                  <a:cubicBezTo>
                    <a:pt x="115535" y="2062643"/>
                    <a:pt x="115535" y="2062643"/>
                    <a:pt x="115535" y="2059650"/>
                  </a:cubicBezTo>
                  <a:cubicBezTo>
                    <a:pt x="115535" y="2059650"/>
                    <a:pt x="115535" y="2059650"/>
                    <a:pt x="112542" y="2059650"/>
                  </a:cubicBezTo>
                  <a:cubicBezTo>
                    <a:pt x="112542" y="2059650"/>
                    <a:pt x="112542" y="2053665"/>
                    <a:pt x="112542" y="2056658"/>
                  </a:cubicBezTo>
                  <a:cubicBezTo>
                    <a:pt x="112542" y="2053665"/>
                    <a:pt x="112542" y="2053665"/>
                    <a:pt x="109550" y="2053665"/>
                  </a:cubicBezTo>
                  <a:cubicBezTo>
                    <a:pt x="109550" y="2053665"/>
                    <a:pt x="109550" y="2050673"/>
                    <a:pt x="109550" y="2050673"/>
                  </a:cubicBezTo>
                  <a:cubicBezTo>
                    <a:pt x="109550" y="2047680"/>
                    <a:pt x="109550" y="2047680"/>
                    <a:pt x="109550" y="2047680"/>
                  </a:cubicBezTo>
                  <a:cubicBezTo>
                    <a:pt x="109550" y="2044688"/>
                    <a:pt x="109550" y="2044688"/>
                    <a:pt x="112542" y="2044688"/>
                  </a:cubicBezTo>
                  <a:cubicBezTo>
                    <a:pt x="112542" y="2041695"/>
                    <a:pt x="112542" y="2041695"/>
                    <a:pt x="112542" y="2041695"/>
                  </a:cubicBezTo>
                  <a:cubicBezTo>
                    <a:pt x="112542" y="2041695"/>
                    <a:pt x="112542" y="2038702"/>
                    <a:pt x="112542" y="2038702"/>
                  </a:cubicBezTo>
                  <a:cubicBezTo>
                    <a:pt x="115535" y="2035710"/>
                    <a:pt x="118527" y="2035710"/>
                    <a:pt x="121520" y="2032717"/>
                  </a:cubicBezTo>
                  <a:cubicBezTo>
                    <a:pt x="121520" y="2032717"/>
                    <a:pt x="121520" y="2032717"/>
                    <a:pt x="124512" y="2032717"/>
                  </a:cubicBezTo>
                  <a:cubicBezTo>
                    <a:pt x="124512" y="2032717"/>
                    <a:pt x="127505" y="2032717"/>
                    <a:pt x="127505" y="2032717"/>
                  </a:cubicBezTo>
                  <a:cubicBezTo>
                    <a:pt x="130497" y="2032717"/>
                    <a:pt x="130497" y="2032717"/>
                    <a:pt x="133490" y="2032717"/>
                  </a:cubicBezTo>
                  <a:cubicBezTo>
                    <a:pt x="148452" y="2020747"/>
                    <a:pt x="163415" y="2005785"/>
                    <a:pt x="175385" y="1987830"/>
                  </a:cubicBezTo>
                  <a:cubicBezTo>
                    <a:pt x="178378" y="1983341"/>
                    <a:pt x="183615" y="1983341"/>
                    <a:pt x="186981" y="1985959"/>
                  </a:cubicBezTo>
                  <a:close/>
                  <a:moveTo>
                    <a:pt x="480341" y="1925975"/>
                  </a:moveTo>
                  <a:cubicBezTo>
                    <a:pt x="482608" y="1926348"/>
                    <a:pt x="484875" y="1927841"/>
                    <a:pt x="486387" y="1930827"/>
                  </a:cubicBezTo>
                  <a:cubicBezTo>
                    <a:pt x="504525" y="1948744"/>
                    <a:pt x="528709" y="1966660"/>
                    <a:pt x="552894" y="1978604"/>
                  </a:cubicBezTo>
                  <a:cubicBezTo>
                    <a:pt x="558940" y="1975618"/>
                    <a:pt x="564986" y="1975618"/>
                    <a:pt x="571032" y="1978604"/>
                  </a:cubicBezTo>
                  <a:cubicBezTo>
                    <a:pt x="574055" y="1978604"/>
                    <a:pt x="577078" y="1984576"/>
                    <a:pt x="577078" y="1987562"/>
                  </a:cubicBezTo>
                  <a:cubicBezTo>
                    <a:pt x="577078" y="1987562"/>
                    <a:pt x="577078" y="1987562"/>
                    <a:pt x="580101" y="1993535"/>
                  </a:cubicBezTo>
                  <a:cubicBezTo>
                    <a:pt x="580101" y="1996521"/>
                    <a:pt x="580101" y="1996521"/>
                    <a:pt x="580101" y="1999507"/>
                  </a:cubicBezTo>
                  <a:cubicBezTo>
                    <a:pt x="580101" y="1999507"/>
                    <a:pt x="580101" y="2002493"/>
                    <a:pt x="580101" y="2002493"/>
                  </a:cubicBezTo>
                  <a:cubicBezTo>
                    <a:pt x="580101" y="2005479"/>
                    <a:pt x="577078" y="2011451"/>
                    <a:pt x="574055" y="2011451"/>
                  </a:cubicBezTo>
                  <a:cubicBezTo>
                    <a:pt x="571032" y="2014437"/>
                    <a:pt x="568009" y="2017423"/>
                    <a:pt x="564986" y="2017423"/>
                  </a:cubicBezTo>
                  <a:cubicBezTo>
                    <a:pt x="558940" y="2017423"/>
                    <a:pt x="555917" y="2017423"/>
                    <a:pt x="552894" y="2014437"/>
                  </a:cubicBezTo>
                  <a:cubicBezTo>
                    <a:pt x="552894" y="2014437"/>
                    <a:pt x="549870" y="2014437"/>
                    <a:pt x="549870" y="2011451"/>
                  </a:cubicBezTo>
                  <a:cubicBezTo>
                    <a:pt x="546847" y="2011451"/>
                    <a:pt x="543824" y="2008465"/>
                    <a:pt x="543824" y="2005479"/>
                  </a:cubicBezTo>
                  <a:cubicBezTo>
                    <a:pt x="540801" y="2002493"/>
                    <a:pt x="540801" y="1999507"/>
                    <a:pt x="540801" y="1996521"/>
                  </a:cubicBezTo>
                  <a:cubicBezTo>
                    <a:pt x="540801" y="1996521"/>
                    <a:pt x="540801" y="1993535"/>
                    <a:pt x="540801" y="1993535"/>
                  </a:cubicBezTo>
                  <a:cubicBezTo>
                    <a:pt x="516617" y="1978604"/>
                    <a:pt x="492433" y="1960688"/>
                    <a:pt x="471272" y="1939785"/>
                  </a:cubicBezTo>
                  <a:cubicBezTo>
                    <a:pt x="468249" y="1936799"/>
                    <a:pt x="471272" y="1930827"/>
                    <a:pt x="474295" y="1927841"/>
                  </a:cubicBezTo>
                  <a:cubicBezTo>
                    <a:pt x="475806" y="1926348"/>
                    <a:pt x="478074" y="1925602"/>
                    <a:pt x="480341" y="1925975"/>
                  </a:cubicBezTo>
                  <a:close/>
                  <a:moveTo>
                    <a:pt x="100503" y="1880500"/>
                  </a:moveTo>
                  <a:cubicBezTo>
                    <a:pt x="103519" y="1880500"/>
                    <a:pt x="109552" y="1886500"/>
                    <a:pt x="109552" y="1889500"/>
                  </a:cubicBezTo>
                  <a:cubicBezTo>
                    <a:pt x="106535" y="1895500"/>
                    <a:pt x="103519" y="1898499"/>
                    <a:pt x="97486" y="1898499"/>
                  </a:cubicBezTo>
                  <a:cubicBezTo>
                    <a:pt x="73355" y="1898499"/>
                    <a:pt x="52240" y="1904499"/>
                    <a:pt x="31126" y="1913499"/>
                  </a:cubicBezTo>
                  <a:cubicBezTo>
                    <a:pt x="28109" y="1925498"/>
                    <a:pt x="13027" y="1934498"/>
                    <a:pt x="3978" y="1922499"/>
                  </a:cubicBezTo>
                  <a:cubicBezTo>
                    <a:pt x="-8087" y="1907499"/>
                    <a:pt x="10011" y="1889500"/>
                    <a:pt x="22077" y="1898499"/>
                  </a:cubicBezTo>
                  <a:cubicBezTo>
                    <a:pt x="46208" y="1886500"/>
                    <a:pt x="73355" y="1880500"/>
                    <a:pt x="100503" y="1880500"/>
                  </a:cubicBezTo>
                  <a:close/>
                  <a:moveTo>
                    <a:pt x="1142923" y="1829491"/>
                  </a:moveTo>
                  <a:cubicBezTo>
                    <a:pt x="1160968" y="1826502"/>
                    <a:pt x="1176006" y="1844437"/>
                    <a:pt x="1176006" y="1862372"/>
                  </a:cubicBezTo>
                  <a:cubicBezTo>
                    <a:pt x="1176006" y="1880307"/>
                    <a:pt x="1160968" y="1892264"/>
                    <a:pt x="1142923" y="1892264"/>
                  </a:cubicBezTo>
                  <a:cubicBezTo>
                    <a:pt x="1025630" y="1910199"/>
                    <a:pt x="908336" y="1934112"/>
                    <a:pt x="794050" y="1969982"/>
                  </a:cubicBezTo>
                  <a:cubicBezTo>
                    <a:pt x="788035" y="1990906"/>
                    <a:pt x="769990" y="2005852"/>
                    <a:pt x="742922" y="2005852"/>
                  </a:cubicBezTo>
                  <a:cubicBezTo>
                    <a:pt x="670742" y="2005852"/>
                    <a:pt x="670742" y="1895253"/>
                    <a:pt x="742922" y="1895253"/>
                  </a:cubicBezTo>
                  <a:cubicBezTo>
                    <a:pt x="757960" y="1895253"/>
                    <a:pt x="769990" y="1898242"/>
                    <a:pt x="779013" y="1907210"/>
                  </a:cubicBezTo>
                  <a:cubicBezTo>
                    <a:pt x="899314" y="1871340"/>
                    <a:pt x="1019615" y="1844437"/>
                    <a:pt x="1142923" y="1829491"/>
                  </a:cubicBezTo>
                  <a:close/>
                  <a:moveTo>
                    <a:pt x="500460" y="1816859"/>
                  </a:moveTo>
                  <a:cubicBezTo>
                    <a:pt x="524644" y="1819840"/>
                    <a:pt x="548828" y="1822820"/>
                    <a:pt x="573012" y="1825800"/>
                  </a:cubicBezTo>
                  <a:cubicBezTo>
                    <a:pt x="573012" y="1825800"/>
                    <a:pt x="576036" y="1822820"/>
                    <a:pt x="576036" y="1822820"/>
                  </a:cubicBezTo>
                  <a:cubicBezTo>
                    <a:pt x="576036" y="1819840"/>
                    <a:pt x="579059" y="1819840"/>
                    <a:pt x="582082" y="1819840"/>
                  </a:cubicBezTo>
                  <a:cubicBezTo>
                    <a:pt x="582082" y="1819840"/>
                    <a:pt x="585105" y="1819840"/>
                    <a:pt x="588128" y="1819840"/>
                  </a:cubicBezTo>
                  <a:cubicBezTo>
                    <a:pt x="588128" y="1819840"/>
                    <a:pt x="591151" y="1819840"/>
                    <a:pt x="594174" y="1819840"/>
                  </a:cubicBezTo>
                  <a:cubicBezTo>
                    <a:pt x="594174" y="1822820"/>
                    <a:pt x="597197" y="1822820"/>
                    <a:pt x="597197" y="1825800"/>
                  </a:cubicBezTo>
                  <a:cubicBezTo>
                    <a:pt x="600220" y="1828781"/>
                    <a:pt x="600220" y="1828781"/>
                    <a:pt x="603243" y="1831761"/>
                  </a:cubicBezTo>
                  <a:cubicBezTo>
                    <a:pt x="603243" y="1834742"/>
                    <a:pt x="603243" y="1834742"/>
                    <a:pt x="603243" y="1837722"/>
                  </a:cubicBezTo>
                  <a:cubicBezTo>
                    <a:pt x="600220" y="1840703"/>
                    <a:pt x="600220" y="1840703"/>
                    <a:pt x="600220" y="1843683"/>
                  </a:cubicBezTo>
                  <a:cubicBezTo>
                    <a:pt x="597197" y="1846664"/>
                    <a:pt x="597197" y="1846664"/>
                    <a:pt x="597197" y="1846664"/>
                  </a:cubicBezTo>
                  <a:cubicBezTo>
                    <a:pt x="594174" y="1849644"/>
                    <a:pt x="591151" y="1849644"/>
                    <a:pt x="591151" y="1849644"/>
                  </a:cubicBezTo>
                  <a:cubicBezTo>
                    <a:pt x="588128" y="1849644"/>
                    <a:pt x="585105" y="1849644"/>
                    <a:pt x="585105" y="1849644"/>
                  </a:cubicBezTo>
                  <a:cubicBezTo>
                    <a:pt x="582082" y="1849644"/>
                    <a:pt x="579059" y="1849644"/>
                    <a:pt x="579059" y="1849644"/>
                  </a:cubicBezTo>
                  <a:cubicBezTo>
                    <a:pt x="576036" y="1846664"/>
                    <a:pt x="576036" y="1846664"/>
                    <a:pt x="573012" y="1843683"/>
                  </a:cubicBezTo>
                  <a:cubicBezTo>
                    <a:pt x="548828" y="1840703"/>
                    <a:pt x="524644" y="1837722"/>
                    <a:pt x="497437" y="1834742"/>
                  </a:cubicBezTo>
                  <a:cubicBezTo>
                    <a:pt x="494414" y="1834742"/>
                    <a:pt x="491391" y="1828781"/>
                    <a:pt x="491391" y="1825800"/>
                  </a:cubicBezTo>
                  <a:cubicBezTo>
                    <a:pt x="491391" y="1819840"/>
                    <a:pt x="497437" y="1816859"/>
                    <a:pt x="500460" y="1816859"/>
                  </a:cubicBezTo>
                  <a:close/>
                  <a:moveTo>
                    <a:pt x="2318958" y="1757284"/>
                  </a:moveTo>
                  <a:cubicBezTo>
                    <a:pt x="2327242" y="1755036"/>
                    <a:pt x="2336279" y="1755786"/>
                    <a:pt x="2343810" y="1760281"/>
                  </a:cubicBezTo>
                  <a:cubicBezTo>
                    <a:pt x="2416104" y="1799242"/>
                    <a:pt x="2485387" y="1835206"/>
                    <a:pt x="2557681" y="1874167"/>
                  </a:cubicBezTo>
                  <a:cubicBezTo>
                    <a:pt x="2563706" y="1871170"/>
                    <a:pt x="2566718" y="1865176"/>
                    <a:pt x="2572743" y="1865176"/>
                  </a:cubicBezTo>
                  <a:cubicBezTo>
                    <a:pt x="2581779" y="1862179"/>
                    <a:pt x="2587804" y="1859182"/>
                    <a:pt x="2596841" y="1859182"/>
                  </a:cubicBezTo>
                  <a:cubicBezTo>
                    <a:pt x="2596841" y="1859182"/>
                    <a:pt x="2596841" y="1859182"/>
                    <a:pt x="2599853" y="1859182"/>
                  </a:cubicBezTo>
                  <a:cubicBezTo>
                    <a:pt x="2608890" y="1859182"/>
                    <a:pt x="2620939" y="1862179"/>
                    <a:pt x="2626964" y="1868173"/>
                  </a:cubicBezTo>
                  <a:cubicBezTo>
                    <a:pt x="2632988" y="1871170"/>
                    <a:pt x="2636000" y="1874167"/>
                    <a:pt x="2639013" y="1877164"/>
                  </a:cubicBezTo>
                  <a:cubicBezTo>
                    <a:pt x="2648049" y="1883158"/>
                    <a:pt x="2651062" y="1892148"/>
                    <a:pt x="2654074" y="1901139"/>
                  </a:cubicBezTo>
                  <a:cubicBezTo>
                    <a:pt x="2654074" y="1907133"/>
                    <a:pt x="2657086" y="1910130"/>
                    <a:pt x="2657086" y="1916124"/>
                  </a:cubicBezTo>
                  <a:cubicBezTo>
                    <a:pt x="2657086" y="1925115"/>
                    <a:pt x="2654074" y="1931109"/>
                    <a:pt x="2651062" y="1937103"/>
                  </a:cubicBezTo>
                  <a:cubicBezTo>
                    <a:pt x="2648049" y="1946094"/>
                    <a:pt x="2645037" y="1952088"/>
                    <a:pt x="2639013" y="1955085"/>
                  </a:cubicBezTo>
                  <a:cubicBezTo>
                    <a:pt x="2636000" y="1961079"/>
                    <a:pt x="2629976" y="1964076"/>
                    <a:pt x="2620939" y="1967073"/>
                  </a:cubicBezTo>
                  <a:cubicBezTo>
                    <a:pt x="2614914" y="1970070"/>
                    <a:pt x="2608890" y="1973067"/>
                    <a:pt x="2599853" y="1973067"/>
                  </a:cubicBezTo>
                  <a:cubicBezTo>
                    <a:pt x="2599853" y="1973067"/>
                    <a:pt x="2599853" y="1973067"/>
                    <a:pt x="2596841" y="1973067"/>
                  </a:cubicBezTo>
                  <a:cubicBezTo>
                    <a:pt x="2584792" y="1973067"/>
                    <a:pt x="2575755" y="1970070"/>
                    <a:pt x="2566718" y="1964076"/>
                  </a:cubicBezTo>
                  <a:cubicBezTo>
                    <a:pt x="2563706" y="1961079"/>
                    <a:pt x="2560694" y="1958082"/>
                    <a:pt x="2554669" y="1955085"/>
                  </a:cubicBezTo>
                  <a:cubicBezTo>
                    <a:pt x="2551657" y="1952088"/>
                    <a:pt x="2548644" y="1946094"/>
                    <a:pt x="2545632" y="1940100"/>
                  </a:cubicBezTo>
                  <a:cubicBezTo>
                    <a:pt x="2467313" y="1898142"/>
                    <a:pt x="2388994" y="1856185"/>
                    <a:pt x="2310674" y="1817224"/>
                  </a:cubicBezTo>
                  <a:cubicBezTo>
                    <a:pt x="2295613" y="1808233"/>
                    <a:pt x="2292601" y="1787254"/>
                    <a:pt x="2298625" y="1772269"/>
                  </a:cubicBezTo>
                  <a:cubicBezTo>
                    <a:pt x="2303144" y="1764777"/>
                    <a:pt x="2310675" y="1759532"/>
                    <a:pt x="2318958" y="1757284"/>
                  </a:cubicBezTo>
                  <a:close/>
                  <a:moveTo>
                    <a:pt x="2948564" y="1747433"/>
                  </a:moveTo>
                  <a:cubicBezTo>
                    <a:pt x="2951595" y="1747433"/>
                    <a:pt x="2954626" y="1750487"/>
                    <a:pt x="2954626" y="1753540"/>
                  </a:cubicBezTo>
                  <a:cubicBezTo>
                    <a:pt x="2954626" y="1768807"/>
                    <a:pt x="2954626" y="1784075"/>
                    <a:pt x="2957656" y="1799342"/>
                  </a:cubicBezTo>
                  <a:cubicBezTo>
                    <a:pt x="2957656" y="1799342"/>
                    <a:pt x="2957656" y="1799342"/>
                    <a:pt x="2960687" y="1802395"/>
                  </a:cubicBezTo>
                  <a:cubicBezTo>
                    <a:pt x="2960687" y="1802395"/>
                    <a:pt x="2960687" y="1802395"/>
                    <a:pt x="2963717" y="1805449"/>
                  </a:cubicBezTo>
                  <a:cubicBezTo>
                    <a:pt x="2963717" y="1805449"/>
                    <a:pt x="2963717" y="1808502"/>
                    <a:pt x="2963717" y="1811556"/>
                  </a:cubicBezTo>
                  <a:cubicBezTo>
                    <a:pt x="2963717" y="1811556"/>
                    <a:pt x="2963717" y="1811556"/>
                    <a:pt x="2963717" y="1814609"/>
                  </a:cubicBezTo>
                  <a:cubicBezTo>
                    <a:pt x="2963717" y="1814609"/>
                    <a:pt x="2963717" y="1817663"/>
                    <a:pt x="2960687" y="1817663"/>
                  </a:cubicBezTo>
                  <a:cubicBezTo>
                    <a:pt x="2960687" y="1817663"/>
                    <a:pt x="2960687" y="1817663"/>
                    <a:pt x="2957656" y="1820716"/>
                  </a:cubicBezTo>
                  <a:cubicBezTo>
                    <a:pt x="2957656" y="1820716"/>
                    <a:pt x="2957656" y="1820716"/>
                    <a:pt x="2954626" y="1820716"/>
                  </a:cubicBezTo>
                  <a:cubicBezTo>
                    <a:pt x="2954626" y="1820716"/>
                    <a:pt x="2951595" y="1820716"/>
                    <a:pt x="2951595" y="1820716"/>
                  </a:cubicBezTo>
                  <a:cubicBezTo>
                    <a:pt x="2948564" y="1820716"/>
                    <a:pt x="2948564" y="1820716"/>
                    <a:pt x="2948564" y="1817663"/>
                  </a:cubicBezTo>
                  <a:cubicBezTo>
                    <a:pt x="2945534" y="1817663"/>
                    <a:pt x="2945534" y="1817663"/>
                    <a:pt x="2945534" y="1814609"/>
                  </a:cubicBezTo>
                  <a:cubicBezTo>
                    <a:pt x="2945534" y="1814609"/>
                    <a:pt x="2945534" y="1814609"/>
                    <a:pt x="2942503" y="1814609"/>
                  </a:cubicBezTo>
                  <a:cubicBezTo>
                    <a:pt x="2942503" y="1814609"/>
                    <a:pt x="2942503" y="1811556"/>
                    <a:pt x="2942503" y="1808502"/>
                  </a:cubicBezTo>
                  <a:cubicBezTo>
                    <a:pt x="2942503" y="1805449"/>
                    <a:pt x="2942503" y="1805449"/>
                    <a:pt x="2945534" y="1802395"/>
                  </a:cubicBezTo>
                  <a:cubicBezTo>
                    <a:pt x="2942503" y="1787128"/>
                    <a:pt x="2942503" y="1771861"/>
                    <a:pt x="2942503" y="1753540"/>
                  </a:cubicBezTo>
                  <a:cubicBezTo>
                    <a:pt x="2942503" y="1750487"/>
                    <a:pt x="2945534" y="1747433"/>
                    <a:pt x="2948564" y="1747433"/>
                  </a:cubicBezTo>
                  <a:close/>
                  <a:moveTo>
                    <a:pt x="2830927" y="1714763"/>
                  </a:moveTo>
                  <a:cubicBezTo>
                    <a:pt x="2833957" y="1711814"/>
                    <a:pt x="2837745" y="1712551"/>
                    <a:pt x="2840018" y="1714763"/>
                  </a:cubicBezTo>
                  <a:cubicBezTo>
                    <a:pt x="2842291" y="1716975"/>
                    <a:pt x="2843049" y="1720662"/>
                    <a:pt x="2840018" y="1723611"/>
                  </a:cubicBezTo>
                  <a:cubicBezTo>
                    <a:pt x="2830927" y="1732460"/>
                    <a:pt x="2818805" y="1741308"/>
                    <a:pt x="2806682" y="1750157"/>
                  </a:cubicBezTo>
                  <a:cubicBezTo>
                    <a:pt x="2806682" y="1750157"/>
                    <a:pt x="2806682" y="1750157"/>
                    <a:pt x="2806682" y="1753106"/>
                  </a:cubicBezTo>
                  <a:cubicBezTo>
                    <a:pt x="2803652" y="1753106"/>
                    <a:pt x="2803652" y="1753106"/>
                    <a:pt x="2803652" y="1753106"/>
                  </a:cubicBezTo>
                  <a:cubicBezTo>
                    <a:pt x="2803652" y="1756056"/>
                    <a:pt x="2803652" y="1756056"/>
                    <a:pt x="2803652" y="1756056"/>
                  </a:cubicBezTo>
                  <a:cubicBezTo>
                    <a:pt x="2800621" y="1756056"/>
                    <a:pt x="2800621" y="1759005"/>
                    <a:pt x="2800621" y="1759005"/>
                  </a:cubicBezTo>
                  <a:cubicBezTo>
                    <a:pt x="2797591" y="1759005"/>
                    <a:pt x="2797591" y="1759005"/>
                    <a:pt x="2794560" y="1759005"/>
                  </a:cubicBezTo>
                  <a:cubicBezTo>
                    <a:pt x="2794560" y="1759005"/>
                    <a:pt x="2791530" y="1759005"/>
                    <a:pt x="2791530" y="1759005"/>
                  </a:cubicBezTo>
                  <a:cubicBezTo>
                    <a:pt x="2788499" y="1759005"/>
                    <a:pt x="2788499" y="1759005"/>
                    <a:pt x="2788499" y="1759005"/>
                  </a:cubicBezTo>
                  <a:cubicBezTo>
                    <a:pt x="2788499" y="1756056"/>
                    <a:pt x="2785469" y="1756056"/>
                    <a:pt x="2785469" y="1756056"/>
                  </a:cubicBezTo>
                  <a:cubicBezTo>
                    <a:pt x="2785469" y="1756056"/>
                    <a:pt x="2785469" y="1756056"/>
                    <a:pt x="2785469" y="1753106"/>
                  </a:cubicBezTo>
                  <a:cubicBezTo>
                    <a:pt x="2785469" y="1753106"/>
                    <a:pt x="2782438" y="1750157"/>
                    <a:pt x="2782438" y="1753106"/>
                  </a:cubicBezTo>
                  <a:cubicBezTo>
                    <a:pt x="2782438" y="1750157"/>
                    <a:pt x="2782438" y="1750157"/>
                    <a:pt x="2782438" y="1750157"/>
                  </a:cubicBezTo>
                  <a:cubicBezTo>
                    <a:pt x="2782438" y="1747207"/>
                    <a:pt x="2782438" y="1747207"/>
                    <a:pt x="2782438" y="1747207"/>
                  </a:cubicBezTo>
                  <a:cubicBezTo>
                    <a:pt x="2782438" y="1744258"/>
                    <a:pt x="2785469" y="1744258"/>
                    <a:pt x="2785469" y="1744258"/>
                  </a:cubicBezTo>
                  <a:cubicBezTo>
                    <a:pt x="2785469" y="1744258"/>
                    <a:pt x="2785469" y="1744258"/>
                    <a:pt x="2785469" y="1741308"/>
                  </a:cubicBezTo>
                  <a:cubicBezTo>
                    <a:pt x="2788499" y="1741308"/>
                    <a:pt x="2788499" y="1738359"/>
                    <a:pt x="2791530" y="1738359"/>
                  </a:cubicBezTo>
                  <a:cubicBezTo>
                    <a:pt x="2791530" y="1738359"/>
                    <a:pt x="2791530" y="1738359"/>
                    <a:pt x="2794560" y="1738359"/>
                  </a:cubicBezTo>
                  <a:cubicBezTo>
                    <a:pt x="2794560" y="1738359"/>
                    <a:pt x="2797591" y="1738359"/>
                    <a:pt x="2797591" y="1738359"/>
                  </a:cubicBezTo>
                  <a:cubicBezTo>
                    <a:pt x="2797591" y="1738359"/>
                    <a:pt x="2797591" y="1738359"/>
                    <a:pt x="2800621" y="1738359"/>
                  </a:cubicBezTo>
                  <a:cubicBezTo>
                    <a:pt x="2812743" y="1732460"/>
                    <a:pt x="2821835" y="1723611"/>
                    <a:pt x="2830927" y="1714763"/>
                  </a:cubicBezTo>
                  <a:close/>
                  <a:moveTo>
                    <a:pt x="3031464" y="1703079"/>
                  </a:moveTo>
                  <a:cubicBezTo>
                    <a:pt x="3034483" y="1703079"/>
                    <a:pt x="3037501" y="1703079"/>
                    <a:pt x="3037501" y="1706098"/>
                  </a:cubicBezTo>
                  <a:cubicBezTo>
                    <a:pt x="3049575" y="1721190"/>
                    <a:pt x="3061650" y="1736283"/>
                    <a:pt x="3076742" y="1745338"/>
                  </a:cubicBezTo>
                  <a:cubicBezTo>
                    <a:pt x="3079761" y="1745338"/>
                    <a:pt x="3085798" y="1745338"/>
                    <a:pt x="3088816" y="1745338"/>
                  </a:cubicBezTo>
                  <a:cubicBezTo>
                    <a:pt x="3091835" y="1748357"/>
                    <a:pt x="3091835" y="1751375"/>
                    <a:pt x="3091835" y="1754394"/>
                  </a:cubicBezTo>
                  <a:cubicBezTo>
                    <a:pt x="3091835" y="1754394"/>
                    <a:pt x="3091835" y="1754394"/>
                    <a:pt x="3091835" y="1757413"/>
                  </a:cubicBezTo>
                  <a:cubicBezTo>
                    <a:pt x="3091835" y="1760431"/>
                    <a:pt x="3094853" y="1760431"/>
                    <a:pt x="3091835" y="1760431"/>
                  </a:cubicBezTo>
                  <a:cubicBezTo>
                    <a:pt x="3091835" y="1763450"/>
                    <a:pt x="3091835" y="1763450"/>
                    <a:pt x="3091835" y="1763450"/>
                  </a:cubicBezTo>
                  <a:cubicBezTo>
                    <a:pt x="3091835" y="1766468"/>
                    <a:pt x="3088816" y="1769487"/>
                    <a:pt x="3085798" y="1769487"/>
                  </a:cubicBezTo>
                  <a:cubicBezTo>
                    <a:pt x="3085798" y="1769487"/>
                    <a:pt x="3082779" y="1772505"/>
                    <a:pt x="3079761" y="1772505"/>
                  </a:cubicBezTo>
                  <a:cubicBezTo>
                    <a:pt x="3076742" y="1772505"/>
                    <a:pt x="3076742" y="1769487"/>
                    <a:pt x="3073724" y="1769487"/>
                  </a:cubicBezTo>
                  <a:cubicBezTo>
                    <a:pt x="3073724" y="1769487"/>
                    <a:pt x="3070705" y="1766468"/>
                    <a:pt x="3070705" y="1766468"/>
                  </a:cubicBezTo>
                  <a:cubicBezTo>
                    <a:pt x="3070705" y="1766468"/>
                    <a:pt x="3070705" y="1763450"/>
                    <a:pt x="3067687" y="1763450"/>
                  </a:cubicBezTo>
                  <a:cubicBezTo>
                    <a:pt x="3067687" y="1760431"/>
                    <a:pt x="3067687" y="1757413"/>
                    <a:pt x="3067687" y="1754394"/>
                  </a:cubicBezTo>
                  <a:cubicBezTo>
                    <a:pt x="3052594" y="1742320"/>
                    <a:pt x="3040520" y="1727227"/>
                    <a:pt x="3028446" y="1712135"/>
                  </a:cubicBezTo>
                  <a:cubicBezTo>
                    <a:pt x="3025427" y="1709116"/>
                    <a:pt x="3028446" y="1706098"/>
                    <a:pt x="3031464" y="1703079"/>
                  </a:cubicBezTo>
                  <a:close/>
                  <a:moveTo>
                    <a:pt x="552423" y="1697293"/>
                  </a:moveTo>
                  <a:cubicBezTo>
                    <a:pt x="552423" y="1697293"/>
                    <a:pt x="555429" y="1697293"/>
                    <a:pt x="555429" y="1697293"/>
                  </a:cubicBezTo>
                  <a:cubicBezTo>
                    <a:pt x="558435" y="1697293"/>
                    <a:pt x="561441" y="1697293"/>
                    <a:pt x="564447" y="1697293"/>
                  </a:cubicBezTo>
                  <a:cubicBezTo>
                    <a:pt x="564447" y="1700306"/>
                    <a:pt x="567454" y="1700306"/>
                    <a:pt x="567454" y="1700306"/>
                  </a:cubicBezTo>
                  <a:cubicBezTo>
                    <a:pt x="567454" y="1703320"/>
                    <a:pt x="570460" y="1706333"/>
                    <a:pt x="570460" y="1706333"/>
                  </a:cubicBezTo>
                  <a:cubicBezTo>
                    <a:pt x="570460" y="1709346"/>
                    <a:pt x="570460" y="1712360"/>
                    <a:pt x="570460" y="1712360"/>
                  </a:cubicBezTo>
                  <a:cubicBezTo>
                    <a:pt x="570460" y="1715373"/>
                    <a:pt x="570460" y="1718386"/>
                    <a:pt x="567454" y="1718386"/>
                  </a:cubicBezTo>
                  <a:cubicBezTo>
                    <a:pt x="567454" y="1721400"/>
                    <a:pt x="567454" y="1721400"/>
                    <a:pt x="564447" y="1724413"/>
                  </a:cubicBezTo>
                  <a:cubicBezTo>
                    <a:pt x="561441" y="1727426"/>
                    <a:pt x="558435" y="1727426"/>
                    <a:pt x="555429" y="1727426"/>
                  </a:cubicBezTo>
                  <a:cubicBezTo>
                    <a:pt x="555429" y="1727426"/>
                    <a:pt x="555429" y="1727426"/>
                    <a:pt x="552423" y="1727426"/>
                  </a:cubicBezTo>
                  <a:cubicBezTo>
                    <a:pt x="549416" y="1727426"/>
                    <a:pt x="546410" y="1727426"/>
                    <a:pt x="546410" y="1724413"/>
                  </a:cubicBezTo>
                  <a:cubicBezTo>
                    <a:pt x="525367" y="1730440"/>
                    <a:pt x="501317" y="1736466"/>
                    <a:pt x="480274" y="1742493"/>
                  </a:cubicBezTo>
                  <a:cubicBezTo>
                    <a:pt x="477267" y="1745506"/>
                    <a:pt x="471255" y="1745506"/>
                    <a:pt x="468249" y="1739480"/>
                  </a:cubicBezTo>
                  <a:cubicBezTo>
                    <a:pt x="468249" y="1733453"/>
                    <a:pt x="468249" y="1727426"/>
                    <a:pt x="474261" y="1727426"/>
                  </a:cubicBezTo>
                  <a:cubicBezTo>
                    <a:pt x="495305" y="1721400"/>
                    <a:pt x="516348" y="1715373"/>
                    <a:pt x="540398" y="1709346"/>
                  </a:cubicBezTo>
                  <a:cubicBezTo>
                    <a:pt x="540398" y="1706333"/>
                    <a:pt x="540398" y="1706333"/>
                    <a:pt x="540398" y="1703320"/>
                  </a:cubicBezTo>
                  <a:cubicBezTo>
                    <a:pt x="540398" y="1703320"/>
                    <a:pt x="543404" y="1700306"/>
                    <a:pt x="543404" y="1700306"/>
                  </a:cubicBezTo>
                  <a:cubicBezTo>
                    <a:pt x="546410" y="1697293"/>
                    <a:pt x="549416" y="1697293"/>
                    <a:pt x="552423" y="1697293"/>
                  </a:cubicBezTo>
                  <a:close/>
                  <a:moveTo>
                    <a:pt x="44916" y="1687082"/>
                  </a:moveTo>
                  <a:cubicBezTo>
                    <a:pt x="48880" y="1687407"/>
                    <a:pt x="52798" y="1689449"/>
                    <a:pt x="55782" y="1693906"/>
                  </a:cubicBezTo>
                  <a:cubicBezTo>
                    <a:pt x="58767" y="1696877"/>
                    <a:pt x="58767" y="1699848"/>
                    <a:pt x="58767" y="1702819"/>
                  </a:cubicBezTo>
                  <a:cubicBezTo>
                    <a:pt x="88612" y="1723615"/>
                    <a:pt x="115474" y="1744412"/>
                    <a:pt x="139350" y="1768179"/>
                  </a:cubicBezTo>
                  <a:cubicBezTo>
                    <a:pt x="142335" y="1771150"/>
                    <a:pt x="142335" y="1780063"/>
                    <a:pt x="139350" y="1780063"/>
                  </a:cubicBezTo>
                  <a:cubicBezTo>
                    <a:pt x="133381" y="1786005"/>
                    <a:pt x="130396" y="1783034"/>
                    <a:pt x="127412" y="1780063"/>
                  </a:cubicBezTo>
                  <a:cubicBezTo>
                    <a:pt x="100551" y="1756296"/>
                    <a:pt x="76674" y="1735499"/>
                    <a:pt x="46828" y="1717673"/>
                  </a:cubicBezTo>
                  <a:cubicBezTo>
                    <a:pt x="40859" y="1720644"/>
                    <a:pt x="34890" y="1717673"/>
                    <a:pt x="31906" y="1711731"/>
                  </a:cubicBezTo>
                  <a:cubicBezTo>
                    <a:pt x="20714" y="1700590"/>
                    <a:pt x="33025" y="1686107"/>
                    <a:pt x="44916" y="1687082"/>
                  </a:cubicBezTo>
                  <a:close/>
                  <a:moveTo>
                    <a:pt x="2767456" y="1634810"/>
                  </a:moveTo>
                  <a:cubicBezTo>
                    <a:pt x="2776579" y="1634425"/>
                    <a:pt x="2785703" y="1635196"/>
                    <a:pt x="2794826" y="1636739"/>
                  </a:cubicBezTo>
                  <a:cubicBezTo>
                    <a:pt x="2797867" y="1636739"/>
                    <a:pt x="2797867" y="1639824"/>
                    <a:pt x="2797867" y="1642910"/>
                  </a:cubicBezTo>
                  <a:cubicBezTo>
                    <a:pt x="2797867" y="1645996"/>
                    <a:pt x="2794826" y="1649081"/>
                    <a:pt x="2791785" y="1649081"/>
                  </a:cubicBezTo>
                  <a:cubicBezTo>
                    <a:pt x="2776579" y="1645996"/>
                    <a:pt x="2758333" y="1645996"/>
                    <a:pt x="2746168" y="1652167"/>
                  </a:cubicBezTo>
                  <a:cubicBezTo>
                    <a:pt x="2743127" y="1661424"/>
                    <a:pt x="2730963" y="1664509"/>
                    <a:pt x="2724880" y="1655252"/>
                  </a:cubicBezTo>
                  <a:cubicBezTo>
                    <a:pt x="2718798" y="1642910"/>
                    <a:pt x="2734004" y="1633653"/>
                    <a:pt x="2740086" y="1639824"/>
                  </a:cubicBezTo>
                  <a:cubicBezTo>
                    <a:pt x="2749209" y="1636739"/>
                    <a:pt x="2758333" y="1635196"/>
                    <a:pt x="2767456" y="1634810"/>
                  </a:cubicBezTo>
                  <a:close/>
                  <a:moveTo>
                    <a:pt x="3060301" y="1633653"/>
                  </a:moveTo>
                  <a:cubicBezTo>
                    <a:pt x="3075167" y="1639824"/>
                    <a:pt x="3090033" y="1642910"/>
                    <a:pt x="3107871" y="1645996"/>
                  </a:cubicBezTo>
                  <a:cubicBezTo>
                    <a:pt x="3110845" y="1645996"/>
                    <a:pt x="3110845" y="1642910"/>
                    <a:pt x="3113818" y="1642910"/>
                  </a:cubicBezTo>
                  <a:cubicBezTo>
                    <a:pt x="3113818" y="1642910"/>
                    <a:pt x="3116791" y="1642910"/>
                    <a:pt x="3116791" y="1642910"/>
                  </a:cubicBezTo>
                  <a:cubicBezTo>
                    <a:pt x="3116791" y="1645996"/>
                    <a:pt x="3119764" y="1645996"/>
                    <a:pt x="3119764" y="1645996"/>
                  </a:cubicBezTo>
                  <a:cubicBezTo>
                    <a:pt x="3122737" y="1645996"/>
                    <a:pt x="3122737" y="1649081"/>
                    <a:pt x="3122737" y="1649081"/>
                  </a:cubicBezTo>
                  <a:cubicBezTo>
                    <a:pt x="3122737" y="1652167"/>
                    <a:pt x="3125710" y="1652167"/>
                    <a:pt x="3125710" y="1655252"/>
                  </a:cubicBezTo>
                  <a:cubicBezTo>
                    <a:pt x="3125710" y="1655252"/>
                    <a:pt x="3125710" y="1655252"/>
                    <a:pt x="3125710" y="1658338"/>
                  </a:cubicBezTo>
                  <a:cubicBezTo>
                    <a:pt x="3122737" y="1658338"/>
                    <a:pt x="3122737" y="1661424"/>
                    <a:pt x="3122737" y="1661424"/>
                  </a:cubicBezTo>
                  <a:cubicBezTo>
                    <a:pt x="3119764" y="1664509"/>
                    <a:pt x="3119764" y="1664509"/>
                    <a:pt x="3119764" y="1664509"/>
                  </a:cubicBezTo>
                  <a:cubicBezTo>
                    <a:pt x="3116791" y="1664509"/>
                    <a:pt x="3116791" y="1664509"/>
                    <a:pt x="3116791" y="1664509"/>
                  </a:cubicBezTo>
                  <a:cubicBezTo>
                    <a:pt x="3113818" y="1664509"/>
                    <a:pt x="3113818" y="1664509"/>
                    <a:pt x="3110845" y="1664509"/>
                  </a:cubicBezTo>
                  <a:cubicBezTo>
                    <a:pt x="3110845" y="1664509"/>
                    <a:pt x="3107871" y="1664509"/>
                    <a:pt x="3107871" y="1664509"/>
                  </a:cubicBezTo>
                  <a:cubicBezTo>
                    <a:pt x="3107871" y="1661424"/>
                    <a:pt x="3104898" y="1661424"/>
                    <a:pt x="3104898" y="1661424"/>
                  </a:cubicBezTo>
                  <a:cubicBezTo>
                    <a:pt x="3104898" y="1661424"/>
                    <a:pt x="3104898" y="1658338"/>
                    <a:pt x="3104898" y="1658338"/>
                  </a:cubicBezTo>
                  <a:cubicBezTo>
                    <a:pt x="3090033" y="1655252"/>
                    <a:pt x="3075167" y="1652167"/>
                    <a:pt x="3057328" y="1645996"/>
                  </a:cubicBezTo>
                  <a:cubicBezTo>
                    <a:pt x="3054355" y="1645996"/>
                    <a:pt x="3054355" y="1642910"/>
                    <a:pt x="3054355" y="1639824"/>
                  </a:cubicBezTo>
                  <a:cubicBezTo>
                    <a:pt x="3054355" y="1636739"/>
                    <a:pt x="3057328" y="1633653"/>
                    <a:pt x="3060301" y="1633653"/>
                  </a:cubicBezTo>
                  <a:close/>
                  <a:moveTo>
                    <a:pt x="154484" y="1579655"/>
                  </a:moveTo>
                  <a:cubicBezTo>
                    <a:pt x="157473" y="1579655"/>
                    <a:pt x="160462" y="1582660"/>
                    <a:pt x="160462" y="1582660"/>
                  </a:cubicBezTo>
                  <a:cubicBezTo>
                    <a:pt x="163452" y="1585665"/>
                    <a:pt x="163452" y="1585665"/>
                    <a:pt x="166441" y="1585665"/>
                  </a:cubicBezTo>
                  <a:cubicBezTo>
                    <a:pt x="166441" y="1588670"/>
                    <a:pt x="166441" y="1591675"/>
                    <a:pt x="169430" y="1594679"/>
                  </a:cubicBezTo>
                  <a:cubicBezTo>
                    <a:pt x="169430" y="1594679"/>
                    <a:pt x="169430" y="1597684"/>
                    <a:pt x="169430" y="1597684"/>
                  </a:cubicBezTo>
                  <a:cubicBezTo>
                    <a:pt x="169430" y="1600689"/>
                    <a:pt x="166441" y="1603694"/>
                    <a:pt x="166441" y="1603694"/>
                  </a:cubicBezTo>
                  <a:cubicBezTo>
                    <a:pt x="166441" y="1603694"/>
                    <a:pt x="166441" y="1603694"/>
                    <a:pt x="166441" y="1606699"/>
                  </a:cubicBezTo>
                  <a:cubicBezTo>
                    <a:pt x="175408" y="1633743"/>
                    <a:pt x="184376" y="1663791"/>
                    <a:pt x="193344" y="1693840"/>
                  </a:cubicBezTo>
                  <a:cubicBezTo>
                    <a:pt x="196333" y="1699850"/>
                    <a:pt x="193344" y="1702854"/>
                    <a:pt x="190354" y="1705859"/>
                  </a:cubicBezTo>
                  <a:cubicBezTo>
                    <a:pt x="184376" y="1708864"/>
                    <a:pt x="178398" y="1705859"/>
                    <a:pt x="178398" y="1699850"/>
                  </a:cubicBezTo>
                  <a:cubicBezTo>
                    <a:pt x="166441" y="1672806"/>
                    <a:pt x="157473" y="1642757"/>
                    <a:pt x="148506" y="1612709"/>
                  </a:cubicBezTo>
                  <a:cubicBezTo>
                    <a:pt x="145516" y="1612709"/>
                    <a:pt x="145516" y="1609704"/>
                    <a:pt x="142527" y="1609704"/>
                  </a:cubicBezTo>
                  <a:cubicBezTo>
                    <a:pt x="142527" y="1609704"/>
                    <a:pt x="139538" y="1606699"/>
                    <a:pt x="139538" y="1606699"/>
                  </a:cubicBezTo>
                  <a:cubicBezTo>
                    <a:pt x="136549" y="1603694"/>
                    <a:pt x="136549" y="1600689"/>
                    <a:pt x="136549" y="1597684"/>
                  </a:cubicBezTo>
                  <a:cubicBezTo>
                    <a:pt x="136549" y="1597684"/>
                    <a:pt x="136549" y="1597684"/>
                    <a:pt x="136549" y="1594679"/>
                  </a:cubicBezTo>
                  <a:cubicBezTo>
                    <a:pt x="136549" y="1591675"/>
                    <a:pt x="136549" y="1591675"/>
                    <a:pt x="139538" y="1588670"/>
                  </a:cubicBezTo>
                  <a:cubicBezTo>
                    <a:pt x="139538" y="1585665"/>
                    <a:pt x="139538" y="1585665"/>
                    <a:pt x="142527" y="1582660"/>
                  </a:cubicBezTo>
                  <a:cubicBezTo>
                    <a:pt x="142527" y="1582660"/>
                    <a:pt x="145516" y="1582660"/>
                    <a:pt x="148506" y="1582660"/>
                  </a:cubicBezTo>
                  <a:cubicBezTo>
                    <a:pt x="148506" y="1579655"/>
                    <a:pt x="151495" y="1579655"/>
                    <a:pt x="154484" y="1579655"/>
                  </a:cubicBezTo>
                  <a:close/>
                  <a:moveTo>
                    <a:pt x="3104175" y="1558441"/>
                  </a:moveTo>
                  <a:cubicBezTo>
                    <a:pt x="3107148" y="1558441"/>
                    <a:pt x="3107148" y="1561441"/>
                    <a:pt x="3107148" y="1561441"/>
                  </a:cubicBezTo>
                  <a:cubicBezTo>
                    <a:pt x="3110121" y="1561441"/>
                    <a:pt x="3110121" y="1561441"/>
                    <a:pt x="3113094" y="1561441"/>
                  </a:cubicBezTo>
                  <a:cubicBezTo>
                    <a:pt x="3113094" y="1564441"/>
                    <a:pt x="3113094" y="1564441"/>
                    <a:pt x="3113094" y="1564441"/>
                  </a:cubicBezTo>
                  <a:cubicBezTo>
                    <a:pt x="3116067" y="1567441"/>
                    <a:pt x="3116067" y="1567441"/>
                    <a:pt x="3116067" y="1570441"/>
                  </a:cubicBezTo>
                  <a:cubicBezTo>
                    <a:pt x="3116067" y="1570441"/>
                    <a:pt x="3116067" y="1570441"/>
                    <a:pt x="3116067" y="1573441"/>
                  </a:cubicBezTo>
                  <a:cubicBezTo>
                    <a:pt x="3116067" y="1573441"/>
                    <a:pt x="3113094" y="1576440"/>
                    <a:pt x="3113094" y="1576440"/>
                  </a:cubicBezTo>
                  <a:cubicBezTo>
                    <a:pt x="3113094" y="1576440"/>
                    <a:pt x="3110121" y="1579440"/>
                    <a:pt x="3110121" y="1579440"/>
                  </a:cubicBezTo>
                  <a:cubicBezTo>
                    <a:pt x="3107148" y="1579440"/>
                    <a:pt x="3107148" y="1579440"/>
                    <a:pt x="3104175" y="1582440"/>
                  </a:cubicBezTo>
                  <a:cubicBezTo>
                    <a:pt x="3104175" y="1579440"/>
                    <a:pt x="3104175" y="1579440"/>
                    <a:pt x="3101202" y="1579440"/>
                  </a:cubicBezTo>
                  <a:cubicBezTo>
                    <a:pt x="3101202" y="1579440"/>
                    <a:pt x="3098228" y="1579440"/>
                    <a:pt x="3098228" y="1579440"/>
                  </a:cubicBezTo>
                  <a:cubicBezTo>
                    <a:pt x="3083363" y="1579440"/>
                    <a:pt x="3068497" y="1582440"/>
                    <a:pt x="3053632" y="1585440"/>
                  </a:cubicBezTo>
                  <a:cubicBezTo>
                    <a:pt x="3050658" y="1585440"/>
                    <a:pt x="3047685" y="1582440"/>
                    <a:pt x="3047685" y="1579440"/>
                  </a:cubicBezTo>
                  <a:cubicBezTo>
                    <a:pt x="3044712" y="1576440"/>
                    <a:pt x="3047685" y="1573441"/>
                    <a:pt x="3050658" y="1573441"/>
                  </a:cubicBezTo>
                  <a:cubicBezTo>
                    <a:pt x="3065524" y="1570441"/>
                    <a:pt x="3080390" y="1567441"/>
                    <a:pt x="3095255" y="1567441"/>
                  </a:cubicBezTo>
                  <a:cubicBezTo>
                    <a:pt x="3095255" y="1564441"/>
                    <a:pt x="3095255" y="1564441"/>
                    <a:pt x="3095255" y="1564441"/>
                  </a:cubicBezTo>
                  <a:cubicBezTo>
                    <a:pt x="3098228" y="1564441"/>
                    <a:pt x="3098228" y="1561441"/>
                    <a:pt x="3098228" y="1561441"/>
                  </a:cubicBezTo>
                  <a:cubicBezTo>
                    <a:pt x="3098228" y="1561441"/>
                    <a:pt x="3098228" y="1561441"/>
                    <a:pt x="3101202" y="1561441"/>
                  </a:cubicBezTo>
                  <a:cubicBezTo>
                    <a:pt x="3101202" y="1561441"/>
                    <a:pt x="3104175" y="1558441"/>
                    <a:pt x="3104175" y="1558441"/>
                  </a:cubicBezTo>
                  <a:close/>
                  <a:moveTo>
                    <a:pt x="340836" y="1513409"/>
                  </a:moveTo>
                  <a:cubicBezTo>
                    <a:pt x="344414" y="1513832"/>
                    <a:pt x="348040" y="1515709"/>
                    <a:pt x="351093" y="1519464"/>
                  </a:cubicBezTo>
                  <a:cubicBezTo>
                    <a:pt x="360254" y="1528476"/>
                    <a:pt x="354147" y="1540492"/>
                    <a:pt x="341933" y="1543496"/>
                  </a:cubicBezTo>
                  <a:cubicBezTo>
                    <a:pt x="329719" y="1579544"/>
                    <a:pt x="317505" y="1615592"/>
                    <a:pt x="305292" y="1651640"/>
                  </a:cubicBezTo>
                  <a:cubicBezTo>
                    <a:pt x="302238" y="1660652"/>
                    <a:pt x="286971" y="1654644"/>
                    <a:pt x="290024" y="1645632"/>
                  </a:cubicBezTo>
                  <a:cubicBezTo>
                    <a:pt x="302238" y="1609584"/>
                    <a:pt x="314452" y="1573536"/>
                    <a:pt x="326666" y="1537488"/>
                  </a:cubicBezTo>
                  <a:cubicBezTo>
                    <a:pt x="319795" y="1523970"/>
                    <a:pt x="330101" y="1512142"/>
                    <a:pt x="340836" y="1513409"/>
                  </a:cubicBezTo>
                  <a:close/>
                  <a:moveTo>
                    <a:pt x="2777159" y="1505784"/>
                  </a:moveTo>
                  <a:cubicBezTo>
                    <a:pt x="2779604" y="1506159"/>
                    <a:pt x="2781860" y="1507659"/>
                    <a:pt x="2783364" y="1510659"/>
                  </a:cubicBezTo>
                  <a:cubicBezTo>
                    <a:pt x="2783364" y="1513659"/>
                    <a:pt x="2783364" y="1516658"/>
                    <a:pt x="2783364" y="1516658"/>
                  </a:cubicBezTo>
                  <a:cubicBezTo>
                    <a:pt x="2801415" y="1534658"/>
                    <a:pt x="2816457" y="1549657"/>
                    <a:pt x="2831500" y="1567657"/>
                  </a:cubicBezTo>
                  <a:cubicBezTo>
                    <a:pt x="2834508" y="1570656"/>
                    <a:pt x="2831500" y="1576656"/>
                    <a:pt x="2828491" y="1576656"/>
                  </a:cubicBezTo>
                  <a:cubicBezTo>
                    <a:pt x="2825483" y="1579656"/>
                    <a:pt x="2822474" y="1576656"/>
                    <a:pt x="2819466" y="1573656"/>
                  </a:cubicBezTo>
                  <a:cubicBezTo>
                    <a:pt x="2807432" y="1558657"/>
                    <a:pt x="2792390" y="1540658"/>
                    <a:pt x="2774339" y="1525658"/>
                  </a:cubicBezTo>
                  <a:cubicBezTo>
                    <a:pt x="2771330" y="1525658"/>
                    <a:pt x="2768322" y="1525658"/>
                    <a:pt x="2765313" y="1522658"/>
                  </a:cubicBezTo>
                  <a:cubicBezTo>
                    <a:pt x="2760800" y="1513659"/>
                    <a:pt x="2769826" y="1504659"/>
                    <a:pt x="2777159" y="1505784"/>
                  </a:cubicBezTo>
                  <a:close/>
                  <a:moveTo>
                    <a:pt x="2848392" y="1448518"/>
                  </a:moveTo>
                  <a:cubicBezTo>
                    <a:pt x="2851478" y="1448518"/>
                    <a:pt x="2851478" y="1448518"/>
                    <a:pt x="2851478" y="1448518"/>
                  </a:cubicBezTo>
                  <a:cubicBezTo>
                    <a:pt x="2854564" y="1448518"/>
                    <a:pt x="2854564" y="1448518"/>
                    <a:pt x="2857649" y="1448518"/>
                  </a:cubicBezTo>
                  <a:cubicBezTo>
                    <a:pt x="2860735" y="1448518"/>
                    <a:pt x="2860735" y="1448518"/>
                    <a:pt x="2863820" y="1451480"/>
                  </a:cubicBezTo>
                  <a:cubicBezTo>
                    <a:pt x="2863820" y="1454441"/>
                    <a:pt x="2866906" y="1457403"/>
                    <a:pt x="2866906" y="1457403"/>
                  </a:cubicBezTo>
                  <a:cubicBezTo>
                    <a:pt x="2866906" y="1460365"/>
                    <a:pt x="2863820" y="1460365"/>
                    <a:pt x="2863820" y="1460365"/>
                  </a:cubicBezTo>
                  <a:cubicBezTo>
                    <a:pt x="2863820" y="1463326"/>
                    <a:pt x="2863820" y="1463326"/>
                    <a:pt x="2863820" y="1463326"/>
                  </a:cubicBezTo>
                  <a:cubicBezTo>
                    <a:pt x="2863820" y="1463326"/>
                    <a:pt x="2863820" y="1463326"/>
                    <a:pt x="2863820" y="1466288"/>
                  </a:cubicBezTo>
                  <a:cubicBezTo>
                    <a:pt x="2866906" y="1484058"/>
                    <a:pt x="2869992" y="1504789"/>
                    <a:pt x="2873077" y="1525521"/>
                  </a:cubicBezTo>
                  <a:cubicBezTo>
                    <a:pt x="2873077" y="1528482"/>
                    <a:pt x="2873077" y="1531444"/>
                    <a:pt x="2866906" y="1531444"/>
                  </a:cubicBezTo>
                  <a:cubicBezTo>
                    <a:pt x="2866906" y="1531444"/>
                    <a:pt x="2860735" y="1531444"/>
                    <a:pt x="2860735" y="1528482"/>
                  </a:cubicBezTo>
                  <a:cubicBezTo>
                    <a:pt x="2857649" y="1507751"/>
                    <a:pt x="2854564" y="1487019"/>
                    <a:pt x="2851478" y="1466288"/>
                  </a:cubicBezTo>
                  <a:cubicBezTo>
                    <a:pt x="2848392" y="1466288"/>
                    <a:pt x="2848392" y="1466288"/>
                    <a:pt x="2848392" y="1466288"/>
                  </a:cubicBezTo>
                  <a:cubicBezTo>
                    <a:pt x="2845307" y="1463326"/>
                    <a:pt x="2845307" y="1463326"/>
                    <a:pt x="2845307" y="1463326"/>
                  </a:cubicBezTo>
                  <a:cubicBezTo>
                    <a:pt x="2845307" y="1460365"/>
                    <a:pt x="2842221" y="1460365"/>
                    <a:pt x="2842221" y="1457403"/>
                  </a:cubicBezTo>
                  <a:cubicBezTo>
                    <a:pt x="2842221" y="1457403"/>
                    <a:pt x="2845307" y="1457403"/>
                    <a:pt x="2845307" y="1454441"/>
                  </a:cubicBezTo>
                  <a:cubicBezTo>
                    <a:pt x="2845307" y="1454441"/>
                    <a:pt x="2845307" y="1451480"/>
                    <a:pt x="2845307" y="1451480"/>
                  </a:cubicBezTo>
                  <a:cubicBezTo>
                    <a:pt x="2845307" y="1451480"/>
                    <a:pt x="2848392" y="1448518"/>
                    <a:pt x="2848392" y="1448518"/>
                  </a:cubicBezTo>
                  <a:close/>
                  <a:moveTo>
                    <a:pt x="2978566" y="1421402"/>
                  </a:moveTo>
                  <a:cubicBezTo>
                    <a:pt x="2983050" y="1419123"/>
                    <a:pt x="2989028" y="1419883"/>
                    <a:pt x="2993512" y="1425960"/>
                  </a:cubicBezTo>
                  <a:cubicBezTo>
                    <a:pt x="2996501" y="1432038"/>
                    <a:pt x="2990523" y="1441154"/>
                    <a:pt x="2984544" y="1441154"/>
                  </a:cubicBezTo>
                  <a:cubicBezTo>
                    <a:pt x="2972588" y="1462426"/>
                    <a:pt x="2960631" y="1486737"/>
                    <a:pt x="2951663" y="1508008"/>
                  </a:cubicBezTo>
                  <a:cubicBezTo>
                    <a:pt x="2945685" y="1514086"/>
                    <a:pt x="2936717" y="1508008"/>
                    <a:pt x="2939706" y="1501931"/>
                  </a:cubicBezTo>
                  <a:cubicBezTo>
                    <a:pt x="2951663" y="1480659"/>
                    <a:pt x="2963620" y="1456349"/>
                    <a:pt x="2972588" y="1435077"/>
                  </a:cubicBezTo>
                  <a:cubicBezTo>
                    <a:pt x="2971093" y="1428999"/>
                    <a:pt x="2974082" y="1423681"/>
                    <a:pt x="2978566" y="1421402"/>
                  </a:cubicBezTo>
                  <a:close/>
                  <a:moveTo>
                    <a:pt x="691290" y="1354021"/>
                  </a:moveTo>
                  <a:cubicBezTo>
                    <a:pt x="703330" y="1354021"/>
                    <a:pt x="712360" y="1357041"/>
                    <a:pt x="721390" y="1363080"/>
                  </a:cubicBezTo>
                  <a:cubicBezTo>
                    <a:pt x="724400" y="1366100"/>
                    <a:pt x="730420" y="1369119"/>
                    <a:pt x="733430" y="1372139"/>
                  </a:cubicBezTo>
                  <a:cubicBezTo>
                    <a:pt x="739450" y="1375158"/>
                    <a:pt x="742460" y="1381198"/>
                    <a:pt x="745470" y="1390257"/>
                  </a:cubicBezTo>
                  <a:cubicBezTo>
                    <a:pt x="745470" y="1390257"/>
                    <a:pt x="745470" y="1393276"/>
                    <a:pt x="745470" y="1393276"/>
                  </a:cubicBezTo>
                  <a:cubicBezTo>
                    <a:pt x="847811" y="1432531"/>
                    <a:pt x="950151" y="1471786"/>
                    <a:pt x="1052492" y="1514061"/>
                  </a:cubicBezTo>
                  <a:cubicBezTo>
                    <a:pt x="1070552" y="1520100"/>
                    <a:pt x="1079582" y="1535198"/>
                    <a:pt x="1076572" y="1553316"/>
                  </a:cubicBezTo>
                  <a:cubicBezTo>
                    <a:pt x="1070552" y="1568414"/>
                    <a:pt x="1052492" y="1583512"/>
                    <a:pt x="1034432" y="1574453"/>
                  </a:cubicBezTo>
                  <a:cubicBezTo>
                    <a:pt x="932091" y="1535198"/>
                    <a:pt x="829751" y="1495943"/>
                    <a:pt x="727410" y="1456688"/>
                  </a:cubicBezTo>
                  <a:cubicBezTo>
                    <a:pt x="721390" y="1459708"/>
                    <a:pt x="715370" y="1465747"/>
                    <a:pt x="706340" y="1468767"/>
                  </a:cubicBezTo>
                  <a:cubicBezTo>
                    <a:pt x="700320" y="1468767"/>
                    <a:pt x="697310" y="1468767"/>
                    <a:pt x="691290" y="1468767"/>
                  </a:cubicBezTo>
                  <a:cubicBezTo>
                    <a:pt x="682260" y="1468767"/>
                    <a:pt x="670220" y="1465747"/>
                    <a:pt x="664200" y="1462727"/>
                  </a:cubicBezTo>
                  <a:cubicBezTo>
                    <a:pt x="658180" y="1459708"/>
                    <a:pt x="655170" y="1456688"/>
                    <a:pt x="652160" y="1453669"/>
                  </a:cubicBezTo>
                  <a:cubicBezTo>
                    <a:pt x="646140" y="1447629"/>
                    <a:pt x="643130" y="1441590"/>
                    <a:pt x="640120" y="1435551"/>
                  </a:cubicBezTo>
                  <a:cubicBezTo>
                    <a:pt x="637110" y="1426492"/>
                    <a:pt x="634100" y="1420453"/>
                    <a:pt x="634100" y="1411394"/>
                  </a:cubicBezTo>
                  <a:cubicBezTo>
                    <a:pt x="634100" y="1405355"/>
                    <a:pt x="637110" y="1396296"/>
                    <a:pt x="640120" y="1390257"/>
                  </a:cubicBezTo>
                  <a:cubicBezTo>
                    <a:pt x="643130" y="1384217"/>
                    <a:pt x="646140" y="1378178"/>
                    <a:pt x="652160" y="1372139"/>
                  </a:cubicBezTo>
                  <a:cubicBezTo>
                    <a:pt x="661190" y="1363080"/>
                    <a:pt x="667210" y="1360060"/>
                    <a:pt x="676240" y="1357041"/>
                  </a:cubicBezTo>
                  <a:cubicBezTo>
                    <a:pt x="682260" y="1357041"/>
                    <a:pt x="688280" y="1354021"/>
                    <a:pt x="691290" y="1354021"/>
                  </a:cubicBezTo>
                  <a:close/>
                  <a:moveTo>
                    <a:pt x="2697534" y="1105152"/>
                  </a:moveTo>
                  <a:cubicBezTo>
                    <a:pt x="2705069" y="1106657"/>
                    <a:pt x="2711851" y="1110419"/>
                    <a:pt x="2716372" y="1116438"/>
                  </a:cubicBezTo>
                  <a:cubicBezTo>
                    <a:pt x="2716372" y="1116438"/>
                    <a:pt x="2716372" y="1116438"/>
                    <a:pt x="2734456" y="1119448"/>
                  </a:cubicBezTo>
                  <a:cubicBezTo>
                    <a:pt x="2743499" y="1122457"/>
                    <a:pt x="2749527" y="1125467"/>
                    <a:pt x="2755555" y="1131486"/>
                  </a:cubicBezTo>
                  <a:cubicBezTo>
                    <a:pt x="2758569" y="1134496"/>
                    <a:pt x="2761583" y="1137506"/>
                    <a:pt x="2764597" y="1140515"/>
                  </a:cubicBezTo>
                  <a:cubicBezTo>
                    <a:pt x="2773639" y="1152554"/>
                    <a:pt x="2776653" y="1164592"/>
                    <a:pt x="2776653" y="1179640"/>
                  </a:cubicBezTo>
                  <a:cubicBezTo>
                    <a:pt x="2776653" y="1191679"/>
                    <a:pt x="2773639" y="1206727"/>
                    <a:pt x="2764597" y="1215756"/>
                  </a:cubicBezTo>
                  <a:cubicBezTo>
                    <a:pt x="2758569" y="1224785"/>
                    <a:pt x="2749527" y="1233813"/>
                    <a:pt x="2737470" y="1239833"/>
                  </a:cubicBezTo>
                  <a:cubicBezTo>
                    <a:pt x="2731442" y="1242842"/>
                    <a:pt x="2725414" y="1245852"/>
                    <a:pt x="2719386" y="1245852"/>
                  </a:cubicBezTo>
                  <a:cubicBezTo>
                    <a:pt x="2710344" y="1248862"/>
                    <a:pt x="2704316" y="1248862"/>
                    <a:pt x="2695273" y="1245852"/>
                  </a:cubicBezTo>
                  <a:cubicBezTo>
                    <a:pt x="2680203" y="1245852"/>
                    <a:pt x="2671161" y="1236823"/>
                    <a:pt x="2662119" y="1230804"/>
                  </a:cubicBezTo>
                  <a:cubicBezTo>
                    <a:pt x="2659105" y="1227794"/>
                    <a:pt x="2656091" y="1224785"/>
                    <a:pt x="2656091" y="1224785"/>
                  </a:cubicBezTo>
                  <a:cubicBezTo>
                    <a:pt x="2559640" y="1263910"/>
                    <a:pt x="2457162" y="1287987"/>
                    <a:pt x="2354684" y="1297016"/>
                  </a:cubicBezTo>
                  <a:cubicBezTo>
                    <a:pt x="2336600" y="1300025"/>
                    <a:pt x="2321529" y="1281967"/>
                    <a:pt x="2321529" y="1263910"/>
                  </a:cubicBezTo>
                  <a:cubicBezTo>
                    <a:pt x="2321529" y="1245852"/>
                    <a:pt x="2336600" y="1233813"/>
                    <a:pt x="2354684" y="1233813"/>
                  </a:cubicBezTo>
                  <a:cubicBezTo>
                    <a:pt x="2451134" y="1224785"/>
                    <a:pt x="2547584" y="1200708"/>
                    <a:pt x="2638006" y="1161583"/>
                  </a:cubicBezTo>
                  <a:cubicBezTo>
                    <a:pt x="2641020" y="1140515"/>
                    <a:pt x="2656091" y="1119448"/>
                    <a:pt x="2674175" y="1107409"/>
                  </a:cubicBezTo>
                  <a:cubicBezTo>
                    <a:pt x="2681710" y="1104400"/>
                    <a:pt x="2689999" y="1103647"/>
                    <a:pt x="2697534" y="1105152"/>
                  </a:cubicBezTo>
                  <a:close/>
                  <a:moveTo>
                    <a:pt x="527344" y="935111"/>
                  </a:moveTo>
                  <a:cubicBezTo>
                    <a:pt x="529617" y="935111"/>
                    <a:pt x="531890" y="936611"/>
                    <a:pt x="531890" y="939611"/>
                  </a:cubicBezTo>
                  <a:cubicBezTo>
                    <a:pt x="531890" y="951610"/>
                    <a:pt x="528859" y="963610"/>
                    <a:pt x="525829" y="972609"/>
                  </a:cubicBezTo>
                  <a:cubicBezTo>
                    <a:pt x="525829" y="975609"/>
                    <a:pt x="525829" y="975609"/>
                    <a:pt x="525829" y="975609"/>
                  </a:cubicBezTo>
                  <a:cubicBezTo>
                    <a:pt x="525829" y="975609"/>
                    <a:pt x="528859" y="978609"/>
                    <a:pt x="528859" y="978609"/>
                  </a:cubicBezTo>
                  <a:cubicBezTo>
                    <a:pt x="528859" y="978609"/>
                    <a:pt x="528859" y="978609"/>
                    <a:pt x="528859" y="981609"/>
                  </a:cubicBezTo>
                  <a:cubicBezTo>
                    <a:pt x="525829" y="984609"/>
                    <a:pt x="525829" y="984609"/>
                    <a:pt x="525829" y="987609"/>
                  </a:cubicBezTo>
                  <a:cubicBezTo>
                    <a:pt x="525829" y="987609"/>
                    <a:pt x="522798" y="987609"/>
                    <a:pt x="522798" y="987609"/>
                  </a:cubicBezTo>
                  <a:cubicBezTo>
                    <a:pt x="519767" y="987609"/>
                    <a:pt x="519767" y="987609"/>
                    <a:pt x="519767" y="987609"/>
                  </a:cubicBezTo>
                  <a:cubicBezTo>
                    <a:pt x="519767" y="987609"/>
                    <a:pt x="519767" y="987609"/>
                    <a:pt x="516737" y="987609"/>
                  </a:cubicBezTo>
                  <a:cubicBezTo>
                    <a:pt x="516737" y="987609"/>
                    <a:pt x="513706" y="987609"/>
                    <a:pt x="513706" y="987609"/>
                  </a:cubicBezTo>
                  <a:cubicBezTo>
                    <a:pt x="513706" y="984609"/>
                    <a:pt x="513706" y="984609"/>
                    <a:pt x="513706" y="984609"/>
                  </a:cubicBezTo>
                  <a:cubicBezTo>
                    <a:pt x="510676" y="984609"/>
                    <a:pt x="510676" y="984609"/>
                    <a:pt x="510676" y="984609"/>
                  </a:cubicBezTo>
                  <a:cubicBezTo>
                    <a:pt x="510676" y="984609"/>
                    <a:pt x="510676" y="981609"/>
                    <a:pt x="510676" y="981609"/>
                  </a:cubicBezTo>
                  <a:cubicBezTo>
                    <a:pt x="510676" y="978609"/>
                    <a:pt x="510676" y="975609"/>
                    <a:pt x="510676" y="975609"/>
                  </a:cubicBezTo>
                  <a:cubicBezTo>
                    <a:pt x="510676" y="975609"/>
                    <a:pt x="510676" y="975609"/>
                    <a:pt x="513706" y="972609"/>
                  </a:cubicBezTo>
                  <a:cubicBezTo>
                    <a:pt x="513706" y="972609"/>
                    <a:pt x="513706" y="972609"/>
                    <a:pt x="516737" y="972609"/>
                  </a:cubicBezTo>
                  <a:cubicBezTo>
                    <a:pt x="519767" y="960610"/>
                    <a:pt x="522798" y="951610"/>
                    <a:pt x="522798" y="939611"/>
                  </a:cubicBezTo>
                  <a:cubicBezTo>
                    <a:pt x="522798" y="936611"/>
                    <a:pt x="525071" y="935111"/>
                    <a:pt x="527344" y="935111"/>
                  </a:cubicBezTo>
                  <a:close/>
                  <a:moveTo>
                    <a:pt x="458480" y="916255"/>
                  </a:moveTo>
                  <a:cubicBezTo>
                    <a:pt x="458480" y="916255"/>
                    <a:pt x="461437" y="916255"/>
                    <a:pt x="464394" y="919268"/>
                  </a:cubicBezTo>
                  <a:cubicBezTo>
                    <a:pt x="464394" y="922281"/>
                    <a:pt x="464394" y="925295"/>
                    <a:pt x="461437" y="925295"/>
                  </a:cubicBezTo>
                  <a:cubicBezTo>
                    <a:pt x="452565" y="931321"/>
                    <a:pt x="443694" y="940361"/>
                    <a:pt x="437780" y="952415"/>
                  </a:cubicBezTo>
                  <a:cubicBezTo>
                    <a:pt x="440737" y="958441"/>
                    <a:pt x="437780" y="964468"/>
                    <a:pt x="428909" y="964468"/>
                  </a:cubicBezTo>
                  <a:cubicBezTo>
                    <a:pt x="420038" y="961455"/>
                    <a:pt x="422995" y="949401"/>
                    <a:pt x="431866" y="946388"/>
                  </a:cubicBezTo>
                  <a:cubicBezTo>
                    <a:pt x="437780" y="934335"/>
                    <a:pt x="446651" y="925295"/>
                    <a:pt x="458480" y="916255"/>
                  </a:cubicBezTo>
                  <a:close/>
                  <a:moveTo>
                    <a:pt x="606329" y="898898"/>
                  </a:moveTo>
                  <a:cubicBezTo>
                    <a:pt x="606329" y="898898"/>
                    <a:pt x="609415" y="898898"/>
                    <a:pt x="612501" y="898898"/>
                  </a:cubicBezTo>
                  <a:cubicBezTo>
                    <a:pt x="618672" y="907576"/>
                    <a:pt x="627929" y="916255"/>
                    <a:pt x="637185" y="922040"/>
                  </a:cubicBezTo>
                  <a:cubicBezTo>
                    <a:pt x="637185" y="922040"/>
                    <a:pt x="640271" y="922040"/>
                    <a:pt x="640271" y="922040"/>
                  </a:cubicBezTo>
                  <a:cubicBezTo>
                    <a:pt x="640271" y="922040"/>
                    <a:pt x="643357" y="922040"/>
                    <a:pt x="643357" y="922040"/>
                  </a:cubicBezTo>
                  <a:cubicBezTo>
                    <a:pt x="646442" y="922040"/>
                    <a:pt x="646442" y="924933"/>
                    <a:pt x="646442" y="924933"/>
                  </a:cubicBezTo>
                  <a:cubicBezTo>
                    <a:pt x="646442" y="924933"/>
                    <a:pt x="649528" y="924933"/>
                    <a:pt x="649528" y="927826"/>
                  </a:cubicBezTo>
                  <a:cubicBezTo>
                    <a:pt x="649528" y="927826"/>
                    <a:pt x="649528" y="927826"/>
                    <a:pt x="649528" y="930719"/>
                  </a:cubicBezTo>
                  <a:cubicBezTo>
                    <a:pt x="649528" y="930719"/>
                    <a:pt x="649528" y="930719"/>
                    <a:pt x="649528" y="933611"/>
                  </a:cubicBezTo>
                  <a:cubicBezTo>
                    <a:pt x="649528" y="933611"/>
                    <a:pt x="649528" y="933611"/>
                    <a:pt x="646442" y="936504"/>
                  </a:cubicBezTo>
                  <a:cubicBezTo>
                    <a:pt x="643357" y="936504"/>
                    <a:pt x="643357" y="939397"/>
                    <a:pt x="643357" y="939397"/>
                  </a:cubicBezTo>
                  <a:cubicBezTo>
                    <a:pt x="640271" y="939397"/>
                    <a:pt x="640271" y="939397"/>
                    <a:pt x="640271" y="936504"/>
                  </a:cubicBezTo>
                  <a:cubicBezTo>
                    <a:pt x="640271" y="936504"/>
                    <a:pt x="640271" y="936504"/>
                    <a:pt x="637185" y="936504"/>
                  </a:cubicBezTo>
                  <a:cubicBezTo>
                    <a:pt x="637185" y="936504"/>
                    <a:pt x="634100" y="936504"/>
                    <a:pt x="634100" y="936504"/>
                  </a:cubicBezTo>
                  <a:cubicBezTo>
                    <a:pt x="634100" y="933611"/>
                    <a:pt x="634100" y="933611"/>
                    <a:pt x="634100" y="933611"/>
                  </a:cubicBezTo>
                  <a:cubicBezTo>
                    <a:pt x="634100" y="933611"/>
                    <a:pt x="634100" y="933611"/>
                    <a:pt x="631014" y="930719"/>
                  </a:cubicBezTo>
                  <a:cubicBezTo>
                    <a:pt x="621757" y="922040"/>
                    <a:pt x="612501" y="913362"/>
                    <a:pt x="603244" y="904683"/>
                  </a:cubicBezTo>
                  <a:cubicBezTo>
                    <a:pt x="603244" y="904683"/>
                    <a:pt x="603244" y="901791"/>
                    <a:pt x="606329" y="898898"/>
                  </a:cubicBezTo>
                  <a:close/>
                  <a:moveTo>
                    <a:pt x="383173" y="853579"/>
                  </a:moveTo>
                  <a:cubicBezTo>
                    <a:pt x="386214" y="853579"/>
                    <a:pt x="386214" y="853579"/>
                    <a:pt x="389256" y="856472"/>
                  </a:cubicBezTo>
                  <a:cubicBezTo>
                    <a:pt x="407502" y="856472"/>
                    <a:pt x="425749" y="856472"/>
                    <a:pt x="443996" y="859364"/>
                  </a:cubicBezTo>
                  <a:cubicBezTo>
                    <a:pt x="443996" y="859364"/>
                    <a:pt x="447037" y="862257"/>
                    <a:pt x="447037" y="865150"/>
                  </a:cubicBezTo>
                  <a:cubicBezTo>
                    <a:pt x="443996" y="868043"/>
                    <a:pt x="443996" y="868043"/>
                    <a:pt x="440955" y="868043"/>
                  </a:cubicBezTo>
                  <a:cubicBezTo>
                    <a:pt x="422708" y="865150"/>
                    <a:pt x="404461" y="865150"/>
                    <a:pt x="389256" y="865150"/>
                  </a:cubicBezTo>
                  <a:cubicBezTo>
                    <a:pt x="386214" y="868043"/>
                    <a:pt x="383173" y="868043"/>
                    <a:pt x="380132" y="868043"/>
                  </a:cubicBezTo>
                  <a:cubicBezTo>
                    <a:pt x="367968" y="865150"/>
                    <a:pt x="374050" y="850686"/>
                    <a:pt x="383173" y="853579"/>
                  </a:cubicBezTo>
                  <a:close/>
                  <a:moveTo>
                    <a:pt x="685667" y="823687"/>
                  </a:moveTo>
                  <a:cubicBezTo>
                    <a:pt x="688685" y="823687"/>
                    <a:pt x="688685" y="823687"/>
                    <a:pt x="691704" y="826717"/>
                  </a:cubicBezTo>
                  <a:cubicBezTo>
                    <a:pt x="694722" y="826717"/>
                    <a:pt x="694722" y="829748"/>
                    <a:pt x="694722" y="829748"/>
                  </a:cubicBezTo>
                  <a:cubicBezTo>
                    <a:pt x="697741" y="832779"/>
                    <a:pt x="697741" y="835809"/>
                    <a:pt x="694722" y="835809"/>
                  </a:cubicBezTo>
                  <a:cubicBezTo>
                    <a:pt x="694722" y="838840"/>
                    <a:pt x="694722" y="841870"/>
                    <a:pt x="694722" y="841870"/>
                  </a:cubicBezTo>
                  <a:cubicBezTo>
                    <a:pt x="691704" y="841870"/>
                    <a:pt x="691704" y="844901"/>
                    <a:pt x="688685" y="844901"/>
                  </a:cubicBezTo>
                  <a:cubicBezTo>
                    <a:pt x="688685" y="844901"/>
                    <a:pt x="685667" y="844901"/>
                    <a:pt x="685667" y="844901"/>
                  </a:cubicBezTo>
                  <a:cubicBezTo>
                    <a:pt x="685667" y="844901"/>
                    <a:pt x="682648" y="844901"/>
                    <a:pt x="682648" y="841870"/>
                  </a:cubicBezTo>
                  <a:cubicBezTo>
                    <a:pt x="679630" y="841870"/>
                    <a:pt x="679630" y="841870"/>
                    <a:pt x="679630" y="838840"/>
                  </a:cubicBezTo>
                  <a:cubicBezTo>
                    <a:pt x="676611" y="838840"/>
                    <a:pt x="676611" y="838840"/>
                    <a:pt x="676611" y="838840"/>
                  </a:cubicBezTo>
                  <a:cubicBezTo>
                    <a:pt x="661518" y="838840"/>
                    <a:pt x="646426" y="838840"/>
                    <a:pt x="631333" y="835809"/>
                  </a:cubicBezTo>
                  <a:cubicBezTo>
                    <a:pt x="631333" y="835809"/>
                    <a:pt x="628315" y="832779"/>
                    <a:pt x="628315" y="829748"/>
                  </a:cubicBezTo>
                  <a:cubicBezTo>
                    <a:pt x="631333" y="826717"/>
                    <a:pt x="634352" y="826717"/>
                    <a:pt x="634352" y="826717"/>
                  </a:cubicBezTo>
                  <a:cubicBezTo>
                    <a:pt x="649444" y="829748"/>
                    <a:pt x="664537" y="829748"/>
                    <a:pt x="676611" y="829748"/>
                  </a:cubicBezTo>
                  <a:cubicBezTo>
                    <a:pt x="679630" y="826717"/>
                    <a:pt x="682648" y="823687"/>
                    <a:pt x="685667" y="823687"/>
                  </a:cubicBezTo>
                  <a:close/>
                  <a:moveTo>
                    <a:pt x="392227" y="775474"/>
                  </a:moveTo>
                  <a:cubicBezTo>
                    <a:pt x="395272" y="775474"/>
                    <a:pt x="395272" y="775474"/>
                    <a:pt x="398317" y="775474"/>
                  </a:cubicBezTo>
                  <a:cubicBezTo>
                    <a:pt x="401362" y="775474"/>
                    <a:pt x="401362" y="778431"/>
                    <a:pt x="404407" y="778431"/>
                  </a:cubicBezTo>
                  <a:cubicBezTo>
                    <a:pt x="404407" y="781388"/>
                    <a:pt x="404407" y="781388"/>
                    <a:pt x="404407" y="781388"/>
                  </a:cubicBezTo>
                  <a:cubicBezTo>
                    <a:pt x="404407" y="784345"/>
                    <a:pt x="404407" y="784345"/>
                    <a:pt x="404407" y="784345"/>
                  </a:cubicBezTo>
                  <a:cubicBezTo>
                    <a:pt x="416587" y="793216"/>
                    <a:pt x="431812" y="802087"/>
                    <a:pt x="443992" y="810959"/>
                  </a:cubicBezTo>
                  <a:cubicBezTo>
                    <a:pt x="443992" y="813916"/>
                    <a:pt x="447037" y="816873"/>
                    <a:pt x="443992" y="816873"/>
                  </a:cubicBezTo>
                  <a:cubicBezTo>
                    <a:pt x="443992" y="819830"/>
                    <a:pt x="440947" y="819830"/>
                    <a:pt x="437902" y="819830"/>
                  </a:cubicBezTo>
                  <a:cubicBezTo>
                    <a:pt x="425722" y="810959"/>
                    <a:pt x="413542" y="799130"/>
                    <a:pt x="401362" y="790259"/>
                  </a:cubicBezTo>
                  <a:cubicBezTo>
                    <a:pt x="398317" y="790259"/>
                    <a:pt x="398317" y="790259"/>
                    <a:pt x="395272" y="790259"/>
                  </a:cubicBezTo>
                  <a:cubicBezTo>
                    <a:pt x="392227" y="790259"/>
                    <a:pt x="392227" y="790259"/>
                    <a:pt x="392227" y="790259"/>
                  </a:cubicBezTo>
                  <a:cubicBezTo>
                    <a:pt x="389182" y="787302"/>
                    <a:pt x="389182" y="787302"/>
                    <a:pt x="389182" y="787302"/>
                  </a:cubicBezTo>
                  <a:cubicBezTo>
                    <a:pt x="389182" y="787302"/>
                    <a:pt x="389182" y="784345"/>
                    <a:pt x="389182" y="784345"/>
                  </a:cubicBezTo>
                  <a:cubicBezTo>
                    <a:pt x="389182" y="784345"/>
                    <a:pt x="389182" y="781388"/>
                    <a:pt x="389182" y="781388"/>
                  </a:cubicBezTo>
                  <a:cubicBezTo>
                    <a:pt x="389182" y="781388"/>
                    <a:pt x="389182" y="778431"/>
                    <a:pt x="389182" y="778431"/>
                  </a:cubicBezTo>
                  <a:cubicBezTo>
                    <a:pt x="392227" y="778431"/>
                    <a:pt x="392227" y="778431"/>
                    <a:pt x="392227" y="775474"/>
                  </a:cubicBezTo>
                  <a:close/>
                  <a:moveTo>
                    <a:pt x="648242" y="748475"/>
                  </a:moveTo>
                  <a:cubicBezTo>
                    <a:pt x="648242" y="748475"/>
                    <a:pt x="648242" y="748475"/>
                    <a:pt x="651242" y="751368"/>
                  </a:cubicBezTo>
                  <a:cubicBezTo>
                    <a:pt x="651242" y="751368"/>
                    <a:pt x="654242" y="751368"/>
                    <a:pt x="654242" y="751368"/>
                  </a:cubicBezTo>
                  <a:cubicBezTo>
                    <a:pt x="654242" y="754260"/>
                    <a:pt x="654242" y="754260"/>
                    <a:pt x="657242" y="754260"/>
                  </a:cubicBezTo>
                  <a:cubicBezTo>
                    <a:pt x="657242" y="754260"/>
                    <a:pt x="657242" y="757153"/>
                    <a:pt x="657242" y="757153"/>
                  </a:cubicBezTo>
                  <a:cubicBezTo>
                    <a:pt x="657242" y="757153"/>
                    <a:pt x="657242" y="760046"/>
                    <a:pt x="657242" y="760046"/>
                  </a:cubicBezTo>
                  <a:cubicBezTo>
                    <a:pt x="657242" y="760046"/>
                    <a:pt x="654242" y="762939"/>
                    <a:pt x="654242" y="762939"/>
                  </a:cubicBezTo>
                  <a:cubicBezTo>
                    <a:pt x="654242" y="762939"/>
                    <a:pt x="654242" y="762939"/>
                    <a:pt x="651242" y="765831"/>
                  </a:cubicBezTo>
                  <a:cubicBezTo>
                    <a:pt x="651242" y="765831"/>
                    <a:pt x="651242" y="765831"/>
                    <a:pt x="648242" y="765831"/>
                  </a:cubicBezTo>
                  <a:cubicBezTo>
                    <a:pt x="648242" y="765831"/>
                    <a:pt x="648242" y="765831"/>
                    <a:pt x="645242" y="765831"/>
                  </a:cubicBezTo>
                  <a:cubicBezTo>
                    <a:pt x="633243" y="771617"/>
                    <a:pt x="624243" y="777402"/>
                    <a:pt x="612243" y="783188"/>
                  </a:cubicBezTo>
                  <a:cubicBezTo>
                    <a:pt x="609244" y="783188"/>
                    <a:pt x="606244" y="783188"/>
                    <a:pt x="606244" y="780295"/>
                  </a:cubicBezTo>
                  <a:cubicBezTo>
                    <a:pt x="603244" y="777402"/>
                    <a:pt x="606244" y="774510"/>
                    <a:pt x="609244" y="774510"/>
                  </a:cubicBezTo>
                  <a:cubicBezTo>
                    <a:pt x="618243" y="768724"/>
                    <a:pt x="630243" y="762939"/>
                    <a:pt x="639242" y="757153"/>
                  </a:cubicBezTo>
                  <a:cubicBezTo>
                    <a:pt x="639242" y="757153"/>
                    <a:pt x="639242" y="757153"/>
                    <a:pt x="639242" y="754260"/>
                  </a:cubicBezTo>
                  <a:cubicBezTo>
                    <a:pt x="642242" y="754260"/>
                    <a:pt x="642242" y="754260"/>
                    <a:pt x="642242" y="751368"/>
                  </a:cubicBezTo>
                  <a:cubicBezTo>
                    <a:pt x="642242" y="751368"/>
                    <a:pt x="642242" y="751368"/>
                    <a:pt x="645242" y="751368"/>
                  </a:cubicBezTo>
                  <a:cubicBezTo>
                    <a:pt x="645242" y="751368"/>
                    <a:pt x="645242" y="751368"/>
                    <a:pt x="648242" y="748475"/>
                  </a:cubicBezTo>
                  <a:close/>
                  <a:moveTo>
                    <a:pt x="600871" y="706049"/>
                  </a:moveTo>
                  <a:cubicBezTo>
                    <a:pt x="603986" y="706049"/>
                    <a:pt x="603986" y="709062"/>
                    <a:pt x="603986" y="709062"/>
                  </a:cubicBezTo>
                  <a:cubicBezTo>
                    <a:pt x="607102" y="709062"/>
                    <a:pt x="607102" y="709062"/>
                    <a:pt x="607102" y="712075"/>
                  </a:cubicBezTo>
                  <a:cubicBezTo>
                    <a:pt x="607102" y="712075"/>
                    <a:pt x="607102" y="712075"/>
                    <a:pt x="607102" y="715089"/>
                  </a:cubicBezTo>
                  <a:cubicBezTo>
                    <a:pt x="607102" y="715089"/>
                    <a:pt x="607102" y="715089"/>
                    <a:pt x="607102" y="718102"/>
                  </a:cubicBezTo>
                  <a:cubicBezTo>
                    <a:pt x="607102" y="718102"/>
                    <a:pt x="607102" y="721115"/>
                    <a:pt x="607102" y="721115"/>
                  </a:cubicBezTo>
                  <a:cubicBezTo>
                    <a:pt x="603986" y="721115"/>
                    <a:pt x="603986" y="721115"/>
                    <a:pt x="603986" y="721115"/>
                  </a:cubicBezTo>
                  <a:cubicBezTo>
                    <a:pt x="603986" y="724129"/>
                    <a:pt x="600871" y="724129"/>
                    <a:pt x="600871" y="724129"/>
                  </a:cubicBezTo>
                  <a:cubicBezTo>
                    <a:pt x="591525" y="733169"/>
                    <a:pt x="585295" y="742209"/>
                    <a:pt x="575949" y="751249"/>
                  </a:cubicBezTo>
                  <a:cubicBezTo>
                    <a:pt x="575949" y="751249"/>
                    <a:pt x="572833" y="754262"/>
                    <a:pt x="569718" y="751249"/>
                  </a:cubicBezTo>
                  <a:cubicBezTo>
                    <a:pt x="569718" y="751249"/>
                    <a:pt x="566603" y="748235"/>
                    <a:pt x="569718" y="745222"/>
                  </a:cubicBezTo>
                  <a:cubicBezTo>
                    <a:pt x="575949" y="736182"/>
                    <a:pt x="585295" y="727142"/>
                    <a:pt x="591525" y="718102"/>
                  </a:cubicBezTo>
                  <a:cubicBezTo>
                    <a:pt x="591525" y="718102"/>
                    <a:pt x="591525" y="715089"/>
                    <a:pt x="591525" y="715089"/>
                  </a:cubicBezTo>
                  <a:cubicBezTo>
                    <a:pt x="591525" y="715089"/>
                    <a:pt x="591525" y="715089"/>
                    <a:pt x="591525" y="712075"/>
                  </a:cubicBezTo>
                  <a:cubicBezTo>
                    <a:pt x="591525" y="712075"/>
                    <a:pt x="591525" y="709062"/>
                    <a:pt x="594641" y="709062"/>
                  </a:cubicBezTo>
                  <a:cubicBezTo>
                    <a:pt x="597756" y="706049"/>
                    <a:pt x="597756" y="706049"/>
                    <a:pt x="600871" y="706049"/>
                  </a:cubicBezTo>
                  <a:close/>
                  <a:moveTo>
                    <a:pt x="458447" y="693662"/>
                  </a:moveTo>
                  <a:cubicBezTo>
                    <a:pt x="464554" y="693662"/>
                    <a:pt x="464554" y="702785"/>
                    <a:pt x="461501" y="705826"/>
                  </a:cubicBezTo>
                  <a:cubicBezTo>
                    <a:pt x="467608" y="724073"/>
                    <a:pt x="470661" y="742320"/>
                    <a:pt x="476768" y="760567"/>
                  </a:cubicBezTo>
                  <a:cubicBezTo>
                    <a:pt x="479822" y="766649"/>
                    <a:pt x="470661" y="769690"/>
                    <a:pt x="467608" y="763608"/>
                  </a:cubicBezTo>
                  <a:cubicBezTo>
                    <a:pt x="461501" y="745361"/>
                    <a:pt x="458447" y="727114"/>
                    <a:pt x="452340" y="708868"/>
                  </a:cubicBezTo>
                  <a:cubicBezTo>
                    <a:pt x="443180" y="702785"/>
                    <a:pt x="449287" y="690621"/>
                    <a:pt x="458447" y="693662"/>
                  </a:cubicBezTo>
                  <a:close/>
                  <a:moveTo>
                    <a:pt x="2312624" y="690621"/>
                  </a:moveTo>
                  <a:cubicBezTo>
                    <a:pt x="2324649" y="690621"/>
                    <a:pt x="2333668" y="693635"/>
                    <a:pt x="2342687" y="699664"/>
                  </a:cubicBezTo>
                  <a:cubicBezTo>
                    <a:pt x="2345693" y="702679"/>
                    <a:pt x="2348699" y="705693"/>
                    <a:pt x="2354711" y="708708"/>
                  </a:cubicBezTo>
                  <a:cubicBezTo>
                    <a:pt x="2360724" y="714736"/>
                    <a:pt x="2363730" y="723780"/>
                    <a:pt x="2366736" y="732823"/>
                  </a:cubicBezTo>
                  <a:cubicBezTo>
                    <a:pt x="2369742" y="738852"/>
                    <a:pt x="2369742" y="741866"/>
                    <a:pt x="2369742" y="747895"/>
                  </a:cubicBezTo>
                  <a:cubicBezTo>
                    <a:pt x="2369742" y="753924"/>
                    <a:pt x="2369742" y="762968"/>
                    <a:pt x="2363730" y="768996"/>
                  </a:cubicBezTo>
                  <a:cubicBezTo>
                    <a:pt x="2363730" y="775025"/>
                    <a:pt x="2357717" y="781054"/>
                    <a:pt x="2354711" y="787083"/>
                  </a:cubicBezTo>
                  <a:cubicBezTo>
                    <a:pt x="2348699" y="793112"/>
                    <a:pt x="2342687" y="796127"/>
                    <a:pt x="2333668" y="799141"/>
                  </a:cubicBezTo>
                  <a:cubicBezTo>
                    <a:pt x="2327656" y="802155"/>
                    <a:pt x="2321643" y="805170"/>
                    <a:pt x="2312624" y="805170"/>
                  </a:cubicBezTo>
                  <a:cubicBezTo>
                    <a:pt x="2309618" y="805170"/>
                    <a:pt x="2309618" y="805170"/>
                    <a:pt x="2309618" y="805170"/>
                  </a:cubicBezTo>
                  <a:cubicBezTo>
                    <a:pt x="2246488" y="865459"/>
                    <a:pt x="2183358" y="925748"/>
                    <a:pt x="2120228" y="989051"/>
                  </a:cubicBezTo>
                  <a:cubicBezTo>
                    <a:pt x="2108204" y="1001109"/>
                    <a:pt x="2087160" y="998094"/>
                    <a:pt x="2075135" y="989051"/>
                  </a:cubicBezTo>
                  <a:cubicBezTo>
                    <a:pt x="2063111" y="976993"/>
                    <a:pt x="2063111" y="952878"/>
                    <a:pt x="2075135" y="940820"/>
                  </a:cubicBezTo>
                  <a:cubicBezTo>
                    <a:pt x="2135259" y="883545"/>
                    <a:pt x="2195383" y="823257"/>
                    <a:pt x="2258513" y="762968"/>
                  </a:cubicBezTo>
                  <a:cubicBezTo>
                    <a:pt x="2255507" y="756939"/>
                    <a:pt x="2255507" y="753924"/>
                    <a:pt x="2255507" y="747895"/>
                  </a:cubicBezTo>
                  <a:cubicBezTo>
                    <a:pt x="2255507" y="738852"/>
                    <a:pt x="2255507" y="732823"/>
                    <a:pt x="2261519" y="726794"/>
                  </a:cubicBezTo>
                  <a:cubicBezTo>
                    <a:pt x="2261519" y="717751"/>
                    <a:pt x="2267531" y="711722"/>
                    <a:pt x="2270538" y="708708"/>
                  </a:cubicBezTo>
                  <a:cubicBezTo>
                    <a:pt x="2276550" y="702679"/>
                    <a:pt x="2282562" y="696650"/>
                    <a:pt x="2291581" y="696650"/>
                  </a:cubicBezTo>
                  <a:cubicBezTo>
                    <a:pt x="2297593" y="693635"/>
                    <a:pt x="2303606" y="690621"/>
                    <a:pt x="2312624" y="690621"/>
                  </a:cubicBezTo>
                  <a:close/>
                  <a:moveTo>
                    <a:pt x="919437" y="690621"/>
                  </a:moveTo>
                  <a:cubicBezTo>
                    <a:pt x="967520" y="690621"/>
                    <a:pt x="982546" y="738725"/>
                    <a:pt x="967520" y="774804"/>
                  </a:cubicBezTo>
                  <a:cubicBezTo>
                    <a:pt x="1039646" y="886046"/>
                    <a:pt x="1111772" y="997287"/>
                    <a:pt x="1183897" y="1108529"/>
                  </a:cubicBezTo>
                  <a:cubicBezTo>
                    <a:pt x="1204934" y="1141601"/>
                    <a:pt x="1150840" y="1174673"/>
                    <a:pt x="1126798" y="1141601"/>
                  </a:cubicBezTo>
                  <a:cubicBezTo>
                    <a:pt x="1054672" y="1027353"/>
                    <a:pt x="982546" y="916111"/>
                    <a:pt x="907416" y="801863"/>
                  </a:cubicBezTo>
                  <a:cubicBezTo>
                    <a:pt x="844306" y="792843"/>
                    <a:pt x="847311" y="690621"/>
                    <a:pt x="919437" y="690621"/>
                  </a:cubicBezTo>
                  <a:close/>
                  <a:moveTo>
                    <a:pt x="2334257" y="502701"/>
                  </a:moveTo>
                  <a:cubicBezTo>
                    <a:pt x="2337215" y="499701"/>
                    <a:pt x="2343129" y="505701"/>
                    <a:pt x="2343129" y="508700"/>
                  </a:cubicBezTo>
                  <a:cubicBezTo>
                    <a:pt x="2349043" y="532699"/>
                    <a:pt x="2352000" y="553698"/>
                    <a:pt x="2354957" y="577697"/>
                  </a:cubicBezTo>
                  <a:cubicBezTo>
                    <a:pt x="2357914" y="577697"/>
                    <a:pt x="2360871" y="577697"/>
                    <a:pt x="2360871" y="577697"/>
                  </a:cubicBezTo>
                  <a:cubicBezTo>
                    <a:pt x="2363828" y="577697"/>
                    <a:pt x="2363828" y="580697"/>
                    <a:pt x="2366785" y="580697"/>
                  </a:cubicBezTo>
                  <a:cubicBezTo>
                    <a:pt x="2366785" y="580697"/>
                    <a:pt x="2366785" y="580697"/>
                    <a:pt x="2366785" y="583697"/>
                  </a:cubicBezTo>
                  <a:cubicBezTo>
                    <a:pt x="2369742" y="583697"/>
                    <a:pt x="2369742" y="586697"/>
                    <a:pt x="2369742" y="589697"/>
                  </a:cubicBezTo>
                  <a:cubicBezTo>
                    <a:pt x="2369742" y="592697"/>
                    <a:pt x="2369742" y="592697"/>
                    <a:pt x="2369742" y="595696"/>
                  </a:cubicBezTo>
                  <a:cubicBezTo>
                    <a:pt x="2369742" y="598696"/>
                    <a:pt x="2369742" y="598696"/>
                    <a:pt x="2366785" y="601696"/>
                  </a:cubicBezTo>
                  <a:cubicBezTo>
                    <a:pt x="2366785" y="601696"/>
                    <a:pt x="2363828" y="604696"/>
                    <a:pt x="2363828" y="604696"/>
                  </a:cubicBezTo>
                  <a:cubicBezTo>
                    <a:pt x="2363828" y="607696"/>
                    <a:pt x="2360871" y="607696"/>
                    <a:pt x="2357914" y="607696"/>
                  </a:cubicBezTo>
                  <a:cubicBezTo>
                    <a:pt x="2357914" y="607696"/>
                    <a:pt x="2354957" y="607696"/>
                    <a:pt x="2352000" y="607696"/>
                  </a:cubicBezTo>
                  <a:cubicBezTo>
                    <a:pt x="2349043" y="607696"/>
                    <a:pt x="2349043" y="607696"/>
                    <a:pt x="2346086" y="607696"/>
                  </a:cubicBezTo>
                  <a:cubicBezTo>
                    <a:pt x="2346086" y="604696"/>
                    <a:pt x="2343129" y="604696"/>
                    <a:pt x="2343129" y="601696"/>
                  </a:cubicBezTo>
                  <a:cubicBezTo>
                    <a:pt x="2343129" y="601696"/>
                    <a:pt x="2343129" y="601696"/>
                    <a:pt x="2340172" y="601696"/>
                  </a:cubicBezTo>
                  <a:cubicBezTo>
                    <a:pt x="2340172" y="598696"/>
                    <a:pt x="2337215" y="595696"/>
                    <a:pt x="2337215" y="595696"/>
                  </a:cubicBezTo>
                  <a:cubicBezTo>
                    <a:pt x="2337215" y="592697"/>
                    <a:pt x="2337215" y="592697"/>
                    <a:pt x="2337215" y="589697"/>
                  </a:cubicBezTo>
                  <a:cubicBezTo>
                    <a:pt x="2337215" y="589697"/>
                    <a:pt x="2340172" y="586697"/>
                    <a:pt x="2340172" y="583697"/>
                  </a:cubicBezTo>
                  <a:cubicBezTo>
                    <a:pt x="2334257" y="559698"/>
                    <a:pt x="2331300" y="535699"/>
                    <a:pt x="2325386" y="511700"/>
                  </a:cubicBezTo>
                  <a:cubicBezTo>
                    <a:pt x="2325386" y="505701"/>
                    <a:pt x="2328343" y="502701"/>
                    <a:pt x="2334257" y="502701"/>
                  </a:cubicBezTo>
                  <a:close/>
                  <a:moveTo>
                    <a:pt x="1900168" y="501629"/>
                  </a:moveTo>
                  <a:cubicBezTo>
                    <a:pt x="1906155" y="501629"/>
                    <a:pt x="1915135" y="504634"/>
                    <a:pt x="1921122" y="507639"/>
                  </a:cubicBezTo>
                  <a:cubicBezTo>
                    <a:pt x="1927109" y="510645"/>
                    <a:pt x="1936089" y="513650"/>
                    <a:pt x="1939083" y="519660"/>
                  </a:cubicBezTo>
                  <a:cubicBezTo>
                    <a:pt x="1945070" y="525671"/>
                    <a:pt x="1948063" y="531681"/>
                    <a:pt x="1951057" y="537692"/>
                  </a:cubicBezTo>
                  <a:cubicBezTo>
                    <a:pt x="1954050" y="543702"/>
                    <a:pt x="1957044" y="552718"/>
                    <a:pt x="1957044" y="558728"/>
                  </a:cubicBezTo>
                  <a:cubicBezTo>
                    <a:pt x="1957044" y="558728"/>
                    <a:pt x="1957044" y="558728"/>
                    <a:pt x="1957044" y="561734"/>
                  </a:cubicBezTo>
                  <a:cubicBezTo>
                    <a:pt x="1957044" y="570749"/>
                    <a:pt x="1954050" y="579765"/>
                    <a:pt x="1948063" y="588781"/>
                  </a:cubicBezTo>
                  <a:cubicBezTo>
                    <a:pt x="1945070" y="591786"/>
                    <a:pt x="1942076" y="597796"/>
                    <a:pt x="1939083" y="600802"/>
                  </a:cubicBezTo>
                  <a:cubicBezTo>
                    <a:pt x="1933096" y="606812"/>
                    <a:pt x="1924116" y="612823"/>
                    <a:pt x="1915135" y="615828"/>
                  </a:cubicBezTo>
                  <a:cubicBezTo>
                    <a:pt x="1885200" y="687953"/>
                    <a:pt x="1855266" y="760079"/>
                    <a:pt x="1825331" y="835210"/>
                  </a:cubicBezTo>
                  <a:cubicBezTo>
                    <a:pt x="1816350" y="850236"/>
                    <a:pt x="1804376" y="862257"/>
                    <a:pt x="1783422" y="856246"/>
                  </a:cubicBezTo>
                  <a:cubicBezTo>
                    <a:pt x="1768455" y="853241"/>
                    <a:pt x="1756481" y="835210"/>
                    <a:pt x="1762468" y="817178"/>
                  </a:cubicBezTo>
                  <a:cubicBezTo>
                    <a:pt x="1792402" y="742048"/>
                    <a:pt x="1825331" y="669922"/>
                    <a:pt x="1855266" y="594791"/>
                  </a:cubicBezTo>
                  <a:cubicBezTo>
                    <a:pt x="1852272" y="591786"/>
                    <a:pt x="1849279" y="585775"/>
                    <a:pt x="1849279" y="582770"/>
                  </a:cubicBezTo>
                  <a:cubicBezTo>
                    <a:pt x="1846285" y="576760"/>
                    <a:pt x="1843292" y="567744"/>
                    <a:pt x="1843292" y="561734"/>
                  </a:cubicBezTo>
                  <a:cubicBezTo>
                    <a:pt x="1843292" y="561734"/>
                    <a:pt x="1843292" y="561734"/>
                    <a:pt x="1843292" y="558728"/>
                  </a:cubicBezTo>
                  <a:cubicBezTo>
                    <a:pt x="1843292" y="549713"/>
                    <a:pt x="1846285" y="540697"/>
                    <a:pt x="1852272" y="531681"/>
                  </a:cubicBezTo>
                  <a:cubicBezTo>
                    <a:pt x="1855266" y="525671"/>
                    <a:pt x="1858259" y="522666"/>
                    <a:pt x="1861252" y="519660"/>
                  </a:cubicBezTo>
                  <a:cubicBezTo>
                    <a:pt x="1867239" y="513650"/>
                    <a:pt x="1876220" y="507639"/>
                    <a:pt x="1885200" y="504634"/>
                  </a:cubicBezTo>
                  <a:cubicBezTo>
                    <a:pt x="1891187" y="504634"/>
                    <a:pt x="1894181" y="504634"/>
                    <a:pt x="1900168" y="501629"/>
                  </a:cubicBezTo>
                  <a:close/>
                  <a:moveTo>
                    <a:pt x="2156021" y="470915"/>
                  </a:moveTo>
                  <a:cubicBezTo>
                    <a:pt x="2158150" y="470915"/>
                    <a:pt x="2160371" y="471871"/>
                    <a:pt x="2162222" y="473400"/>
                  </a:cubicBezTo>
                  <a:cubicBezTo>
                    <a:pt x="2165924" y="476459"/>
                    <a:pt x="2168145" y="481812"/>
                    <a:pt x="2165183" y="486401"/>
                  </a:cubicBezTo>
                  <a:cubicBezTo>
                    <a:pt x="2153337" y="504755"/>
                    <a:pt x="2138529" y="520050"/>
                    <a:pt x="2120759" y="535345"/>
                  </a:cubicBezTo>
                  <a:cubicBezTo>
                    <a:pt x="2120759" y="538404"/>
                    <a:pt x="2120759" y="538404"/>
                    <a:pt x="2120759" y="538404"/>
                  </a:cubicBezTo>
                  <a:cubicBezTo>
                    <a:pt x="2120759" y="541463"/>
                    <a:pt x="2120759" y="541463"/>
                    <a:pt x="2117797" y="544522"/>
                  </a:cubicBezTo>
                  <a:cubicBezTo>
                    <a:pt x="2117797" y="547581"/>
                    <a:pt x="2117797" y="547581"/>
                    <a:pt x="2117797" y="547581"/>
                  </a:cubicBezTo>
                  <a:cubicBezTo>
                    <a:pt x="2114836" y="547581"/>
                    <a:pt x="2114836" y="550640"/>
                    <a:pt x="2114836" y="550640"/>
                  </a:cubicBezTo>
                  <a:cubicBezTo>
                    <a:pt x="2111874" y="553699"/>
                    <a:pt x="2108912" y="553699"/>
                    <a:pt x="2105951" y="553699"/>
                  </a:cubicBezTo>
                  <a:cubicBezTo>
                    <a:pt x="2102989" y="553699"/>
                    <a:pt x="2102989" y="553699"/>
                    <a:pt x="2102989" y="553699"/>
                  </a:cubicBezTo>
                  <a:cubicBezTo>
                    <a:pt x="2102989" y="553699"/>
                    <a:pt x="2102989" y="553699"/>
                    <a:pt x="2100027" y="553699"/>
                  </a:cubicBezTo>
                  <a:cubicBezTo>
                    <a:pt x="2100027" y="553699"/>
                    <a:pt x="2097066" y="553699"/>
                    <a:pt x="2097066" y="553699"/>
                  </a:cubicBezTo>
                  <a:cubicBezTo>
                    <a:pt x="2097066" y="553699"/>
                    <a:pt x="2097066" y="553699"/>
                    <a:pt x="2094104" y="553699"/>
                  </a:cubicBezTo>
                  <a:cubicBezTo>
                    <a:pt x="2094104" y="553699"/>
                    <a:pt x="2094104" y="550640"/>
                    <a:pt x="2094104" y="550640"/>
                  </a:cubicBezTo>
                  <a:cubicBezTo>
                    <a:pt x="2094104" y="550640"/>
                    <a:pt x="2091142" y="550640"/>
                    <a:pt x="2091142" y="550640"/>
                  </a:cubicBezTo>
                  <a:cubicBezTo>
                    <a:pt x="2091142" y="550640"/>
                    <a:pt x="2091142" y="547581"/>
                    <a:pt x="2091142" y="547581"/>
                  </a:cubicBezTo>
                  <a:cubicBezTo>
                    <a:pt x="2088181" y="547581"/>
                    <a:pt x="2088181" y="544522"/>
                    <a:pt x="2088181" y="544522"/>
                  </a:cubicBezTo>
                  <a:cubicBezTo>
                    <a:pt x="2088181" y="544522"/>
                    <a:pt x="2088181" y="544522"/>
                    <a:pt x="2088181" y="541463"/>
                  </a:cubicBezTo>
                  <a:cubicBezTo>
                    <a:pt x="2088181" y="538404"/>
                    <a:pt x="2088181" y="538404"/>
                    <a:pt x="2088181" y="538404"/>
                  </a:cubicBezTo>
                  <a:cubicBezTo>
                    <a:pt x="2088181" y="538404"/>
                    <a:pt x="2088181" y="535345"/>
                    <a:pt x="2088181" y="535345"/>
                  </a:cubicBezTo>
                  <a:cubicBezTo>
                    <a:pt x="2088181" y="535345"/>
                    <a:pt x="2088181" y="532286"/>
                    <a:pt x="2088181" y="532286"/>
                  </a:cubicBezTo>
                  <a:cubicBezTo>
                    <a:pt x="2088181" y="532286"/>
                    <a:pt x="2088181" y="529227"/>
                    <a:pt x="2088181" y="529227"/>
                  </a:cubicBezTo>
                  <a:cubicBezTo>
                    <a:pt x="2088181" y="529227"/>
                    <a:pt x="2088181" y="529227"/>
                    <a:pt x="2091142" y="526168"/>
                  </a:cubicBezTo>
                  <a:cubicBezTo>
                    <a:pt x="2091142" y="526168"/>
                    <a:pt x="2094104" y="523109"/>
                    <a:pt x="2097066" y="523109"/>
                  </a:cubicBezTo>
                  <a:cubicBezTo>
                    <a:pt x="2097066" y="523109"/>
                    <a:pt x="2097066" y="523109"/>
                    <a:pt x="2100027" y="520050"/>
                  </a:cubicBezTo>
                  <a:cubicBezTo>
                    <a:pt x="2102989" y="520050"/>
                    <a:pt x="2102989" y="520050"/>
                    <a:pt x="2105951" y="520050"/>
                  </a:cubicBezTo>
                  <a:cubicBezTo>
                    <a:pt x="2105951" y="520050"/>
                    <a:pt x="2108912" y="520050"/>
                    <a:pt x="2108912" y="520050"/>
                  </a:cubicBezTo>
                  <a:cubicBezTo>
                    <a:pt x="2123720" y="507814"/>
                    <a:pt x="2138529" y="492519"/>
                    <a:pt x="2150375" y="474165"/>
                  </a:cubicBezTo>
                  <a:cubicBezTo>
                    <a:pt x="2151856" y="471871"/>
                    <a:pt x="2153892" y="470915"/>
                    <a:pt x="2156021" y="470915"/>
                  </a:cubicBezTo>
                  <a:close/>
                  <a:moveTo>
                    <a:pt x="2455155" y="413276"/>
                  </a:moveTo>
                  <a:cubicBezTo>
                    <a:pt x="2457044" y="414038"/>
                    <a:pt x="2458556" y="415562"/>
                    <a:pt x="2460067" y="417086"/>
                  </a:cubicBezTo>
                  <a:cubicBezTo>
                    <a:pt x="2481229" y="438424"/>
                    <a:pt x="2502390" y="453666"/>
                    <a:pt x="2526574" y="465859"/>
                  </a:cubicBezTo>
                  <a:cubicBezTo>
                    <a:pt x="2532620" y="462811"/>
                    <a:pt x="2538666" y="462811"/>
                    <a:pt x="2544712" y="465859"/>
                  </a:cubicBezTo>
                  <a:cubicBezTo>
                    <a:pt x="2550758" y="468907"/>
                    <a:pt x="2553781" y="471956"/>
                    <a:pt x="2550758" y="478052"/>
                  </a:cubicBezTo>
                  <a:cubicBezTo>
                    <a:pt x="2550758" y="478052"/>
                    <a:pt x="2550758" y="478052"/>
                    <a:pt x="2553781" y="481101"/>
                  </a:cubicBezTo>
                  <a:cubicBezTo>
                    <a:pt x="2553781" y="484149"/>
                    <a:pt x="2556804" y="487197"/>
                    <a:pt x="2556804" y="487197"/>
                  </a:cubicBezTo>
                  <a:cubicBezTo>
                    <a:pt x="2553781" y="490245"/>
                    <a:pt x="2553781" y="490245"/>
                    <a:pt x="2553781" y="493294"/>
                  </a:cubicBezTo>
                  <a:cubicBezTo>
                    <a:pt x="2553781" y="496342"/>
                    <a:pt x="2550758" y="499390"/>
                    <a:pt x="2547735" y="502439"/>
                  </a:cubicBezTo>
                  <a:cubicBezTo>
                    <a:pt x="2544712" y="502439"/>
                    <a:pt x="2541689" y="505487"/>
                    <a:pt x="2538666" y="505487"/>
                  </a:cubicBezTo>
                  <a:cubicBezTo>
                    <a:pt x="2535643" y="505487"/>
                    <a:pt x="2529597" y="505487"/>
                    <a:pt x="2526574" y="502439"/>
                  </a:cubicBezTo>
                  <a:cubicBezTo>
                    <a:pt x="2526574" y="502439"/>
                    <a:pt x="2523551" y="502439"/>
                    <a:pt x="2523551" y="502439"/>
                  </a:cubicBezTo>
                  <a:cubicBezTo>
                    <a:pt x="2520528" y="499390"/>
                    <a:pt x="2520528" y="496342"/>
                    <a:pt x="2517505" y="496342"/>
                  </a:cubicBezTo>
                  <a:cubicBezTo>
                    <a:pt x="2517505" y="493294"/>
                    <a:pt x="2517505" y="487197"/>
                    <a:pt x="2517505" y="484149"/>
                  </a:cubicBezTo>
                  <a:cubicBezTo>
                    <a:pt x="2517505" y="484149"/>
                    <a:pt x="2517505" y="484149"/>
                    <a:pt x="2517505" y="481101"/>
                  </a:cubicBezTo>
                  <a:cubicBezTo>
                    <a:pt x="2490298" y="468907"/>
                    <a:pt x="2466113" y="450618"/>
                    <a:pt x="2447975" y="429280"/>
                  </a:cubicBezTo>
                  <a:cubicBezTo>
                    <a:pt x="2444952" y="426231"/>
                    <a:pt x="2444952" y="417086"/>
                    <a:pt x="2447975" y="414038"/>
                  </a:cubicBezTo>
                  <a:cubicBezTo>
                    <a:pt x="2450998" y="412514"/>
                    <a:pt x="2453265" y="412514"/>
                    <a:pt x="2455155" y="413276"/>
                  </a:cubicBezTo>
                  <a:close/>
                  <a:moveTo>
                    <a:pt x="2075277" y="366634"/>
                  </a:moveTo>
                  <a:cubicBezTo>
                    <a:pt x="2081309" y="366634"/>
                    <a:pt x="2084326" y="372634"/>
                    <a:pt x="2084326" y="375634"/>
                  </a:cubicBezTo>
                  <a:cubicBezTo>
                    <a:pt x="2084326" y="381633"/>
                    <a:pt x="2078293" y="384633"/>
                    <a:pt x="2075277" y="384633"/>
                  </a:cubicBezTo>
                  <a:cubicBezTo>
                    <a:pt x="2051146" y="384633"/>
                    <a:pt x="2027014" y="390633"/>
                    <a:pt x="2005900" y="402633"/>
                  </a:cubicBezTo>
                  <a:cubicBezTo>
                    <a:pt x="2005900" y="411632"/>
                    <a:pt x="1987801" y="420632"/>
                    <a:pt x="1978752" y="408632"/>
                  </a:cubicBezTo>
                  <a:cubicBezTo>
                    <a:pt x="1966687" y="393633"/>
                    <a:pt x="1984785" y="378633"/>
                    <a:pt x="1999867" y="384633"/>
                  </a:cubicBezTo>
                  <a:cubicBezTo>
                    <a:pt x="2023998" y="372634"/>
                    <a:pt x="2048129" y="366634"/>
                    <a:pt x="2075277" y="366634"/>
                  </a:cubicBezTo>
                  <a:close/>
                  <a:moveTo>
                    <a:pt x="2475234" y="302995"/>
                  </a:moveTo>
                  <a:cubicBezTo>
                    <a:pt x="2499419" y="306048"/>
                    <a:pt x="2523603" y="309102"/>
                    <a:pt x="2547787" y="312155"/>
                  </a:cubicBezTo>
                  <a:cubicBezTo>
                    <a:pt x="2550810" y="312155"/>
                    <a:pt x="2550810" y="309102"/>
                    <a:pt x="2550810" y="309102"/>
                  </a:cubicBezTo>
                  <a:cubicBezTo>
                    <a:pt x="2553833" y="309102"/>
                    <a:pt x="2553833" y="306048"/>
                    <a:pt x="2556856" y="306048"/>
                  </a:cubicBezTo>
                  <a:cubicBezTo>
                    <a:pt x="2559879" y="306048"/>
                    <a:pt x="2559879" y="306048"/>
                    <a:pt x="2562902" y="306048"/>
                  </a:cubicBezTo>
                  <a:cubicBezTo>
                    <a:pt x="2565925" y="306048"/>
                    <a:pt x="2565925" y="306048"/>
                    <a:pt x="2568948" y="309102"/>
                  </a:cubicBezTo>
                  <a:cubicBezTo>
                    <a:pt x="2571971" y="309102"/>
                    <a:pt x="2571971" y="309102"/>
                    <a:pt x="2574994" y="312155"/>
                  </a:cubicBezTo>
                  <a:cubicBezTo>
                    <a:pt x="2574994" y="315209"/>
                    <a:pt x="2578017" y="318262"/>
                    <a:pt x="2578017" y="321316"/>
                  </a:cubicBezTo>
                  <a:cubicBezTo>
                    <a:pt x="2578017" y="321316"/>
                    <a:pt x="2578017" y="324369"/>
                    <a:pt x="2578017" y="324369"/>
                  </a:cubicBezTo>
                  <a:cubicBezTo>
                    <a:pt x="2578017" y="327423"/>
                    <a:pt x="2574994" y="330476"/>
                    <a:pt x="2574994" y="330476"/>
                  </a:cubicBezTo>
                  <a:cubicBezTo>
                    <a:pt x="2574994" y="333530"/>
                    <a:pt x="2571971" y="333530"/>
                    <a:pt x="2571971" y="336583"/>
                  </a:cubicBezTo>
                  <a:cubicBezTo>
                    <a:pt x="2568948" y="336583"/>
                    <a:pt x="2568948" y="336583"/>
                    <a:pt x="2565925" y="336583"/>
                  </a:cubicBezTo>
                  <a:cubicBezTo>
                    <a:pt x="2562902" y="339637"/>
                    <a:pt x="2562902" y="339637"/>
                    <a:pt x="2559879" y="339637"/>
                  </a:cubicBezTo>
                  <a:cubicBezTo>
                    <a:pt x="2556856" y="339637"/>
                    <a:pt x="2556856" y="336583"/>
                    <a:pt x="2553833" y="336583"/>
                  </a:cubicBezTo>
                  <a:cubicBezTo>
                    <a:pt x="2550810" y="336583"/>
                    <a:pt x="2550810" y="333530"/>
                    <a:pt x="2547787" y="333530"/>
                  </a:cubicBezTo>
                  <a:cubicBezTo>
                    <a:pt x="2547787" y="333530"/>
                    <a:pt x="2547787" y="330476"/>
                    <a:pt x="2547787" y="330476"/>
                  </a:cubicBezTo>
                  <a:cubicBezTo>
                    <a:pt x="2523603" y="327423"/>
                    <a:pt x="2499419" y="324369"/>
                    <a:pt x="2475234" y="321316"/>
                  </a:cubicBezTo>
                  <a:cubicBezTo>
                    <a:pt x="2469188" y="321316"/>
                    <a:pt x="2466165" y="318262"/>
                    <a:pt x="2466165" y="312155"/>
                  </a:cubicBezTo>
                  <a:cubicBezTo>
                    <a:pt x="2466165" y="306048"/>
                    <a:pt x="2472211" y="302995"/>
                    <a:pt x="2475234" y="302995"/>
                  </a:cubicBezTo>
                  <a:close/>
                  <a:moveTo>
                    <a:pt x="2526334" y="183428"/>
                  </a:moveTo>
                  <a:cubicBezTo>
                    <a:pt x="2529309" y="183428"/>
                    <a:pt x="2529309" y="183428"/>
                    <a:pt x="2532284" y="183428"/>
                  </a:cubicBezTo>
                  <a:cubicBezTo>
                    <a:pt x="2535260" y="183428"/>
                    <a:pt x="2535260" y="183428"/>
                    <a:pt x="2538235" y="186441"/>
                  </a:cubicBezTo>
                  <a:cubicBezTo>
                    <a:pt x="2541211" y="186441"/>
                    <a:pt x="2541211" y="186441"/>
                    <a:pt x="2541211" y="189454"/>
                  </a:cubicBezTo>
                  <a:cubicBezTo>
                    <a:pt x="2544186" y="189454"/>
                    <a:pt x="2544186" y="192468"/>
                    <a:pt x="2544186" y="195481"/>
                  </a:cubicBezTo>
                  <a:cubicBezTo>
                    <a:pt x="2544186" y="195481"/>
                    <a:pt x="2547161" y="198494"/>
                    <a:pt x="2544186" y="201508"/>
                  </a:cubicBezTo>
                  <a:cubicBezTo>
                    <a:pt x="2544186" y="201508"/>
                    <a:pt x="2544186" y="204521"/>
                    <a:pt x="2544186" y="207534"/>
                  </a:cubicBezTo>
                  <a:cubicBezTo>
                    <a:pt x="2541211" y="207534"/>
                    <a:pt x="2541211" y="210548"/>
                    <a:pt x="2538235" y="210548"/>
                  </a:cubicBezTo>
                  <a:cubicBezTo>
                    <a:pt x="2538235" y="213561"/>
                    <a:pt x="2535260" y="213561"/>
                    <a:pt x="2532284" y="213561"/>
                  </a:cubicBezTo>
                  <a:cubicBezTo>
                    <a:pt x="2529309" y="213561"/>
                    <a:pt x="2529309" y="213561"/>
                    <a:pt x="2526334" y="213561"/>
                  </a:cubicBezTo>
                  <a:cubicBezTo>
                    <a:pt x="2526334" y="213561"/>
                    <a:pt x="2523358" y="213561"/>
                    <a:pt x="2520383" y="213561"/>
                  </a:cubicBezTo>
                  <a:cubicBezTo>
                    <a:pt x="2499555" y="219588"/>
                    <a:pt x="2478728" y="225614"/>
                    <a:pt x="2454925" y="231641"/>
                  </a:cubicBezTo>
                  <a:cubicBezTo>
                    <a:pt x="2451949" y="231641"/>
                    <a:pt x="2445999" y="231641"/>
                    <a:pt x="2443023" y="225614"/>
                  </a:cubicBezTo>
                  <a:cubicBezTo>
                    <a:pt x="2443023" y="222601"/>
                    <a:pt x="2443023" y="216574"/>
                    <a:pt x="2448974" y="213561"/>
                  </a:cubicBezTo>
                  <a:cubicBezTo>
                    <a:pt x="2469802" y="207534"/>
                    <a:pt x="2493605" y="201508"/>
                    <a:pt x="2514432" y="195481"/>
                  </a:cubicBezTo>
                  <a:cubicBezTo>
                    <a:pt x="2514432" y="192468"/>
                    <a:pt x="2514432" y="192468"/>
                    <a:pt x="2514432" y="192468"/>
                  </a:cubicBezTo>
                  <a:cubicBezTo>
                    <a:pt x="2517408" y="189454"/>
                    <a:pt x="2517408" y="186441"/>
                    <a:pt x="2520383" y="186441"/>
                  </a:cubicBezTo>
                  <a:cubicBezTo>
                    <a:pt x="2523358" y="183428"/>
                    <a:pt x="2523358" y="183428"/>
                    <a:pt x="2526334" y="183428"/>
                  </a:cubicBezTo>
                  <a:close/>
                  <a:moveTo>
                    <a:pt x="2019445" y="175492"/>
                  </a:moveTo>
                  <a:cubicBezTo>
                    <a:pt x="2023233" y="175633"/>
                    <a:pt x="2027021" y="177320"/>
                    <a:pt x="2030051" y="181070"/>
                  </a:cubicBezTo>
                  <a:cubicBezTo>
                    <a:pt x="2033082" y="184070"/>
                    <a:pt x="2036112" y="187070"/>
                    <a:pt x="2033082" y="190070"/>
                  </a:cubicBezTo>
                  <a:cubicBezTo>
                    <a:pt x="2063387" y="211069"/>
                    <a:pt x="2090661" y="232068"/>
                    <a:pt x="2117935" y="259067"/>
                  </a:cubicBezTo>
                  <a:cubicBezTo>
                    <a:pt x="2120966" y="262066"/>
                    <a:pt x="2117935" y="268066"/>
                    <a:pt x="2114905" y="271066"/>
                  </a:cubicBezTo>
                  <a:cubicBezTo>
                    <a:pt x="2111874" y="274066"/>
                    <a:pt x="2105813" y="271066"/>
                    <a:pt x="2102783" y="268066"/>
                  </a:cubicBezTo>
                  <a:cubicBezTo>
                    <a:pt x="2078539" y="247067"/>
                    <a:pt x="2051265" y="226068"/>
                    <a:pt x="2023991" y="205069"/>
                  </a:cubicBezTo>
                  <a:cubicBezTo>
                    <a:pt x="2017930" y="208069"/>
                    <a:pt x="2011869" y="208069"/>
                    <a:pt x="2005808" y="202069"/>
                  </a:cubicBezTo>
                  <a:cubicBezTo>
                    <a:pt x="1996716" y="188570"/>
                    <a:pt x="2008081" y="175071"/>
                    <a:pt x="2019445" y="175492"/>
                  </a:cubicBezTo>
                  <a:close/>
                  <a:moveTo>
                    <a:pt x="2123280" y="69647"/>
                  </a:moveTo>
                  <a:cubicBezTo>
                    <a:pt x="2126269" y="69647"/>
                    <a:pt x="2126269" y="69647"/>
                    <a:pt x="2129258" y="69647"/>
                  </a:cubicBezTo>
                  <a:cubicBezTo>
                    <a:pt x="2132247" y="69647"/>
                    <a:pt x="2135236" y="69647"/>
                    <a:pt x="2138226" y="72632"/>
                  </a:cubicBezTo>
                  <a:cubicBezTo>
                    <a:pt x="2138226" y="72632"/>
                    <a:pt x="2141215" y="72632"/>
                    <a:pt x="2141215" y="75616"/>
                  </a:cubicBezTo>
                  <a:cubicBezTo>
                    <a:pt x="2141215" y="75616"/>
                    <a:pt x="2144204" y="78601"/>
                    <a:pt x="2144204" y="81585"/>
                  </a:cubicBezTo>
                  <a:cubicBezTo>
                    <a:pt x="2144204" y="84570"/>
                    <a:pt x="2144204" y="84570"/>
                    <a:pt x="2144204" y="87554"/>
                  </a:cubicBezTo>
                  <a:cubicBezTo>
                    <a:pt x="2144204" y="87554"/>
                    <a:pt x="2144204" y="90539"/>
                    <a:pt x="2141215" y="90539"/>
                  </a:cubicBezTo>
                  <a:cubicBezTo>
                    <a:pt x="2141215" y="93524"/>
                    <a:pt x="2141215" y="93524"/>
                    <a:pt x="2141215" y="93524"/>
                  </a:cubicBezTo>
                  <a:cubicBezTo>
                    <a:pt x="2150182" y="123369"/>
                    <a:pt x="2159150" y="150230"/>
                    <a:pt x="2168118" y="180076"/>
                  </a:cubicBezTo>
                  <a:cubicBezTo>
                    <a:pt x="2171107" y="186045"/>
                    <a:pt x="2171107" y="192014"/>
                    <a:pt x="2165128" y="192014"/>
                  </a:cubicBezTo>
                  <a:cubicBezTo>
                    <a:pt x="2159150" y="194999"/>
                    <a:pt x="2153172" y="192014"/>
                    <a:pt x="2153172" y="189030"/>
                  </a:cubicBezTo>
                  <a:cubicBezTo>
                    <a:pt x="2144204" y="159184"/>
                    <a:pt x="2135236" y="129338"/>
                    <a:pt x="2126269" y="99493"/>
                  </a:cubicBezTo>
                  <a:cubicBezTo>
                    <a:pt x="2123280" y="99493"/>
                    <a:pt x="2120290" y="99493"/>
                    <a:pt x="2117301" y="96508"/>
                  </a:cubicBezTo>
                  <a:cubicBezTo>
                    <a:pt x="2117301" y="96508"/>
                    <a:pt x="2117301" y="96508"/>
                    <a:pt x="2114312" y="93524"/>
                  </a:cubicBezTo>
                  <a:cubicBezTo>
                    <a:pt x="2114312" y="93524"/>
                    <a:pt x="2111323" y="90539"/>
                    <a:pt x="2111323" y="87554"/>
                  </a:cubicBezTo>
                  <a:cubicBezTo>
                    <a:pt x="2111323" y="84570"/>
                    <a:pt x="2111323" y="84570"/>
                    <a:pt x="2111323" y="81585"/>
                  </a:cubicBezTo>
                  <a:cubicBezTo>
                    <a:pt x="2111323" y="81585"/>
                    <a:pt x="2114312" y="78601"/>
                    <a:pt x="2114312" y="75616"/>
                  </a:cubicBezTo>
                  <a:cubicBezTo>
                    <a:pt x="2114312" y="75616"/>
                    <a:pt x="2117301" y="72632"/>
                    <a:pt x="2117301" y="72632"/>
                  </a:cubicBezTo>
                  <a:cubicBezTo>
                    <a:pt x="2120290" y="69647"/>
                    <a:pt x="2120290" y="69647"/>
                    <a:pt x="2123280" y="69647"/>
                  </a:cubicBezTo>
                  <a:close/>
                  <a:moveTo>
                    <a:pt x="2317355" y="17"/>
                  </a:moveTo>
                  <a:cubicBezTo>
                    <a:pt x="2321162" y="206"/>
                    <a:pt x="2324923" y="1904"/>
                    <a:pt x="2327932" y="5680"/>
                  </a:cubicBezTo>
                  <a:cubicBezTo>
                    <a:pt x="2336957" y="17760"/>
                    <a:pt x="2327932" y="29840"/>
                    <a:pt x="2318906" y="29840"/>
                  </a:cubicBezTo>
                  <a:cubicBezTo>
                    <a:pt x="2306872" y="66081"/>
                    <a:pt x="2294838" y="102323"/>
                    <a:pt x="2282804" y="138563"/>
                  </a:cubicBezTo>
                  <a:cubicBezTo>
                    <a:pt x="2279796" y="150644"/>
                    <a:pt x="2261745" y="141584"/>
                    <a:pt x="2264753" y="132523"/>
                  </a:cubicBezTo>
                  <a:cubicBezTo>
                    <a:pt x="2276787" y="96282"/>
                    <a:pt x="2288821" y="60041"/>
                    <a:pt x="2300855" y="23800"/>
                  </a:cubicBezTo>
                  <a:cubicBezTo>
                    <a:pt x="2294086" y="12475"/>
                    <a:pt x="2305932" y="-549"/>
                    <a:pt x="2317355" y="17"/>
                  </a:cubicBezTo>
                  <a:close/>
                </a:path>
              </a:pathLst>
            </a:custGeom>
            <a:solidFill>
              <a:srgbClr val="8193AD"/>
            </a:solidFill>
            <a:ln>
              <a:noFill/>
            </a:ln>
          </p:spPr>
          <p:txBody>
            <a:bodyPr anchor="ctr" wrap="square">
              <a:noAutofit/>
            </a:bodyPr>
            <a:p>
              <a:pPr algn="ctr"/>
              <a:endParaRPr>
                <a:cs typeface="+mn-ea"/>
                <a:sym typeface="+mn-lt"/>
              </a:endParaRPr>
            </a:p>
          </p:txBody>
        </p:sp>
        <p:sp>
          <p:nvSpPr>
            <p:cNvPr id="1048622" name="îsľîdé"/>
            <p:cNvSpPr/>
            <p:nvPr/>
          </p:nvSpPr>
          <p:spPr bwMode="auto">
            <a:xfrm>
              <a:off x="3949828" y="1568615"/>
              <a:ext cx="396800" cy="370457"/>
            </a:xfrm>
            <a:custGeom>
              <a:avLst/>
              <a:gdLst>
                <a:gd name="connsiteX0" fmla="*/ 12799 w 349057"/>
                <a:gd name="connsiteY0" fmla="*/ 293099 h 325884"/>
                <a:gd name="connsiteX1" fmla="*/ 18760 w 349057"/>
                <a:gd name="connsiteY1" fmla="*/ 293099 h 325884"/>
                <a:gd name="connsiteX2" fmla="*/ 21740 w 349057"/>
                <a:gd name="connsiteY2" fmla="*/ 293099 h 325884"/>
                <a:gd name="connsiteX3" fmla="*/ 27701 w 349057"/>
                <a:gd name="connsiteY3" fmla="*/ 296080 h 325884"/>
                <a:gd name="connsiteX4" fmla="*/ 33662 w 349057"/>
                <a:gd name="connsiteY4" fmla="*/ 299060 h 325884"/>
                <a:gd name="connsiteX5" fmla="*/ 36642 w 349057"/>
                <a:gd name="connsiteY5" fmla="*/ 308001 h 325884"/>
                <a:gd name="connsiteX6" fmla="*/ 36642 w 349057"/>
                <a:gd name="connsiteY6" fmla="*/ 310982 h 325884"/>
                <a:gd name="connsiteX7" fmla="*/ 33662 w 349057"/>
                <a:gd name="connsiteY7" fmla="*/ 316943 h 325884"/>
                <a:gd name="connsiteX8" fmla="*/ 30681 w 349057"/>
                <a:gd name="connsiteY8" fmla="*/ 322904 h 325884"/>
                <a:gd name="connsiteX9" fmla="*/ 24720 w 349057"/>
                <a:gd name="connsiteY9" fmla="*/ 322904 h 325884"/>
                <a:gd name="connsiteX10" fmla="*/ 18760 w 349057"/>
                <a:gd name="connsiteY10" fmla="*/ 325884 h 325884"/>
                <a:gd name="connsiteX11" fmla="*/ 15779 w 349057"/>
                <a:gd name="connsiteY11" fmla="*/ 325884 h 325884"/>
                <a:gd name="connsiteX12" fmla="*/ 9818 w 349057"/>
                <a:gd name="connsiteY12" fmla="*/ 322904 h 325884"/>
                <a:gd name="connsiteX13" fmla="*/ 6838 w 349057"/>
                <a:gd name="connsiteY13" fmla="*/ 319923 h 325884"/>
                <a:gd name="connsiteX14" fmla="*/ 3857 w 349057"/>
                <a:gd name="connsiteY14" fmla="*/ 310982 h 325884"/>
                <a:gd name="connsiteX15" fmla="*/ 3857 w 349057"/>
                <a:gd name="connsiteY15" fmla="*/ 308001 h 325884"/>
                <a:gd name="connsiteX16" fmla="*/ 3857 w 349057"/>
                <a:gd name="connsiteY16" fmla="*/ 302040 h 325884"/>
                <a:gd name="connsiteX17" fmla="*/ 6838 w 349057"/>
                <a:gd name="connsiteY17" fmla="*/ 296080 h 325884"/>
                <a:gd name="connsiteX18" fmla="*/ 12799 w 349057"/>
                <a:gd name="connsiteY18" fmla="*/ 293099 h 325884"/>
                <a:gd name="connsiteX19" fmla="*/ 14903 w 349057"/>
                <a:gd name="connsiteY19" fmla="*/ 148397 h 325884"/>
                <a:gd name="connsiteX20" fmla="*/ 17883 w 349057"/>
                <a:gd name="connsiteY20" fmla="*/ 149515 h 325884"/>
                <a:gd name="connsiteX21" fmla="*/ 20863 w 349057"/>
                <a:gd name="connsiteY21" fmla="*/ 149515 h 325884"/>
                <a:gd name="connsiteX22" fmla="*/ 26824 w 349057"/>
                <a:gd name="connsiteY22" fmla="*/ 152495 h 325884"/>
                <a:gd name="connsiteX23" fmla="*/ 29805 w 349057"/>
                <a:gd name="connsiteY23" fmla="*/ 155475 h 325884"/>
                <a:gd name="connsiteX24" fmla="*/ 32785 w 349057"/>
                <a:gd name="connsiteY24" fmla="*/ 161436 h 325884"/>
                <a:gd name="connsiteX25" fmla="*/ 32785 w 349057"/>
                <a:gd name="connsiteY25" fmla="*/ 167397 h 325884"/>
                <a:gd name="connsiteX26" fmla="*/ 32785 w 349057"/>
                <a:gd name="connsiteY26" fmla="*/ 170378 h 325884"/>
                <a:gd name="connsiteX27" fmla="*/ 26824 w 349057"/>
                <a:gd name="connsiteY27" fmla="*/ 176339 h 325884"/>
                <a:gd name="connsiteX28" fmla="*/ 23844 w 349057"/>
                <a:gd name="connsiteY28" fmla="*/ 179319 h 325884"/>
                <a:gd name="connsiteX29" fmla="*/ 14903 w 349057"/>
                <a:gd name="connsiteY29" fmla="*/ 179319 h 325884"/>
                <a:gd name="connsiteX30" fmla="*/ 5961 w 349057"/>
                <a:gd name="connsiteY30" fmla="*/ 176339 h 325884"/>
                <a:gd name="connsiteX31" fmla="*/ 2981 w 349057"/>
                <a:gd name="connsiteY31" fmla="*/ 173358 h 325884"/>
                <a:gd name="connsiteX32" fmla="*/ 0 w 349057"/>
                <a:gd name="connsiteY32" fmla="*/ 167397 h 325884"/>
                <a:gd name="connsiteX33" fmla="*/ 0 w 349057"/>
                <a:gd name="connsiteY33" fmla="*/ 161436 h 325884"/>
                <a:gd name="connsiteX34" fmla="*/ 2981 w 349057"/>
                <a:gd name="connsiteY34" fmla="*/ 155475 h 325884"/>
                <a:gd name="connsiteX35" fmla="*/ 5961 w 349057"/>
                <a:gd name="connsiteY35" fmla="*/ 152495 h 325884"/>
                <a:gd name="connsiteX36" fmla="*/ 11922 w 349057"/>
                <a:gd name="connsiteY36" fmla="*/ 149515 h 325884"/>
                <a:gd name="connsiteX37" fmla="*/ 14903 w 349057"/>
                <a:gd name="connsiteY37" fmla="*/ 148397 h 325884"/>
                <a:gd name="connsiteX38" fmla="*/ 325214 w 349057"/>
                <a:gd name="connsiteY38" fmla="*/ 127249 h 325884"/>
                <a:gd name="connsiteX39" fmla="*/ 334155 w 349057"/>
                <a:gd name="connsiteY39" fmla="*/ 127249 h 325884"/>
                <a:gd name="connsiteX40" fmla="*/ 337135 w 349057"/>
                <a:gd name="connsiteY40" fmla="*/ 130230 h 325884"/>
                <a:gd name="connsiteX41" fmla="*/ 343096 w 349057"/>
                <a:gd name="connsiteY41" fmla="*/ 133210 h 325884"/>
                <a:gd name="connsiteX42" fmla="*/ 346077 w 349057"/>
                <a:gd name="connsiteY42" fmla="*/ 136190 h 325884"/>
                <a:gd name="connsiteX43" fmla="*/ 349057 w 349057"/>
                <a:gd name="connsiteY43" fmla="*/ 142151 h 325884"/>
                <a:gd name="connsiteX44" fmla="*/ 349057 w 349057"/>
                <a:gd name="connsiteY44" fmla="*/ 145132 h 325884"/>
                <a:gd name="connsiteX45" fmla="*/ 346077 w 349057"/>
                <a:gd name="connsiteY45" fmla="*/ 154073 h 325884"/>
                <a:gd name="connsiteX46" fmla="*/ 343096 w 349057"/>
                <a:gd name="connsiteY46" fmla="*/ 157054 h 325884"/>
                <a:gd name="connsiteX47" fmla="*/ 337135 w 349057"/>
                <a:gd name="connsiteY47" fmla="*/ 160034 h 325884"/>
                <a:gd name="connsiteX48" fmla="*/ 331175 w 349057"/>
                <a:gd name="connsiteY48" fmla="*/ 160034 h 325884"/>
                <a:gd name="connsiteX49" fmla="*/ 325214 w 349057"/>
                <a:gd name="connsiteY49" fmla="*/ 157054 h 325884"/>
                <a:gd name="connsiteX50" fmla="*/ 319253 w 349057"/>
                <a:gd name="connsiteY50" fmla="*/ 154073 h 325884"/>
                <a:gd name="connsiteX51" fmla="*/ 316272 w 349057"/>
                <a:gd name="connsiteY51" fmla="*/ 145132 h 325884"/>
                <a:gd name="connsiteX52" fmla="*/ 316272 w 349057"/>
                <a:gd name="connsiteY52" fmla="*/ 142151 h 325884"/>
                <a:gd name="connsiteX53" fmla="*/ 319253 w 349057"/>
                <a:gd name="connsiteY53" fmla="*/ 133210 h 325884"/>
                <a:gd name="connsiteX54" fmla="*/ 322233 w 349057"/>
                <a:gd name="connsiteY54" fmla="*/ 130230 h 325884"/>
                <a:gd name="connsiteX55" fmla="*/ 325214 w 349057"/>
                <a:gd name="connsiteY55" fmla="*/ 127249 h 325884"/>
                <a:gd name="connsiteX56" fmla="*/ 189957 w 349057"/>
                <a:gd name="connsiteY56" fmla="*/ 98322 h 325884"/>
                <a:gd name="connsiteX57" fmla="*/ 202171 w 349057"/>
                <a:gd name="connsiteY57" fmla="*/ 101289 h 325884"/>
                <a:gd name="connsiteX58" fmla="*/ 205225 w 349057"/>
                <a:gd name="connsiteY58" fmla="*/ 107223 h 325884"/>
                <a:gd name="connsiteX59" fmla="*/ 208278 w 349057"/>
                <a:gd name="connsiteY59" fmla="*/ 113157 h 325884"/>
                <a:gd name="connsiteX60" fmla="*/ 208278 w 349057"/>
                <a:gd name="connsiteY60" fmla="*/ 119091 h 325884"/>
                <a:gd name="connsiteX61" fmla="*/ 205225 w 349057"/>
                <a:gd name="connsiteY61" fmla="*/ 125024 h 325884"/>
                <a:gd name="connsiteX62" fmla="*/ 202171 w 349057"/>
                <a:gd name="connsiteY62" fmla="*/ 127991 h 325884"/>
                <a:gd name="connsiteX63" fmla="*/ 193011 w 349057"/>
                <a:gd name="connsiteY63" fmla="*/ 133925 h 325884"/>
                <a:gd name="connsiteX64" fmla="*/ 189957 w 349057"/>
                <a:gd name="connsiteY64" fmla="*/ 133925 h 325884"/>
                <a:gd name="connsiteX65" fmla="*/ 177743 w 349057"/>
                <a:gd name="connsiteY65" fmla="*/ 130958 h 325884"/>
                <a:gd name="connsiteX66" fmla="*/ 174690 w 349057"/>
                <a:gd name="connsiteY66" fmla="*/ 127991 h 325884"/>
                <a:gd name="connsiteX67" fmla="*/ 171636 w 349057"/>
                <a:gd name="connsiteY67" fmla="*/ 122058 h 325884"/>
                <a:gd name="connsiteX68" fmla="*/ 171636 w 349057"/>
                <a:gd name="connsiteY68" fmla="*/ 116124 h 325884"/>
                <a:gd name="connsiteX69" fmla="*/ 174690 w 349057"/>
                <a:gd name="connsiteY69" fmla="*/ 110190 h 325884"/>
                <a:gd name="connsiteX70" fmla="*/ 177743 w 349057"/>
                <a:gd name="connsiteY70" fmla="*/ 104256 h 325884"/>
                <a:gd name="connsiteX71" fmla="*/ 183850 w 349057"/>
                <a:gd name="connsiteY71" fmla="*/ 101289 h 325884"/>
                <a:gd name="connsiteX72" fmla="*/ 189957 w 349057"/>
                <a:gd name="connsiteY72" fmla="*/ 98322 h 325884"/>
                <a:gd name="connsiteX73" fmla="*/ 28667 w 349057"/>
                <a:gd name="connsiteY73" fmla="*/ 5 h 325884"/>
                <a:gd name="connsiteX74" fmla="*/ 39818 w 349057"/>
                <a:gd name="connsiteY74" fmla="*/ 5074 h 325884"/>
                <a:gd name="connsiteX75" fmla="*/ 15315 w 349057"/>
                <a:gd name="connsiteY75" fmla="*/ 25721 h 325884"/>
                <a:gd name="connsiteX76" fmla="*/ 28667 w 349057"/>
                <a:gd name="connsiteY76" fmla="*/ 5 h 32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49057" h="325884">
                  <a:moveTo>
                    <a:pt x="12799" y="293099"/>
                  </a:moveTo>
                  <a:cubicBezTo>
                    <a:pt x="15779" y="293099"/>
                    <a:pt x="18760" y="293099"/>
                    <a:pt x="18760" y="293099"/>
                  </a:cubicBezTo>
                  <a:cubicBezTo>
                    <a:pt x="21740" y="293099"/>
                    <a:pt x="21740" y="293099"/>
                    <a:pt x="21740" y="293099"/>
                  </a:cubicBezTo>
                  <a:cubicBezTo>
                    <a:pt x="24720" y="293099"/>
                    <a:pt x="27701" y="296080"/>
                    <a:pt x="27701" y="296080"/>
                  </a:cubicBezTo>
                  <a:cubicBezTo>
                    <a:pt x="30681" y="296080"/>
                    <a:pt x="30681" y="299060"/>
                    <a:pt x="33662" y="299060"/>
                  </a:cubicBezTo>
                  <a:cubicBezTo>
                    <a:pt x="33662" y="302040"/>
                    <a:pt x="33662" y="305021"/>
                    <a:pt x="36642" y="308001"/>
                  </a:cubicBezTo>
                  <a:cubicBezTo>
                    <a:pt x="36642" y="308001"/>
                    <a:pt x="36642" y="310982"/>
                    <a:pt x="36642" y="310982"/>
                  </a:cubicBezTo>
                  <a:cubicBezTo>
                    <a:pt x="36642" y="313962"/>
                    <a:pt x="33662" y="313962"/>
                    <a:pt x="33662" y="316943"/>
                  </a:cubicBezTo>
                  <a:cubicBezTo>
                    <a:pt x="33662" y="319923"/>
                    <a:pt x="30681" y="319923"/>
                    <a:pt x="30681" y="322904"/>
                  </a:cubicBezTo>
                  <a:cubicBezTo>
                    <a:pt x="27701" y="322904"/>
                    <a:pt x="27701" y="322904"/>
                    <a:pt x="24720" y="322904"/>
                  </a:cubicBezTo>
                  <a:cubicBezTo>
                    <a:pt x="21740" y="325884"/>
                    <a:pt x="18760" y="325884"/>
                    <a:pt x="18760" y="325884"/>
                  </a:cubicBezTo>
                  <a:cubicBezTo>
                    <a:pt x="18760" y="325884"/>
                    <a:pt x="15779" y="325884"/>
                    <a:pt x="15779" y="325884"/>
                  </a:cubicBezTo>
                  <a:cubicBezTo>
                    <a:pt x="12799" y="325884"/>
                    <a:pt x="9818" y="322904"/>
                    <a:pt x="9818" y="322904"/>
                  </a:cubicBezTo>
                  <a:cubicBezTo>
                    <a:pt x="6838" y="319923"/>
                    <a:pt x="6838" y="319923"/>
                    <a:pt x="6838" y="319923"/>
                  </a:cubicBezTo>
                  <a:cubicBezTo>
                    <a:pt x="3857" y="316943"/>
                    <a:pt x="3857" y="313962"/>
                    <a:pt x="3857" y="310982"/>
                  </a:cubicBezTo>
                  <a:cubicBezTo>
                    <a:pt x="3857" y="310982"/>
                    <a:pt x="3857" y="308001"/>
                    <a:pt x="3857" y="308001"/>
                  </a:cubicBezTo>
                  <a:cubicBezTo>
                    <a:pt x="3857" y="305021"/>
                    <a:pt x="3857" y="302040"/>
                    <a:pt x="3857" y="302040"/>
                  </a:cubicBezTo>
                  <a:cubicBezTo>
                    <a:pt x="3857" y="299060"/>
                    <a:pt x="6838" y="299060"/>
                    <a:pt x="6838" y="296080"/>
                  </a:cubicBezTo>
                  <a:cubicBezTo>
                    <a:pt x="9818" y="296080"/>
                    <a:pt x="12799" y="293099"/>
                    <a:pt x="12799" y="293099"/>
                  </a:cubicBezTo>
                  <a:close/>
                  <a:moveTo>
                    <a:pt x="14903" y="148397"/>
                  </a:moveTo>
                  <a:cubicBezTo>
                    <a:pt x="15648" y="148024"/>
                    <a:pt x="16393" y="148024"/>
                    <a:pt x="17883" y="149515"/>
                  </a:cubicBezTo>
                  <a:cubicBezTo>
                    <a:pt x="17883" y="149515"/>
                    <a:pt x="17883" y="149515"/>
                    <a:pt x="20863" y="149515"/>
                  </a:cubicBezTo>
                  <a:cubicBezTo>
                    <a:pt x="23844" y="149515"/>
                    <a:pt x="23844" y="149515"/>
                    <a:pt x="26824" y="152495"/>
                  </a:cubicBezTo>
                  <a:cubicBezTo>
                    <a:pt x="29805" y="152495"/>
                    <a:pt x="29805" y="152495"/>
                    <a:pt x="29805" y="155475"/>
                  </a:cubicBezTo>
                  <a:cubicBezTo>
                    <a:pt x="32785" y="155475"/>
                    <a:pt x="32785" y="158456"/>
                    <a:pt x="32785" y="161436"/>
                  </a:cubicBezTo>
                  <a:cubicBezTo>
                    <a:pt x="32785" y="164417"/>
                    <a:pt x="32785" y="164417"/>
                    <a:pt x="32785" y="167397"/>
                  </a:cubicBezTo>
                  <a:cubicBezTo>
                    <a:pt x="32785" y="167397"/>
                    <a:pt x="32785" y="170378"/>
                    <a:pt x="32785" y="170378"/>
                  </a:cubicBezTo>
                  <a:cubicBezTo>
                    <a:pt x="29805" y="173358"/>
                    <a:pt x="29805" y="176339"/>
                    <a:pt x="26824" y="176339"/>
                  </a:cubicBezTo>
                  <a:cubicBezTo>
                    <a:pt x="26824" y="179319"/>
                    <a:pt x="23844" y="179319"/>
                    <a:pt x="23844" y="179319"/>
                  </a:cubicBezTo>
                  <a:cubicBezTo>
                    <a:pt x="20863" y="179319"/>
                    <a:pt x="17883" y="179319"/>
                    <a:pt x="14903" y="179319"/>
                  </a:cubicBezTo>
                  <a:cubicBezTo>
                    <a:pt x="11922" y="179319"/>
                    <a:pt x="8942" y="179319"/>
                    <a:pt x="5961" y="176339"/>
                  </a:cubicBezTo>
                  <a:cubicBezTo>
                    <a:pt x="5961" y="176339"/>
                    <a:pt x="5961" y="176339"/>
                    <a:pt x="2981" y="173358"/>
                  </a:cubicBezTo>
                  <a:cubicBezTo>
                    <a:pt x="2981" y="170378"/>
                    <a:pt x="0" y="170378"/>
                    <a:pt x="0" y="167397"/>
                  </a:cubicBezTo>
                  <a:cubicBezTo>
                    <a:pt x="0" y="164417"/>
                    <a:pt x="0" y="164417"/>
                    <a:pt x="0" y="161436"/>
                  </a:cubicBezTo>
                  <a:cubicBezTo>
                    <a:pt x="0" y="161436"/>
                    <a:pt x="2981" y="158456"/>
                    <a:pt x="2981" y="155475"/>
                  </a:cubicBezTo>
                  <a:cubicBezTo>
                    <a:pt x="2981" y="155475"/>
                    <a:pt x="5961" y="152495"/>
                    <a:pt x="5961" y="152495"/>
                  </a:cubicBezTo>
                  <a:cubicBezTo>
                    <a:pt x="8942" y="149515"/>
                    <a:pt x="8942" y="149515"/>
                    <a:pt x="11922" y="149515"/>
                  </a:cubicBezTo>
                  <a:cubicBezTo>
                    <a:pt x="13413" y="149515"/>
                    <a:pt x="14158" y="148769"/>
                    <a:pt x="14903" y="148397"/>
                  </a:cubicBezTo>
                  <a:close/>
                  <a:moveTo>
                    <a:pt x="325214" y="127249"/>
                  </a:moveTo>
                  <a:cubicBezTo>
                    <a:pt x="328194" y="127249"/>
                    <a:pt x="331175" y="127249"/>
                    <a:pt x="334155" y="127249"/>
                  </a:cubicBezTo>
                  <a:cubicBezTo>
                    <a:pt x="334155" y="127249"/>
                    <a:pt x="337135" y="127249"/>
                    <a:pt x="337135" y="130230"/>
                  </a:cubicBezTo>
                  <a:cubicBezTo>
                    <a:pt x="340116" y="130230"/>
                    <a:pt x="343096" y="130230"/>
                    <a:pt x="343096" y="133210"/>
                  </a:cubicBezTo>
                  <a:cubicBezTo>
                    <a:pt x="343096" y="133210"/>
                    <a:pt x="343096" y="133210"/>
                    <a:pt x="346077" y="136190"/>
                  </a:cubicBezTo>
                  <a:cubicBezTo>
                    <a:pt x="346077" y="136190"/>
                    <a:pt x="349057" y="139171"/>
                    <a:pt x="349057" y="142151"/>
                  </a:cubicBezTo>
                  <a:cubicBezTo>
                    <a:pt x="349057" y="145132"/>
                    <a:pt x="349057" y="145132"/>
                    <a:pt x="349057" y="145132"/>
                  </a:cubicBezTo>
                  <a:cubicBezTo>
                    <a:pt x="349057" y="148112"/>
                    <a:pt x="346077" y="151093"/>
                    <a:pt x="346077" y="154073"/>
                  </a:cubicBezTo>
                  <a:cubicBezTo>
                    <a:pt x="343096" y="154073"/>
                    <a:pt x="343096" y="157054"/>
                    <a:pt x="343096" y="157054"/>
                  </a:cubicBezTo>
                  <a:cubicBezTo>
                    <a:pt x="340116" y="157054"/>
                    <a:pt x="340116" y="160034"/>
                    <a:pt x="337135" y="160034"/>
                  </a:cubicBezTo>
                  <a:cubicBezTo>
                    <a:pt x="334155" y="160034"/>
                    <a:pt x="334155" y="160034"/>
                    <a:pt x="331175" y="160034"/>
                  </a:cubicBezTo>
                  <a:cubicBezTo>
                    <a:pt x="328194" y="160034"/>
                    <a:pt x="328194" y="160034"/>
                    <a:pt x="325214" y="157054"/>
                  </a:cubicBezTo>
                  <a:cubicBezTo>
                    <a:pt x="322233" y="157054"/>
                    <a:pt x="322233" y="157054"/>
                    <a:pt x="319253" y="154073"/>
                  </a:cubicBezTo>
                  <a:cubicBezTo>
                    <a:pt x="316272" y="151093"/>
                    <a:pt x="316272" y="148112"/>
                    <a:pt x="316272" y="145132"/>
                  </a:cubicBezTo>
                  <a:cubicBezTo>
                    <a:pt x="316272" y="145132"/>
                    <a:pt x="316272" y="142151"/>
                    <a:pt x="316272" y="142151"/>
                  </a:cubicBezTo>
                  <a:cubicBezTo>
                    <a:pt x="316272" y="139171"/>
                    <a:pt x="316272" y="136190"/>
                    <a:pt x="319253" y="133210"/>
                  </a:cubicBezTo>
                  <a:cubicBezTo>
                    <a:pt x="319253" y="133210"/>
                    <a:pt x="319253" y="130230"/>
                    <a:pt x="322233" y="130230"/>
                  </a:cubicBezTo>
                  <a:cubicBezTo>
                    <a:pt x="322233" y="130230"/>
                    <a:pt x="325214" y="127249"/>
                    <a:pt x="325214" y="127249"/>
                  </a:cubicBezTo>
                  <a:close/>
                  <a:moveTo>
                    <a:pt x="189957" y="98322"/>
                  </a:moveTo>
                  <a:cubicBezTo>
                    <a:pt x="193011" y="98322"/>
                    <a:pt x="196064" y="101289"/>
                    <a:pt x="202171" y="101289"/>
                  </a:cubicBezTo>
                  <a:cubicBezTo>
                    <a:pt x="202171" y="104256"/>
                    <a:pt x="205225" y="104256"/>
                    <a:pt x="205225" y="107223"/>
                  </a:cubicBezTo>
                  <a:cubicBezTo>
                    <a:pt x="205225" y="107223"/>
                    <a:pt x="208278" y="110190"/>
                    <a:pt x="208278" y="113157"/>
                  </a:cubicBezTo>
                  <a:cubicBezTo>
                    <a:pt x="208278" y="113157"/>
                    <a:pt x="208278" y="116124"/>
                    <a:pt x="208278" y="119091"/>
                  </a:cubicBezTo>
                  <a:cubicBezTo>
                    <a:pt x="208278" y="119091"/>
                    <a:pt x="205225" y="122058"/>
                    <a:pt x="205225" y="125024"/>
                  </a:cubicBezTo>
                  <a:cubicBezTo>
                    <a:pt x="205225" y="125024"/>
                    <a:pt x="205225" y="125024"/>
                    <a:pt x="202171" y="127991"/>
                  </a:cubicBezTo>
                  <a:cubicBezTo>
                    <a:pt x="199118" y="130958"/>
                    <a:pt x="196064" y="133925"/>
                    <a:pt x="193011" y="133925"/>
                  </a:cubicBezTo>
                  <a:cubicBezTo>
                    <a:pt x="193011" y="133925"/>
                    <a:pt x="189957" y="133925"/>
                    <a:pt x="189957" y="133925"/>
                  </a:cubicBezTo>
                  <a:cubicBezTo>
                    <a:pt x="186904" y="136892"/>
                    <a:pt x="180797" y="133925"/>
                    <a:pt x="177743" y="130958"/>
                  </a:cubicBezTo>
                  <a:cubicBezTo>
                    <a:pt x="177743" y="130958"/>
                    <a:pt x="174690" y="127991"/>
                    <a:pt x="174690" y="127991"/>
                  </a:cubicBezTo>
                  <a:cubicBezTo>
                    <a:pt x="171636" y="125024"/>
                    <a:pt x="171636" y="125024"/>
                    <a:pt x="171636" y="122058"/>
                  </a:cubicBezTo>
                  <a:cubicBezTo>
                    <a:pt x="171636" y="119091"/>
                    <a:pt x="171636" y="116124"/>
                    <a:pt x="171636" y="116124"/>
                  </a:cubicBezTo>
                  <a:cubicBezTo>
                    <a:pt x="171636" y="113157"/>
                    <a:pt x="171636" y="113157"/>
                    <a:pt x="174690" y="110190"/>
                  </a:cubicBezTo>
                  <a:cubicBezTo>
                    <a:pt x="174690" y="107223"/>
                    <a:pt x="177743" y="107223"/>
                    <a:pt x="177743" y="104256"/>
                  </a:cubicBezTo>
                  <a:cubicBezTo>
                    <a:pt x="180797" y="104256"/>
                    <a:pt x="183850" y="101289"/>
                    <a:pt x="183850" y="101289"/>
                  </a:cubicBezTo>
                  <a:cubicBezTo>
                    <a:pt x="186904" y="101289"/>
                    <a:pt x="186904" y="98322"/>
                    <a:pt x="189957" y="98322"/>
                  </a:cubicBezTo>
                  <a:close/>
                  <a:moveTo>
                    <a:pt x="28667" y="5"/>
                  </a:moveTo>
                  <a:cubicBezTo>
                    <a:pt x="32735" y="-87"/>
                    <a:pt x="36755" y="1388"/>
                    <a:pt x="39818" y="5074"/>
                  </a:cubicBezTo>
                  <a:cubicBezTo>
                    <a:pt x="52070" y="22771"/>
                    <a:pt x="27567" y="40468"/>
                    <a:pt x="15315" y="25721"/>
                  </a:cubicBezTo>
                  <a:cubicBezTo>
                    <a:pt x="3829" y="14660"/>
                    <a:pt x="16464" y="282"/>
                    <a:pt x="28667" y="5"/>
                  </a:cubicBezTo>
                  <a:close/>
                </a:path>
              </a:pathLst>
            </a:custGeom>
            <a:solidFill>
              <a:srgbClr val="F4F3E5"/>
            </a:solidFill>
            <a:ln>
              <a:noFill/>
            </a:ln>
          </p:spPr>
          <p:txBody>
            <a:bodyPr anchor="ctr" wrap="square">
              <a:noAutofit/>
            </a:bodyPr>
            <a:p>
              <a:pPr algn="ctr"/>
              <a:endParaRPr>
                <a:cs typeface="+mn-ea"/>
                <a:sym typeface="+mn-lt"/>
              </a:endParaRPr>
            </a:p>
          </p:txBody>
        </p:sp>
        <p:sp>
          <p:nvSpPr>
            <p:cNvPr id="1048623" name="îṡlîďe"/>
            <p:cNvSpPr/>
            <p:nvPr/>
          </p:nvSpPr>
          <p:spPr bwMode="auto">
            <a:xfrm>
              <a:off x="1704950" y="3287279"/>
              <a:ext cx="394609" cy="370839"/>
            </a:xfrm>
            <a:custGeom>
              <a:avLst/>
              <a:gdLst>
                <a:gd name="connsiteX0" fmla="*/ 11922 w 347130"/>
                <a:gd name="connsiteY0" fmla="*/ 295091 h 326220"/>
                <a:gd name="connsiteX1" fmla="*/ 17883 w 347130"/>
                <a:gd name="connsiteY1" fmla="*/ 295091 h 326220"/>
                <a:gd name="connsiteX2" fmla="*/ 20863 w 347130"/>
                <a:gd name="connsiteY2" fmla="*/ 295091 h 326220"/>
                <a:gd name="connsiteX3" fmla="*/ 26824 w 347130"/>
                <a:gd name="connsiteY3" fmla="*/ 298072 h 326220"/>
                <a:gd name="connsiteX4" fmla="*/ 29805 w 347130"/>
                <a:gd name="connsiteY4" fmla="*/ 301052 h 326220"/>
                <a:gd name="connsiteX5" fmla="*/ 32785 w 347130"/>
                <a:gd name="connsiteY5" fmla="*/ 307013 h 326220"/>
                <a:gd name="connsiteX6" fmla="*/ 32785 w 347130"/>
                <a:gd name="connsiteY6" fmla="*/ 312974 h 326220"/>
                <a:gd name="connsiteX7" fmla="*/ 32785 w 347130"/>
                <a:gd name="connsiteY7" fmla="*/ 318935 h 326220"/>
                <a:gd name="connsiteX8" fmla="*/ 26824 w 347130"/>
                <a:gd name="connsiteY8" fmla="*/ 321915 h 326220"/>
                <a:gd name="connsiteX9" fmla="*/ 20863 w 347130"/>
                <a:gd name="connsiteY9" fmla="*/ 324896 h 326220"/>
                <a:gd name="connsiteX10" fmla="*/ 14903 w 347130"/>
                <a:gd name="connsiteY10" fmla="*/ 324896 h 326220"/>
                <a:gd name="connsiteX11" fmla="*/ 5961 w 347130"/>
                <a:gd name="connsiteY11" fmla="*/ 321915 h 326220"/>
                <a:gd name="connsiteX12" fmla="*/ 2981 w 347130"/>
                <a:gd name="connsiteY12" fmla="*/ 318935 h 326220"/>
                <a:gd name="connsiteX13" fmla="*/ 0 w 347130"/>
                <a:gd name="connsiteY13" fmla="*/ 312974 h 326220"/>
                <a:gd name="connsiteX14" fmla="*/ 0 w 347130"/>
                <a:gd name="connsiteY14" fmla="*/ 309993 h 326220"/>
                <a:gd name="connsiteX15" fmla="*/ 2981 w 347130"/>
                <a:gd name="connsiteY15" fmla="*/ 304032 h 326220"/>
                <a:gd name="connsiteX16" fmla="*/ 5961 w 347130"/>
                <a:gd name="connsiteY16" fmla="*/ 298072 h 326220"/>
                <a:gd name="connsiteX17" fmla="*/ 11922 w 347130"/>
                <a:gd name="connsiteY17" fmla="*/ 295091 h 326220"/>
                <a:gd name="connsiteX18" fmla="*/ 17883 w 347130"/>
                <a:gd name="connsiteY18" fmla="*/ 146597 h 326220"/>
                <a:gd name="connsiteX19" fmla="*/ 26824 w 347130"/>
                <a:gd name="connsiteY19" fmla="*/ 149578 h 326220"/>
                <a:gd name="connsiteX20" fmla="*/ 29805 w 347130"/>
                <a:gd name="connsiteY20" fmla="*/ 152558 h 326220"/>
                <a:gd name="connsiteX21" fmla="*/ 32785 w 347130"/>
                <a:gd name="connsiteY21" fmla="*/ 161499 h 326220"/>
                <a:gd name="connsiteX22" fmla="*/ 32785 w 347130"/>
                <a:gd name="connsiteY22" fmla="*/ 164480 h 326220"/>
                <a:gd name="connsiteX23" fmla="*/ 29805 w 347130"/>
                <a:gd name="connsiteY23" fmla="*/ 170441 h 326220"/>
                <a:gd name="connsiteX24" fmla="*/ 26824 w 347130"/>
                <a:gd name="connsiteY24" fmla="*/ 176402 h 326220"/>
                <a:gd name="connsiteX25" fmla="*/ 20863 w 347130"/>
                <a:gd name="connsiteY25" fmla="*/ 179382 h 326220"/>
                <a:gd name="connsiteX26" fmla="*/ 14903 w 347130"/>
                <a:gd name="connsiteY26" fmla="*/ 179382 h 326220"/>
                <a:gd name="connsiteX27" fmla="*/ 5961 w 347130"/>
                <a:gd name="connsiteY27" fmla="*/ 176402 h 326220"/>
                <a:gd name="connsiteX28" fmla="*/ 2981 w 347130"/>
                <a:gd name="connsiteY28" fmla="*/ 173421 h 326220"/>
                <a:gd name="connsiteX29" fmla="*/ 0 w 347130"/>
                <a:gd name="connsiteY29" fmla="*/ 164480 h 326220"/>
                <a:gd name="connsiteX30" fmla="*/ 0 w 347130"/>
                <a:gd name="connsiteY30" fmla="*/ 161499 h 326220"/>
                <a:gd name="connsiteX31" fmla="*/ 2981 w 347130"/>
                <a:gd name="connsiteY31" fmla="*/ 155538 h 326220"/>
                <a:gd name="connsiteX32" fmla="*/ 5961 w 347130"/>
                <a:gd name="connsiteY32" fmla="*/ 149578 h 326220"/>
                <a:gd name="connsiteX33" fmla="*/ 11922 w 347130"/>
                <a:gd name="connsiteY33" fmla="*/ 149578 h 326220"/>
                <a:gd name="connsiteX34" fmla="*/ 17883 w 347130"/>
                <a:gd name="connsiteY34" fmla="*/ 146597 h 326220"/>
                <a:gd name="connsiteX35" fmla="*/ 326267 w 347130"/>
                <a:gd name="connsiteY35" fmla="*/ 129241 h 326220"/>
                <a:gd name="connsiteX36" fmla="*/ 332228 w 347130"/>
                <a:gd name="connsiteY36" fmla="*/ 129241 h 326220"/>
                <a:gd name="connsiteX37" fmla="*/ 338189 w 347130"/>
                <a:gd name="connsiteY37" fmla="*/ 129241 h 326220"/>
                <a:gd name="connsiteX38" fmla="*/ 344150 w 347130"/>
                <a:gd name="connsiteY38" fmla="*/ 135202 h 326220"/>
                <a:gd name="connsiteX39" fmla="*/ 347130 w 347130"/>
                <a:gd name="connsiteY39" fmla="*/ 144143 h 326220"/>
                <a:gd name="connsiteX40" fmla="*/ 347130 w 347130"/>
                <a:gd name="connsiteY40" fmla="*/ 147124 h 326220"/>
                <a:gd name="connsiteX41" fmla="*/ 344150 w 347130"/>
                <a:gd name="connsiteY41" fmla="*/ 156065 h 326220"/>
                <a:gd name="connsiteX42" fmla="*/ 341169 w 347130"/>
                <a:gd name="connsiteY42" fmla="*/ 159046 h 326220"/>
                <a:gd name="connsiteX43" fmla="*/ 338189 w 347130"/>
                <a:gd name="connsiteY43" fmla="*/ 162026 h 326220"/>
                <a:gd name="connsiteX44" fmla="*/ 329248 w 347130"/>
                <a:gd name="connsiteY44" fmla="*/ 162026 h 326220"/>
                <a:gd name="connsiteX45" fmla="*/ 326267 w 347130"/>
                <a:gd name="connsiteY45" fmla="*/ 159046 h 326220"/>
                <a:gd name="connsiteX46" fmla="*/ 320306 w 347130"/>
                <a:gd name="connsiteY46" fmla="*/ 156065 h 326220"/>
                <a:gd name="connsiteX47" fmla="*/ 317326 w 347130"/>
                <a:gd name="connsiteY47" fmla="*/ 153085 h 326220"/>
                <a:gd name="connsiteX48" fmla="*/ 314345 w 347130"/>
                <a:gd name="connsiteY48" fmla="*/ 147124 h 326220"/>
                <a:gd name="connsiteX49" fmla="*/ 314345 w 347130"/>
                <a:gd name="connsiteY49" fmla="*/ 141163 h 326220"/>
                <a:gd name="connsiteX50" fmla="*/ 317326 w 347130"/>
                <a:gd name="connsiteY50" fmla="*/ 135202 h 326220"/>
                <a:gd name="connsiteX51" fmla="*/ 320306 w 347130"/>
                <a:gd name="connsiteY51" fmla="*/ 132222 h 326220"/>
                <a:gd name="connsiteX52" fmla="*/ 326267 w 347130"/>
                <a:gd name="connsiteY52" fmla="*/ 129241 h 326220"/>
                <a:gd name="connsiteX53" fmla="*/ 184542 w 347130"/>
                <a:gd name="connsiteY53" fmla="*/ 98385 h 326220"/>
                <a:gd name="connsiteX54" fmla="*/ 187509 w 347130"/>
                <a:gd name="connsiteY54" fmla="*/ 98385 h 326220"/>
                <a:gd name="connsiteX55" fmla="*/ 199376 w 347130"/>
                <a:gd name="connsiteY55" fmla="*/ 101439 h 326220"/>
                <a:gd name="connsiteX56" fmla="*/ 205310 w 347130"/>
                <a:gd name="connsiteY56" fmla="*/ 107546 h 326220"/>
                <a:gd name="connsiteX57" fmla="*/ 205310 w 347130"/>
                <a:gd name="connsiteY57" fmla="*/ 110599 h 326220"/>
                <a:gd name="connsiteX58" fmla="*/ 205310 w 347130"/>
                <a:gd name="connsiteY58" fmla="*/ 119760 h 326220"/>
                <a:gd name="connsiteX59" fmla="*/ 202343 w 347130"/>
                <a:gd name="connsiteY59" fmla="*/ 122813 h 326220"/>
                <a:gd name="connsiteX60" fmla="*/ 199376 w 347130"/>
                <a:gd name="connsiteY60" fmla="*/ 128920 h 326220"/>
                <a:gd name="connsiteX61" fmla="*/ 193443 w 347130"/>
                <a:gd name="connsiteY61" fmla="*/ 135027 h 326220"/>
                <a:gd name="connsiteX62" fmla="*/ 190476 w 347130"/>
                <a:gd name="connsiteY62" fmla="*/ 135027 h 326220"/>
                <a:gd name="connsiteX63" fmla="*/ 178608 w 347130"/>
                <a:gd name="connsiteY63" fmla="*/ 131974 h 326220"/>
                <a:gd name="connsiteX64" fmla="*/ 172674 w 347130"/>
                <a:gd name="connsiteY64" fmla="*/ 125867 h 326220"/>
                <a:gd name="connsiteX65" fmla="*/ 172674 w 347130"/>
                <a:gd name="connsiteY65" fmla="*/ 122813 h 326220"/>
                <a:gd name="connsiteX66" fmla="*/ 172674 w 347130"/>
                <a:gd name="connsiteY66" fmla="*/ 116706 h 326220"/>
                <a:gd name="connsiteX67" fmla="*/ 175641 w 347130"/>
                <a:gd name="connsiteY67" fmla="*/ 110599 h 326220"/>
                <a:gd name="connsiteX68" fmla="*/ 178608 w 347130"/>
                <a:gd name="connsiteY68" fmla="*/ 104492 h 326220"/>
                <a:gd name="connsiteX69" fmla="*/ 184542 w 347130"/>
                <a:gd name="connsiteY69" fmla="*/ 98385 h 326220"/>
                <a:gd name="connsiteX70" fmla="*/ 26035 w 347130"/>
                <a:gd name="connsiteY70" fmla="*/ 10 h 326220"/>
                <a:gd name="connsiteX71" fmla="*/ 36756 w 347130"/>
                <a:gd name="connsiteY71" fmla="*/ 5705 h 326220"/>
                <a:gd name="connsiteX72" fmla="*/ 12252 w 347130"/>
                <a:gd name="connsiteY72" fmla="*/ 27145 h 326220"/>
                <a:gd name="connsiteX73" fmla="*/ 26035 w 347130"/>
                <a:gd name="connsiteY73" fmla="*/ 10 h 32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47130" h="326220">
                  <a:moveTo>
                    <a:pt x="11922" y="295091"/>
                  </a:moveTo>
                  <a:cubicBezTo>
                    <a:pt x="14903" y="295091"/>
                    <a:pt x="14903" y="295091"/>
                    <a:pt x="17883" y="295091"/>
                  </a:cubicBezTo>
                  <a:cubicBezTo>
                    <a:pt x="17883" y="295091"/>
                    <a:pt x="17883" y="295091"/>
                    <a:pt x="20863" y="295091"/>
                  </a:cubicBezTo>
                  <a:cubicBezTo>
                    <a:pt x="23844" y="295091"/>
                    <a:pt x="23844" y="295091"/>
                    <a:pt x="26824" y="298072"/>
                  </a:cubicBezTo>
                  <a:cubicBezTo>
                    <a:pt x="26824" y="298072"/>
                    <a:pt x="29805" y="298072"/>
                    <a:pt x="29805" y="301052"/>
                  </a:cubicBezTo>
                  <a:cubicBezTo>
                    <a:pt x="32785" y="304032"/>
                    <a:pt x="32785" y="304032"/>
                    <a:pt x="32785" y="307013"/>
                  </a:cubicBezTo>
                  <a:cubicBezTo>
                    <a:pt x="32785" y="309993"/>
                    <a:pt x="32785" y="309993"/>
                    <a:pt x="32785" y="312974"/>
                  </a:cubicBezTo>
                  <a:cubicBezTo>
                    <a:pt x="32785" y="312974"/>
                    <a:pt x="32785" y="315954"/>
                    <a:pt x="32785" y="318935"/>
                  </a:cubicBezTo>
                  <a:cubicBezTo>
                    <a:pt x="29805" y="318935"/>
                    <a:pt x="29805" y="321915"/>
                    <a:pt x="26824" y="321915"/>
                  </a:cubicBezTo>
                  <a:cubicBezTo>
                    <a:pt x="26824" y="324896"/>
                    <a:pt x="23844" y="324896"/>
                    <a:pt x="20863" y="324896"/>
                  </a:cubicBezTo>
                  <a:cubicBezTo>
                    <a:pt x="20863" y="324896"/>
                    <a:pt x="17883" y="327876"/>
                    <a:pt x="14903" y="324896"/>
                  </a:cubicBezTo>
                  <a:cubicBezTo>
                    <a:pt x="11922" y="324896"/>
                    <a:pt x="8942" y="324896"/>
                    <a:pt x="5961" y="321915"/>
                  </a:cubicBezTo>
                  <a:cubicBezTo>
                    <a:pt x="5961" y="321915"/>
                    <a:pt x="5961" y="321915"/>
                    <a:pt x="2981" y="318935"/>
                  </a:cubicBezTo>
                  <a:cubicBezTo>
                    <a:pt x="2981" y="318935"/>
                    <a:pt x="0" y="315954"/>
                    <a:pt x="0" y="312974"/>
                  </a:cubicBezTo>
                  <a:cubicBezTo>
                    <a:pt x="0" y="309993"/>
                    <a:pt x="0" y="309993"/>
                    <a:pt x="0" y="309993"/>
                  </a:cubicBezTo>
                  <a:cubicBezTo>
                    <a:pt x="0" y="307013"/>
                    <a:pt x="0" y="304032"/>
                    <a:pt x="2981" y="304032"/>
                  </a:cubicBezTo>
                  <a:cubicBezTo>
                    <a:pt x="2981" y="301052"/>
                    <a:pt x="5961" y="298072"/>
                    <a:pt x="5961" y="298072"/>
                  </a:cubicBezTo>
                  <a:cubicBezTo>
                    <a:pt x="8942" y="295091"/>
                    <a:pt x="8942" y="295091"/>
                    <a:pt x="11922" y="295091"/>
                  </a:cubicBezTo>
                  <a:close/>
                  <a:moveTo>
                    <a:pt x="17883" y="146597"/>
                  </a:moveTo>
                  <a:cubicBezTo>
                    <a:pt x="20863" y="146597"/>
                    <a:pt x="23844" y="149578"/>
                    <a:pt x="26824" y="149578"/>
                  </a:cubicBezTo>
                  <a:cubicBezTo>
                    <a:pt x="26824" y="152558"/>
                    <a:pt x="29805" y="152558"/>
                    <a:pt x="29805" y="152558"/>
                  </a:cubicBezTo>
                  <a:cubicBezTo>
                    <a:pt x="29805" y="155538"/>
                    <a:pt x="32785" y="158519"/>
                    <a:pt x="32785" y="161499"/>
                  </a:cubicBezTo>
                  <a:cubicBezTo>
                    <a:pt x="32785" y="161499"/>
                    <a:pt x="32785" y="164480"/>
                    <a:pt x="32785" y="164480"/>
                  </a:cubicBezTo>
                  <a:cubicBezTo>
                    <a:pt x="32785" y="167460"/>
                    <a:pt x="32785" y="170441"/>
                    <a:pt x="29805" y="170441"/>
                  </a:cubicBezTo>
                  <a:cubicBezTo>
                    <a:pt x="29805" y="173421"/>
                    <a:pt x="29805" y="173421"/>
                    <a:pt x="26824" y="176402"/>
                  </a:cubicBezTo>
                  <a:cubicBezTo>
                    <a:pt x="23844" y="176402"/>
                    <a:pt x="23844" y="179382"/>
                    <a:pt x="20863" y="179382"/>
                  </a:cubicBezTo>
                  <a:cubicBezTo>
                    <a:pt x="20863" y="179382"/>
                    <a:pt x="17883" y="179382"/>
                    <a:pt x="14903" y="179382"/>
                  </a:cubicBezTo>
                  <a:cubicBezTo>
                    <a:pt x="11922" y="179382"/>
                    <a:pt x="8942" y="176402"/>
                    <a:pt x="5961" y="176402"/>
                  </a:cubicBezTo>
                  <a:cubicBezTo>
                    <a:pt x="5961" y="176402"/>
                    <a:pt x="2981" y="173421"/>
                    <a:pt x="2981" y="173421"/>
                  </a:cubicBezTo>
                  <a:cubicBezTo>
                    <a:pt x="0" y="170441"/>
                    <a:pt x="0" y="167460"/>
                    <a:pt x="0" y="164480"/>
                  </a:cubicBezTo>
                  <a:cubicBezTo>
                    <a:pt x="0" y="164480"/>
                    <a:pt x="0" y="161499"/>
                    <a:pt x="0" y="161499"/>
                  </a:cubicBezTo>
                  <a:cubicBezTo>
                    <a:pt x="0" y="158519"/>
                    <a:pt x="0" y="158519"/>
                    <a:pt x="2981" y="155538"/>
                  </a:cubicBezTo>
                  <a:cubicBezTo>
                    <a:pt x="2981" y="152558"/>
                    <a:pt x="2981" y="152558"/>
                    <a:pt x="5961" y="149578"/>
                  </a:cubicBezTo>
                  <a:cubicBezTo>
                    <a:pt x="5961" y="149578"/>
                    <a:pt x="8942" y="149578"/>
                    <a:pt x="11922" y="149578"/>
                  </a:cubicBezTo>
                  <a:cubicBezTo>
                    <a:pt x="11922" y="146597"/>
                    <a:pt x="14903" y="146597"/>
                    <a:pt x="17883" y="146597"/>
                  </a:cubicBezTo>
                  <a:close/>
                  <a:moveTo>
                    <a:pt x="326267" y="129241"/>
                  </a:moveTo>
                  <a:cubicBezTo>
                    <a:pt x="329248" y="129241"/>
                    <a:pt x="329248" y="129241"/>
                    <a:pt x="332228" y="129241"/>
                  </a:cubicBezTo>
                  <a:cubicBezTo>
                    <a:pt x="335208" y="129241"/>
                    <a:pt x="338189" y="129241"/>
                    <a:pt x="338189" y="129241"/>
                  </a:cubicBezTo>
                  <a:cubicBezTo>
                    <a:pt x="341169" y="132222"/>
                    <a:pt x="341169" y="132222"/>
                    <a:pt x="344150" y="135202"/>
                  </a:cubicBezTo>
                  <a:cubicBezTo>
                    <a:pt x="347130" y="138182"/>
                    <a:pt x="347130" y="141163"/>
                    <a:pt x="347130" y="144143"/>
                  </a:cubicBezTo>
                  <a:cubicBezTo>
                    <a:pt x="347130" y="144143"/>
                    <a:pt x="347130" y="147124"/>
                    <a:pt x="347130" y="147124"/>
                  </a:cubicBezTo>
                  <a:cubicBezTo>
                    <a:pt x="347130" y="150104"/>
                    <a:pt x="347130" y="153085"/>
                    <a:pt x="344150" y="156065"/>
                  </a:cubicBezTo>
                  <a:cubicBezTo>
                    <a:pt x="344150" y="156065"/>
                    <a:pt x="344150" y="156065"/>
                    <a:pt x="341169" y="159046"/>
                  </a:cubicBezTo>
                  <a:cubicBezTo>
                    <a:pt x="341169" y="159046"/>
                    <a:pt x="338189" y="159046"/>
                    <a:pt x="338189" y="162026"/>
                  </a:cubicBezTo>
                  <a:cubicBezTo>
                    <a:pt x="335208" y="162026"/>
                    <a:pt x="332228" y="162026"/>
                    <a:pt x="329248" y="162026"/>
                  </a:cubicBezTo>
                  <a:cubicBezTo>
                    <a:pt x="329248" y="162026"/>
                    <a:pt x="326267" y="162026"/>
                    <a:pt x="326267" y="159046"/>
                  </a:cubicBezTo>
                  <a:cubicBezTo>
                    <a:pt x="323287" y="159046"/>
                    <a:pt x="320306" y="156065"/>
                    <a:pt x="320306" y="156065"/>
                  </a:cubicBezTo>
                  <a:cubicBezTo>
                    <a:pt x="320306" y="156065"/>
                    <a:pt x="320306" y="156065"/>
                    <a:pt x="317326" y="153085"/>
                  </a:cubicBezTo>
                  <a:cubicBezTo>
                    <a:pt x="317326" y="153085"/>
                    <a:pt x="314345" y="150104"/>
                    <a:pt x="314345" y="147124"/>
                  </a:cubicBezTo>
                  <a:cubicBezTo>
                    <a:pt x="314345" y="144143"/>
                    <a:pt x="314345" y="144143"/>
                    <a:pt x="314345" y="141163"/>
                  </a:cubicBezTo>
                  <a:cubicBezTo>
                    <a:pt x="314345" y="138182"/>
                    <a:pt x="317326" y="138182"/>
                    <a:pt x="317326" y="135202"/>
                  </a:cubicBezTo>
                  <a:cubicBezTo>
                    <a:pt x="320306" y="132222"/>
                    <a:pt x="320306" y="132222"/>
                    <a:pt x="320306" y="132222"/>
                  </a:cubicBezTo>
                  <a:cubicBezTo>
                    <a:pt x="323287" y="129241"/>
                    <a:pt x="323287" y="129241"/>
                    <a:pt x="326267" y="129241"/>
                  </a:cubicBezTo>
                  <a:close/>
                  <a:moveTo>
                    <a:pt x="184542" y="98385"/>
                  </a:moveTo>
                  <a:cubicBezTo>
                    <a:pt x="184542" y="98385"/>
                    <a:pt x="187509" y="98385"/>
                    <a:pt x="187509" y="98385"/>
                  </a:cubicBezTo>
                  <a:cubicBezTo>
                    <a:pt x="193443" y="98385"/>
                    <a:pt x="196410" y="98385"/>
                    <a:pt x="199376" y="101439"/>
                  </a:cubicBezTo>
                  <a:cubicBezTo>
                    <a:pt x="202343" y="101439"/>
                    <a:pt x="202343" y="104492"/>
                    <a:pt x="205310" y="107546"/>
                  </a:cubicBezTo>
                  <a:cubicBezTo>
                    <a:pt x="205310" y="107546"/>
                    <a:pt x="205310" y="110599"/>
                    <a:pt x="205310" y="110599"/>
                  </a:cubicBezTo>
                  <a:cubicBezTo>
                    <a:pt x="208277" y="113653"/>
                    <a:pt x="205310" y="116706"/>
                    <a:pt x="205310" y="119760"/>
                  </a:cubicBezTo>
                  <a:cubicBezTo>
                    <a:pt x="205310" y="119760"/>
                    <a:pt x="205310" y="122813"/>
                    <a:pt x="202343" y="122813"/>
                  </a:cubicBezTo>
                  <a:cubicBezTo>
                    <a:pt x="202343" y="122813"/>
                    <a:pt x="202343" y="122813"/>
                    <a:pt x="199376" y="128920"/>
                  </a:cubicBezTo>
                  <a:cubicBezTo>
                    <a:pt x="199376" y="131974"/>
                    <a:pt x="196410" y="131974"/>
                    <a:pt x="193443" y="135027"/>
                  </a:cubicBezTo>
                  <a:cubicBezTo>
                    <a:pt x="193443" y="135027"/>
                    <a:pt x="190476" y="135027"/>
                    <a:pt x="190476" y="135027"/>
                  </a:cubicBezTo>
                  <a:cubicBezTo>
                    <a:pt x="184542" y="135027"/>
                    <a:pt x="181575" y="135027"/>
                    <a:pt x="178608" y="131974"/>
                  </a:cubicBezTo>
                  <a:cubicBezTo>
                    <a:pt x="175641" y="131974"/>
                    <a:pt x="175641" y="128920"/>
                    <a:pt x="172674" y="125867"/>
                  </a:cubicBezTo>
                  <a:cubicBezTo>
                    <a:pt x="172674" y="125867"/>
                    <a:pt x="172674" y="122813"/>
                    <a:pt x="172674" y="122813"/>
                  </a:cubicBezTo>
                  <a:cubicBezTo>
                    <a:pt x="169707" y="119760"/>
                    <a:pt x="172674" y="116706"/>
                    <a:pt x="172674" y="116706"/>
                  </a:cubicBezTo>
                  <a:cubicBezTo>
                    <a:pt x="172674" y="113653"/>
                    <a:pt x="172674" y="110599"/>
                    <a:pt x="175641" y="110599"/>
                  </a:cubicBezTo>
                  <a:cubicBezTo>
                    <a:pt x="175641" y="107546"/>
                    <a:pt x="175641" y="107546"/>
                    <a:pt x="178608" y="104492"/>
                  </a:cubicBezTo>
                  <a:cubicBezTo>
                    <a:pt x="178608" y="101439"/>
                    <a:pt x="181575" y="101439"/>
                    <a:pt x="184542" y="98385"/>
                  </a:cubicBezTo>
                  <a:close/>
                  <a:moveTo>
                    <a:pt x="26035" y="10"/>
                  </a:moveTo>
                  <a:cubicBezTo>
                    <a:pt x="29864" y="153"/>
                    <a:pt x="33693" y="1876"/>
                    <a:pt x="36756" y="5705"/>
                  </a:cubicBezTo>
                  <a:cubicBezTo>
                    <a:pt x="52070" y="21020"/>
                    <a:pt x="24504" y="42460"/>
                    <a:pt x="12252" y="27145"/>
                  </a:cubicBezTo>
                  <a:cubicBezTo>
                    <a:pt x="3063" y="13362"/>
                    <a:pt x="14549" y="-421"/>
                    <a:pt x="26035" y="10"/>
                  </a:cubicBezTo>
                  <a:close/>
                </a:path>
              </a:pathLst>
            </a:custGeom>
            <a:solidFill>
              <a:srgbClr val="F4F3E5"/>
            </a:solidFill>
            <a:ln>
              <a:noFill/>
            </a:ln>
          </p:spPr>
          <p:txBody>
            <a:bodyPr anchor="ctr" wrap="square">
              <a:noAutofit/>
            </a:bodyPr>
            <a:p>
              <a:pPr algn="ctr"/>
              <a:endParaRPr>
                <a:cs typeface="+mn-ea"/>
                <a:sym typeface="+mn-lt"/>
              </a:endParaRPr>
            </a:p>
          </p:txBody>
        </p:sp>
        <p:sp>
          <p:nvSpPr>
            <p:cNvPr id="1048624" name="îŝḻîḓe"/>
            <p:cNvSpPr/>
            <p:nvPr/>
          </p:nvSpPr>
          <p:spPr bwMode="auto">
            <a:xfrm>
              <a:off x="3042864" y="4968781"/>
              <a:ext cx="358900" cy="352954"/>
            </a:xfrm>
            <a:custGeom>
              <a:avLst/>
              <a:gdLst>
                <a:gd name="connsiteX0" fmla="*/ 150830 w 315717"/>
                <a:gd name="connsiteY0" fmla="*/ 279631 h 310487"/>
                <a:gd name="connsiteX1" fmla="*/ 156615 w 315717"/>
                <a:gd name="connsiteY1" fmla="*/ 279631 h 310487"/>
                <a:gd name="connsiteX2" fmla="*/ 159508 w 315717"/>
                <a:gd name="connsiteY2" fmla="*/ 279631 h 310487"/>
                <a:gd name="connsiteX3" fmla="*/ 168186 w 315717"/>
                <a:gd name="connsiteY3" fmla="*/ 282717 h 310487"/>
                <a:gd name="connsiteX4" fmla="*/ 168186 w 315717"/>
                <a:gd name="connsiteY4" fmla="*/ 285802 h 310487"/>
                <a:gd name="connsiteX5" fmla="*/ 171079 w 315717"/>
                <a:gd name="connsiteY5" fmla="*/ 291974 h 310487"/>
                <a:gd name="connsiteX6" fmla="*/ 171079 w 315717"/>
                <a:gd name="connsiteY6" fmla="*/ 298145 h 310487"/>
                <a:gd name="connsiteX7" fmla="*/ 168186 w 315717"/>
                <a:gd name="connsiteY7" fmla="*/ 304316 h 310487"/>
                <a:gd name="connsiteX8" fmla="*/ 162401 w 315717"/>
                <a:gd name="connsiteY8" fmla="*/ 307402 h 310487"/>
                <a:gd name="connsiteX9" fmla="*/ 156615 w 315717"/>
                <a:gd name="connsiteY9" fmla="*/ 310487 h 310487"/>
                <a:gd name="connsiteX10" fmla="*/ 150830 w 315717"/>
                <a:gd name="connsiteY10" fmla="*/ 307402 h 310487"/>
                <a:gd name="connsiteX11" fmla="*/ 145044 w 315717"/>
                <a:gd name="connsiteY11" fmla="*/ 304316 h 310487"/>
                <a:gd name="connsiteX12" fmla="*/ 145044 w 315717"/>
                <a:gd name="connsiteY12" fmla="*/ 301230 h 310487"/>
                <a:gd name="connsiteX13" fmla="*/ 142151 w 315717"/>
                <a:gd name="connsiteY13" fmla="*/ 295059 h 310487"/>
                <a:gd name="connsiteX14" fmla="*/ 142151 w 315717"/>
                <a:gd name="connsiteY14" fmla="*/ 291974 h 310487"/>
                <a:gd name="connsiteX15" fmla="*/ 145044 w 315717"/>
                <a:gd name="connsiteY15" fmla="*/ 285802 h 310487"/>
                <a:gd name="connsiteX16" fmla="*/ 147937 w 315717"/>
                <a:gd name="connsiteY16" fmla="*/ 282717 h 310487"/>
                <a:gd name="connsiteX17" fmla="*/ 150830 w 315717"/>
                <a:gd name="connsiteY17" fmla="*/ 279631 h 310487"/>
                <a:gd name="connsiteX18" fmla="*/ 75620 w 315717"/>
                <a:gd name="connsiteY18" fmla="*/ 175492 h 310487"/>
                <a:gd name="connsiteX19" fmla="*/ 81405 w 315717"/>
                <a:gd name="connsiteY19" fmla="*/ 175492 h 310487"/>
                <a:gd name="connsiteX20" fmla="*/ 87191 w 315717"/>
                <a:gd name="connsiteY20" fmla="*/ 175492 h 310487"/>
                <a:gd name="connsiteX21" fmla="*/ 92976 w 315717"/>
                <a:gd name="connsiteY21" fmla="*/ 178492 h 310487"/>
                <a:gd name="connsiteX22" fmla="*/ 92976 w 315717"/>
                <a:gd name="connsiteY22" fmla="*/ 181492 h 310487"/>
                <a:gd name="connsiteX23" fmla="*/ 95869 w 315717"/>
                <a:gd name="connsiteY23" fmla="*/ 187492 h 310487"/>
                <a:gd name="connsiteX24" fmla="*/ 95869 w 315717"/>
                <a:gd name="connsiteY24" fmla="*/ 193492 h 310487"/>
                <a:gd name="connsiteX25" fmla="*/ 92976 w 315717"/>
                <a:gd name="connsiteY25" fmla="*/ 196491 h 310487"/>
                <a:gd name="connsiteX26" fmla="*/ 90084 w 315717"/>
                <a:gd name="connsiteY26" fmla="*/ 199491 h 310487"/>
                <a:gd name="connsiteX27" fmla="*/ 87191 w 315717"/>
                <a:gd name="connsiteY27" fmla="*/ 202491 h 310487"/>
                <a:gd name="connsiteX28" fmla="*/ 81405 w 315717"/>
                <a:gd name="connsiteY28" fmla="*/ 202491 h 310487"/>
                <a:gd name="connsiteX29" fmla="*/ 78512 w 315717"/>
                <a:gd name="connsiteY29" fmla="*/ 202491 h 310487"/>
                <a:gd name="connsiteX30" fmla="*/ 69834 w 315717"/>
                <a:gd name="connsiteY30" fmla="*/ 199491 h 310487"/>
                <a:gd name="connsiteX31" fmla="*/ 69834 w 315717"/>
                <a:gd name="connsiteY31" fmla="*/ 196491 h 310487"/>
                <a:gd name="connsiteX32" fmla="*/ 66941 w 315717"/>
                <a:gd name="connsiteY32" fmla="*/ 190492 h 310487"/>
                <a:gd name="connsiteX33" fmla="*/ 66941 w 315717"/>
                <a:gd name="connsiteY33" fmla="*/ 184492 h 310487"/>
                <a:gd name="connsiteX34" fmla="*/ 69834 w 315717"/>
                <a:gd name="connsiteY34" fmla="*/ 181492 h 310487"/>
                <a:gd name="connsiteX35" fmla="*/ 75620 w 315717"/>
                <a:gd name="connsiteY35" fmla="*/ 175492 h 310487"/>
                <a:gd name="connsiteX36" fmla="*/ 19004 w 315717"/>
                <a:gd name="connsiteY36" fmla="*/ 60909 h 310487"/>
                <a:gd name="connsiteX37" fmla="*/ 9912 w 315717"/>
                <a:gd name="connsiteY37" fmla="*/ 88390 h 310487"/>
                <a:gd name="connsiteX38" fmla="*/ 19004 w 315717"/>
                <a:gd name="connsiteY38" fmla="*/ 60909 h 310487"/>
                <a:gd name="connsiteX39" fmla="*/ 187664 w 315717"/>
                <a:gd name="connsiteY39" fmla="*/ 50120 h 310487"/>
                <a:gd name="connsiteX40" fmla="*/ 190749 w 315717"/>
                <a:gd name="connsiteY40" fmla="*/ 51265 h 310487"/>
                <a:gd name="connsiteX41" fmla="*/ 193835 w 315717"/>
                <a:gd name="connsiteY41" fmla="*/ 54319 h 310487"/>
                <a:gd name="connsiteX42" fmla="*/ 196921 w 315717"/>
                <a:gd name="connsiteY42" fmla="*/ 60426 h 310487"/>
                <a:gd name="connsiteX43" fmla="*/ 200006 w 315717"/>
                <a:gd name="connsiteY43" fmla="*/ 63480 h 310487"/>
                <a:gd name="connsiteX44" fmla="*/ 200006 w 315717"/>
                <a:gd name="connsiteY44" fmla="*/ 69587 h 310487"/>
                <a:gd name="connsiteX45" fmla="*/ 196921 w 315717"/>
                <a:gd name="connsiteY45" fmla="*/ 75694 h 310487"/>
                <a:gd name="connsiteX46" fmla="*/ 193835 w 315717"/>
                <a:gd name="connsiteY46" fmla="*/ 78747 h 310487"/>
                <a:gd name="connsiteX47" fmla="*/ 184578 w 315717"/>
                <a:gd name="connsiteY47" fmla="*/ 84854 h 310487"/>
                <a:gd name="connsiteX48" fmla="*/ 178407 w 315717"/>
                <a:gd name="connsiteY48" fmla="*/ 81801 h 310487"/>
                <a:gd name="connsiteX49" fmla="*/ 172236 w 315717"/>
                <a:gd name="connsiteY49" fmla="*/ 78747 h 310487"/>
                <a:gd name="connsiteX50" fmla="*/ 169150 w 315717"/>
                <a:gd name="connsiteY50" fmla="*/ 75694 h 310487"/>
                <a:gd name="connsiteX51" fmla="*/ 169150 w 315717"/>
                <a:gd name="connsiteY51" fmla="*/ 69587 h 310487"/>
                <a:gd name="connsiteX52" fmla="*/ 169150 w 315717"/>
                <a:gd name="connsiteY52" fmla="*/ 63480 h 310487"/>
                <a:gd name="connsiteX53" fmla="*/ 172236 w 315717"/>
                <a:gd name="connsiteY53" fmla="*/ 57372 h 310487"/>
                <a:gd name="connsiteX54" fmla="*/ 175321 w 315717"/>
                <a:gd name="connsiteY54" fmla="*/ 54319 h 310487"/>
                <a:gd name="connsiteX55" fmla="*/ 184578 w 315717"/>
                <a:gd name="connsiteY55" fmla="*/ 51265 h 310487"/>
                <a:gd name="connsiteX56" fmla="*/ 187664 w 315717"/>
                <a:gd name="connsiteY56" fmla="*/ 50120 h 310487"/>
                <a:gd name="connsiteX57" fmla="*/ 298360 w 315717"/>
                <a:gd name="connsiteY57" fmla="*/ 0 h 310487"/>
                <a:gd name="connsiteX58" fmla="*/ 304146 w 315717"/>
                <a:gd name="connsiteY58" fmla="*/ 0 h 310487"/>
                <a:gd name="connsiteX59" fmla="*/ 307039 w 315717"/>
                <a:gd name="connsiteY59" fmla="*/ 0 h 310487"/>
                <a:gd name="connsiteX60" fmla="*/ 312824 w 315717"/>
                <a:gd name="connsiteY60" fmla="*/ 6171 h 310487"/>
                <a:gd name="connsiteX61" fmla="*/ 315717 w 315717"/>
                <a:gd name="connsiteY61" fmla="*/ 9257 h 310487"/>
                <a:gd name="connsiteX62" fmla="*/ 315717 w 315717"/>
                <a:gd name="connsiteY62" fmla="*/ 15428 h 310487"/>
                <a:gd name="connsiteX63" fmla="*/ 315717 w 315717"/>
                <a:gd name="connsiteY63" fmla="*/ 18513 h 310487"/>
                <a:gd name="connsiteX64" fmla="*/ 312824 w 315717"/>
                <a:gd name="connsiteY64" fmla="*/ 24685 h 310487"/>
                <a:gd name="connsiteX65" fmla="*/ 309932 w 315717"/>
                <a:gd name="connsiteY65" fmla="*/ 27770 h 310487"/>
                <a:gd name="connsiteX66" fmla="*/ 304146 w 315717"/>
                <a:gd name="connsiteY66" fmla="*/ 30856 h 310487"/>
                <a:gd name="connsiteX67" fmla="*/ 298360 w 315717"/>
                <a:gd name="connsiteY67" fmla="*/ 30856 h 310487"/>
                <a:gd name="connsiteX68" fmla="*/ 298360 w 315717"/>
                <a:gd name="connsiteY68" fmla="*/ 27770 h 310487"/>
                <a:gd name="connsiteX69" fmla="*/ 289682 w 315717"/>
                <a:gd name="connsiteY69" fmla="*/ 24685 h 310487"/>
                <a:gd name="connsiteX70" fmla="*/ 289682 w 315717"/>
                <a:gd name="connsiteY70" fmla="*/ 21599 h 310487"/>
                <a:gd name="connsiteX71" fmla="*/ 286789 w 315717"/>
                <a:gd name="connsiteY71" fmla="*/ 15428 h 310487"/>
                <a:gd name="connsiteX72" fmla="*/ 286789 w 315717"/>
                <a:gd name="connsiteY72" fmla="*/ 9257 h 310487"/>
                <a:gd name="connsiteX73" fmla="*/ 289682 w 315717"/>
                <a:gd name="connsiteY73" fmla="*/ 6171 h 310487"/>
                <a:gd name="connsiteX74" fmla="*/ 295468 w 315717"/>
                <a:gd name="connsiteY74" fmla="*/ 3085 h 310487"/>
                <a:gd name="connsiteX75" fmla="*/ 298360 w 315717"/>
                <a:gd name="connsiteY75" fmla="*/ 0 h 31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15717" h="310487">
                  <a:moveTo>
                    <a:pt x="150830" y="279631"/>
                  </a:moveTo>
                  <a:cubicBezTo>
                    <a:pt x="153722" y="279631"/>
                    <a:pt x="153722" y="279631"/>
                    <a:pt x="156615" y="279631"/>
                  </a:cubicBezTo>
                  <a:cubicBezTo>
                    <a:pt x="159508" y="279631"/>
                    <a:pt x="159508" y="279631"/>
                    <a:pt x="159508" y="279631"/>
                  </a:cubicBezTo>
                  <a:cubicBezTo>
                    <a:pt x="162401" y="279631"/>
                    <a:pt x="165294" y="282717"/>
                    <a:pt x="168186" y="282717"/>
                  </a:cubicBezTo>
                  <a:cubicBezTo>
                    <a:pt x="168186" y="285802"/>
                    <a:pt x="168186" y="285802"/>
                    <a:pt x="168186" y="285802"/>
                  </a:cubicBezTo>
                  <a:cubicBezTo>
                    <a:pt x="171079" y="288888"/>
                    <a:pt x="171079" y="291974"/>
                    <a:pt x="171079" y="291974"/>
                  </a:cubicBezTo>
                  <a:cubicBezTo>
                    <a:pt x="171079" y="295059"/>
                    <a:pt x="171079" y="295059"/>
                    <a:pt x="171079" y="298145"/>
                  </a:cubicBezTo>
                  <a:cubicBezTo>
                    <a:pt x="171079" y="301230"/>
                    <a:pt x="168186" y="301230"/>
                    <a:pt x="168186" y="304316"/>
                  </a:cubicBezTo>
                  <a:cubicBezTo>
                    <a:pt x="165294" y="304316"/>
                    <a:pt x="165294" y="307402"/>
                    <a:pt x="162401" y="307402"/>
                  </a:cubicBezTo>
                  <a:cubicBezTo>
                    <a:pt x="159508" y="307402"/>
                    <a:pt x="156615" y="310487"/>
                    <a:pt x="156615" y="310487"/>
                  </a:cubicBezTo>
                  <a:cubicBezTo>
                    <a:pt x="153722" y="310487"/>
                    <a:pt x="153722" y="307402"/>
                    <a:pt x="150830" y="307402"/>
                  </a:cubicBezTo>
                  <a:cubicBezTo>
                    <a:pt x="150830" y="307402"/>
                    <a:pt x="147937" y="307402"/>
                    <a:pt x="145044" y="304316"/>
                  </a:cubicBezTo>
                  <a:cubicBezTo>
                    <a:pt x="145044" y="304316"/>
                    <a:pt x="145044" y="301230"/>
                    <a:pt x="145044" y="301230"/>
                  </a:cubicBezTo>
                  <a:cubicBezTo>
                    <a:pt x="142151" y="301230"/>
                    <a:pt x="142151" y="298145"/>
                    <a:pt x="142151" y="295059"/>
                  </a:cubicBezTo>
                  <a:cubicBezTo>
                    <a:pt x="142151" y="295059"/>
                    <a:pt x="142151" y="291974"/>
                    <a:pt x="142151" y="291974"/>
                  </a:cubicBezTo>
                  <a:cubicBezTo>
                    <a:pt x="142151" y="288888"/>
                    <a:pt x="145044" y="285802"/>
                    <a:pt x="145044" y="285802"/>
                  </a:cubicBezTo>
                  <a:cubicBezTo>
                    <a:pt x="145044" y="282717"/>
                    <a:pt x="147937" y="282717"/>
                    <a:pt x="147937" y="282717"/>
                  </a:cubicBezTo>
                  <a:cubicBezTo>
                    <a:pt x="150830" y="282717"/>
                    <a:pt x="150830" y="282717"/>
                    <a:pt x="150830" y="279631"/>
                  </a:cubicBezTo>
                  <a:close/>
                  <a:moveTo>
                    <a:pt x="75620" y="175492"/>
                  </a:moveTo>
                  <a:cubicBezTo>
                    <a:pt x="78512" y="175492"/>
                    <a:pt x="81405" y="175492"/>
                    <a:pt x="81405" y="175492"/>
                  </a:cubicBezTo>
                  <a:cubicBezTo>
                    <a:pt x="84298" y="175492"/>
                    <a:pt x="84298" y="175492"/>
                    <a:pt x="87191" y="175492"/>
                  </a:cubicBezTo>
                  <a:cubicBezTo>
                    <a:pt x="87191" y="175492"/>
                    <a:pt x="90084" y="175492"/>
                    <a:pt x="92976" y="178492"/>
                  </a:cubicBezTo>
                  <a:cubicBezTo>
                    <a:pt x="92976" y="178492"/>
                    <a:pt x="92976" y="181492"/>
                    <a:pt x="92976" y="181492"/>
                  </a:cubicBezTo>
                  <a:cubicBezTo>
                    <a:pt x="95869" y="184492"/>
                    <a:pt x="95869" y="184492"/>
                    <a:pt x="95869" y="187492"/>
                  </a:cubicBezTo>
                  <a:cubicBezTo>
                    <a:pt x="95869" y="187492"/>
                    <a:pt x="95869" y="190492"/>
                    <a:pt x="95869" y="193492"/>
                  </a:cubicBezTo>
                  <a:cubicBezTo>
                    <a:pt x="95869" y="193492"/>
                    <a:pt x="92976" y="196491"/>
                    <a:pt x="92976" y="196491"/>
                  </a:cubicBezTo>
                  <a:cubicBezTo>
                    <a:pt x="92976" y="199491"/>
                    <a:pt x="90084" y="199491"/>
                    <a:pt x="90084" y="199491"/>
                  </a:cubicBezTo>
                  <a:cubicBezTo>
                    <a:pt x="87191" y="202491"/>
                    <a:pt x="87191" y="202491"/>
                    <a:pt x="87191" y="202491"/>
                  </a:cubicBezTo>
                  <a:cubicBezTo>
                    <a:pt x="84298" y="202491"/>
                    <a:pt x="84298" y="202491"/>
                    <a:pt x="81405" y="202491"/>
                  </a:cubicBezTo>
                  <a:cubicBezTo>
                    <a:pt x="78512" y="202491"/>
                    <a:pt x="78512" y="202491"/>
                    <a:pt x="78512" y="202491"/>
                  </a:cubicBezTo>
                  <a:cubicBezTo>
                    <a:pt x="75620" y="202491"/>
                    <a:pt x="72727" y="199491"/>
                    <a:pt x="69834" y="199491"/>
                  </a:cubicBezTo>
                  <a:cubicBezTo>
                    <a:pt x="69834" y="196491"/>
                    <a:pt x="69834" y="196491"/>
                    <a:pt x="69834" y="196491"/>
                  </a:cubicBezTo>
                  <a:cubicBezTo>
                    <a:pt x="66941" y="193492"/>
                    <a:pt x="66941" y="193492"/>
                    <a:pt x="66941" y="190492"/>
                  </a:cubicBezTo>
                  <a:cubicBezTo>
                    <a:pt x="66941" y="187492"/>
                    <a:pt x="66941" y="187492"/>
                    <a:pt x="66941" y="184492"/>
                  </a:cubicBezTo>
                  <a:cubicBezTo>
                    <a:pt x="69834" y="184492"/>
                    <a:pt x="69834" y="181492"/>
                    <a:pt x="69834" y="181492"/>
                  </a:cubicBezTo>
                  <a:cubicBezTo>
                    <a:pt x="72727" y="178492"/>
                    <a:pt x="72727" y="178492"/>
                    <a:pt x="75620" y="175492"/>
                  </a:cubicBezTo>
                  <a:close/>
                  <a:moveTo>
                    <a:pt x="19004" y="60909"/>
                  </a:moveTo>
                  <a:cubicBezTo>
                    <a:pt x="34156" y="67016"/>
                    <a:pt x="28095" y="94497"/>
                    <a:pt x="9912" y="88390"/>
                  </a:cubicBezTo>
                  <a:cubicBezTo>
                    <a:pt x="-8271" y="85337"/>
                    <a:pt x="821" y="57855"/>
                    <a:pt x="19004" y="60909"/>
                  </a:cubicBezTo>
                  <a:close/>
                  <a:moveTo>
                    <a:pt x="187664" y="50120"/>
                  </a:moveTo>
                  <a:cubicBezTo>
                    <a:pt x="188435" y="50502"/>
                    <a:pt x="189207" y="51265"/>
                    <a:pt x="190749" y="51265"/>
                  </a:cubicBezTo>
                  <a:cubicBezTo>
                    <a:pt x="193835" y="51265"/>
                    <a:pt x="193835" y="54319"/>
                    <a:pt x="193835" y="54319"/>
                  </a:cubicBezTo>
                  <a:cubicBezTo>
                    <a:pt x="196921" y="54319"/>
                    <a:pt x="196921" y="57372"/>
                    <a:pt x="196921" y="60426"/>
                  </a:cubicBezTo>
                  <a:cubicBezTo>
                    <a:pt x="200006" y="60426"/>
                    <a:pt x="200006" y="63480"/>
                    <a:pt x="200006" y="63480"/>
                  </a:cubicBezTo>
                  <a:cubicBezTo>
                    <a:pt x="200006" y="63480"/>
                    <a:pt x="200006" y="63480"/>
                    <a:pt x="200006" y="69587"/>
                  </a:cubicBezTo>
                  <a:cubicBezTo>
                    <a:pt x="200006" y="72640"/>
                    <a:pt x="196921" y="75694"/>
                    <a:pt x="196921" y="75694"/>
                  </a:cubicBezTo>
                  <a:cubicBezTo>
                    <a:pt x="196921" y="78747"/>
                    <a:pt x="193835" y="78747"/>
                    <a:pt x="193835" y="78747"/>
                  </a:cubicBezTo>
                  <a:cubicBezTo>
                    <a:pt x="190749" y="81801"/>
                    <a:pt x="187664" y="84854"/>
                    <a:pt x="184578" y="84854"/>
                  </a:cubicBezTo>
                  <a:cubicBezTo>
                    <a:pt x="181493" y="84854"/>
                    <a:pt x="181493" y="84854"/>
                    <a:pt x="178407" y="81801"/>
                  </a:cubicBezTo>
                  <a:cubicBezTo>
                    <a:pt x="175321" y="81801"/>
                    <a:pt x="175321" y="81801"/>
                    <a:pt x="172236" y="78747"/>
                  </a:cubicBezTo>
                  <a:cubicBezTo>
                    <a:pt x="172236" y="78747"/>
                    <a:pt x="172236" y="75694"/>
                    <a:pt x="169150" y="75694"/>
                  </a:cubicBezTo>
                  <a:cubicBezTo>
                    <a:pt x="169150" y="72640"/>
                    <a:pt x="169150" y="72640"/>
                    <a:pt x="169150" y="69587"/>
                  </a:cubicBezTo>
                  <a:cubicBezTo>
                    <a:pt x="169150" y="66533"/>
                    <a:pt x="169150" y="66533"/>
                    <a:pt x="169150" y="63480"/>
                  </a:cubicBezTo>
                  <a:cubicBezTo>
                    <a:pt x="169150" y="60426"/>
                    <a:pt x="172236" y="57372"/>
                    <a:pt x="172236" y="57372"/>
                  </a:cubicBezTo>
                  <a:cubicBezTo>
                    <a:pt x="172236" y="54319"/>
                    <a:pt x="175321" y="54319"/>
                    <a:pt x="175321" y="54319"/>
                  </a:cubicBezTo>
                  <a:cubicBezTo>
                    <a:pt x="178407" y="51265"/>
                    <a:pt x="181493" y="51265"/>
                    <a:pt x="184578" y="51265"/>
                  </a:cubicBezTo>
                  <a:cubicBezTo>
                    <a:pt x="186121" y="49739"/>
                    <a:pt x="186892" y="49739"/>
                    <a:pt x="187664" y="50120"/>
                  </a:cubicBezTo>
                  <a:close/>
                  <a:moveTo>
                    <a:pt x="298360" y="0"/>
                  </a:moveTo>
                  <a:cubicBezTo>
                    <a:pt x="301253" y="0"/>
                    <a:pt x="304146" y="0"/>
                    <a:pt x="304146" y="0"/>
                  </a:cubicBezTo>
                  <a:cubicBezTo>
                    <a:pt x="304146" y="0"/>
                    <a:pt x="304146" y="0"/>
                    <a:pt x="307039" y="0"/>
                  </a:cubicBezTo>
                  <a:cubicBezTo>
                    <a:pt x="309932" y="3085"/>
                    <a:pt x="309932" y="3085"/>
                    <a:pt x="312824" y="6171"/>
                  </a:cubicBezTo>
                  <a:cubicBezTo>
                    <a:pt x="312824" y="6171"/>
                    <a:pt x="312824" y="6171"/>
                    <a:pt x="315717" y="9257"/>
                  </a:cubicBezTo>
                  <a:cubicBezTo>
                    <a:pt x="315717" y="9257"/>
                    <a:pt x="315717" y="12342"/>
                    <a:pt x="315717" y="15428"/>
                  </a:cubicBezTo>
                  <a:cubicBezTo>
                    <a:pt x="315717" y="15428"/>
                    <a:pt x="315717" y="18513"/>
                    <a:pt x="315717" y="18513"/>
                  </a:cubicBezTo>
                  <a:cubicBezTo>
                    <a:pt x="315717" y="21599"/>
                    <a:pt x="315717" y="21599"/>
                    <a:pt x="312824" y="24685"/>
                  </a:cubicBezTo>
                  <a:cubicBezTo>
                    <a:pt x="312824" y="24685"/>
                    <a:pt x="309932" y="27770"/>
                    <a:pt x="309932" y="27770"/>
                  </a:cubicBezTo>
                  <a:cubicBezTo>
                    <a:pt x="307039" y="27770"/>
                    <a:pt x="307039" y="30856"/>
                    <a:pt x="304146" y="30856"/>
                  </a:cubicBezTo>
                  <a:cubicBezTo>
                    <a:pt x="301253" y="30856"/>
                    <a:pt x="301253" y="30856"/>
                    <a:pt x="298360" y="30856"/>
                  </a:cubicBezTo>
                  <a:cubicBezTo>
                    <a:pt x="298360" y="30856"/>
                    <a:pt x="298360" y="30856"/>
                    <a:pt x="298360" y="27770"/>
                  </a:cubicBezTo>
                  <a:cubicBezTo>
                    <a:pt x="295468" y="27770"/>
                    <a:pt x="292575" y="27770"/>
                    <a:pt x="289682" y="24685"/>
                  </a:cubicBezTo>
                  <a:cubicBezTo>
                    <a:pt x="289682" y="24685"/>
                    <a:pt x="289682" y="21599"/>
                    <a:pt x="289682" y="21599"/>
                  </a:cubicBezTo>
                  <a:cubicBezTo>
                    <a:pt x="286789" y="18513"/>
                    <a:pt x="286789" y="18513"/>
                    <a:pt x="286789" y="15428"/>
                  </a:cubicBezTo>
                  <a:cubicBezTo>
                    <a:pt x="286789" y="12342"/>
                    <a:pt x="286789" y="12342"/>
                    <a:pt x="286789" y="9257"/>
                  </a:cubicBezTo>
                  <a:cubicBezTo>
                    <a:pt x="289682" y="9257"/>
                    <a:pt x="289682" y="6171"/>
                    <a:pt x="289682" y="6171"/>
                  </a:cubicBezTo>
                  <a:cubicBezTo>
                    <a:pt x="292575" y="3085"/>
                    <a:pt x="292575" y="3085"/>
                    <a:pt x="295468" y="3085"/>
                  </a:cubicBezTo>
                  <a:cubicBezTo>
                    <a:pt x="295468" y="0"/>
                    <a:pt x="298360" y="0"/>
                    <a:pt x="298360" y="0"/>
                  </a:cubicBezTo>
                  <a:close/>
                </a:path>
              </a:pathLst>
            </a:custGeom>
            <a:solidFill>
              <a:srgbClr val="F4F3E5"/>
            </a:solidFill>
            <a:ln>
              <a:noFill/>
            </a:ln>
          </p:spPr>
          <p:txBody>
            <a:bodyPr anchor="ctr" wrap="square">
              <a:noAutofit/>
            </a:bodyPr>
            <a:p>
              <a:pPr algn="ctr"/>
              <a:endParaRPr>
                <a:cs typeface="+mn-ea"/>
                <a:sym typeface="+mn-lt"/>
              </a:endParaRPr>
            </a:p>
          </p:txBody>
        </p:sp>
        <p:sp>
          <p:nvSpPr>
            <p:cNvPr id="1048625" name="îṩḻïḑé"/>
            <p:cNvSpPr/>
            <p:nvPr/>
          </p:nvSpPr>
          <p:spPr bwMode="auto">
            <a:xfrm>
              <a:off x="2013483" y="2252566"/>
              <a:ext cx="204456" cy="201690"/>
            </a:xfrm>
            <a:custGeom>
              <a:avLst/>
              <a:gdLst>
                <a:gd name="connsiteX0" fmla="*/ 90181 w 179856"/>
                <a:gd name="connsiteY0" fmla="*/ 160066 h 177423"/>
                <a:gd name="connsiteX1" fmla="*/ 93074 w 179856"/>
                <a:gd name="connsiteY1" fmla="*/ 162959 h 177423"/>
                <a:gd name="connsiteX2" fmla="*/ 95966 w 179856"/>
                <a:gd name="connsiteY2" fmla="*/ 162959 h 177423"/>
                <a:gd name="connsiteX3" fmla="*/ 95966 w 179856"/>
                <a:gd name="connsiteY3" fmla="*/ 165852 h 177423"/>
                <a:gd name="connsiteX4" fmla="*/ 98859 w 179856"/>
                <a:gd name="connsiteY4" fmla="*/ 168745 h 177423"/>
                <a:gd name="connsiteX5" fmla="*/ 98859 w 179856"/>
                <a:gd name="connsiteY5" fmla="*/ 171637 h 177423"/>
                <a:gd name="connsiteX6" fmla="*/ 95966 w 179856"/>
                <a:gd name="connsiteY6" fmla="*/ 174530 h 177423"/>
                <a:gd name="connsiteX7" fmla="*/ 93074 w 179856"/>
                <a:gd name="connsiteY7" fmla="*/ 177423 h 177423"/>
                <a:gd name="connsiteX8" fmla="*/ 90181 w 179856"/>
                <a:gd name="connsiteY8" fmla="*/ 177423 h 177423"/>
                <a:gd name="connsiteX9" fmla="*/ 87288 w 179856"/>
                <a:gd name="connsiteY9" fmla="*/ 177423 h 177423"/>
                <a:gd name="connsiteX10" fmla="*/ 84395 w 179856"/>
                <a:gd name="connsiteY10" fmla="*/ 174530 h 177423"/>
                <a:gd name="connsiteX11" fmla="*/ 81502 w 179856"/>
                <a:gd name="connsiteY11" fmla="*/ 174530 h 177423"/>
                <a:gd name="connsiteX12" fmla="*/ 81502 w 179856"/>
                <a:gd name="connsiteY12" fmla="*/ 171637 h 177423"/>
                <a:gd name="connsiteX13" fmla="*/ 81502 w 179856"/>
                <a:gd name="connsiteY13" fmla="*/ 165852 h 177423"/>
                <a:gd name="connsiteX14" fmla="*/ 84395 w 179856"/>
                <a:gd name="connsiteY14" fmla="*/ 165852 h 177423"/>
                <a:gd name="connsiteX15" fmla="*/ 84395 w 179856"/>
                <a:gd name="connsiteY15" fmla="*/ 162959 h 177423"/>
                <a:gd name="connsiteX16" fmla="*/ 87288 w 179856"/>
                <a:gd name="connsiteY16" fmla="*/ 162959 h 177423"/>
                <a:gd name="connsiteX17" fmla="*/ 90181 w 179856"/>
                <a:gd name="connsiteY17" fmla="*/ 160066 h 177423"/>
                <a:gd name="connsiteX18" fmla="*/ 42162 w 179856"/>
                <a:gd name="connsiteY18" fmla="*/ 100282 h 177423"/>
                <a:gd name="connsiteX19" fmla="*/ 48333 w 179856"/>
                <a:gd name="connsiteY19" fmla="*/ 100282 h 177423"/>
                <a:gd name="connsiteX20" fmla="*/ 54504 w 179856"/>
                <a:gd name="connsiteY20" fmla="*/ 103175 h 177423"/>
                <a:gd name="connsiteX21" fmla="*/ 54504 w 179856"/>
                <a:gd name="connsiteY21" fmla="*/ 106068 h 177423"/>
                <a:gd name="connsiteX22" fmla="*/ 54504 w 179856"/>
                <a:gd name="connsiteY22" fmla="*/ 108961 h 177423"/>
                <a:gd name="connsiteX23" fmla="*/ 54504 w 179856"/>
                <a:gd name="connsiteY23" fmla="*/ 111853 h 177423"/>
                <a:gd name="connsiteX24" fmla="*/ 54504 w 179856"/>
                <a:gd name="connsiteY24" fmla="*/ 114746 h 177423"/>
                <a:gd name="connsiteX25" fmla="*/ 51419 w 179856"/>
                <a:gd name="connsiteY25" fmla="*/ 114746 h 177423"/>
                <a:gd name="connsiteX26" fmla="*/ 45247 w 179856"/>
                <a:gd name="connsiteY26" fmla="*/ 117639 h 177423"/>
                <a:gd name="connsiteX27" fmla="*/ 39076 w 179856"/>
                <a:gd name="connsiteY27" fmla="*/ 114746 h 177423"/>
                <a:gd name="connsiteX28" fmla="*/ 39076 w 179856"/>
                <a:gd name="connsiteY28" fmla="*/ 111853 h 177423"/>
                <a:gd name="connsiteX29" fmla="*/ 39076 w 179856"/>
                <a:gd name="connsiteY29" fmla="*/ 108961 h 177423"/>
                <a:gd name="connsiteX30" fmla="*/ 39076 w 179856"/>
                <a:gd name="connsiteY30" fmla="*/ 106068 h 177423"/>
                <a:gd name="connsiteX31" fmla="*/ 39076 w 179856"/>
                <a:gd name="connsiteY31" fmla="*/ 103175 h 177423"/>
                <a:gd name="connsiteX32" fmla="*/ 42162 w 179856"/>
                <a:gd name="connsiteY32" fmla="*/ 103175 h 177423"/>
                <a:gd name="connsiteX33" fmla="*/ 42162 w 179856"/>
                <a:gd name="connsiteY33" fmla="*/ 100282 h 177423"/>
                <a:gd name="connsiteX34" fmla="*/ 9720 w 179856"/>
                <a:gd name="connsiteY34" fmla="*/ 35816 h 177423"/>
                <a:gd name="connsiteX35" fmla="*/ 6720 w 179856"/>
                <a:gd name="connsiteY35" fmla="*/ 50969 h 177423"/>
                <a:gd name="connsiteX36" fmla="*/ 9720 w 179856"/>
                <a:gd name="connsiteY36" fmla="*/ 35816 h 177423"/>
                <a:gd name="connsiteX37" fmla="*/ 99823 w 179856"/>
                <a:gd name="connsiteY37" fmla="*/ 30856 h 177423"/>
                <a:gd name="connsiteX38" fmla="*/ 105609 w 179856"/>
                <a:gd name="connsiteY38" fmla="*/ 30856 h 177423"/>
                <a:gd name="connsiteX39" fmla="*/ 108502 w 179856"/>
                <a:gd name="connsiteY39" fmla="*/ 30856 h 177423"/>
                <a:gd name="connsiteX40" fmla="*/ 111394 w 179856"/>
                <a:gd name="connsiteY40" fmla="*/ 30856 h 177423"/>
                <a:gd name="connsiteX41" fmla="*/ 114287 w 179856"/>
                <a:gd name="connsiteY41" fmla="*/ 33749 h 177423"/>
                <a:gd name="connsiteX42" fmla="*/ 114287 w 179856"/>
                <a:gd name="connsiteY42" fmla="*/ 36642 h 177423"/>
                <a:gd name="connsiteX43" fmla="*/ 114287 w 179856"/>
                <a:gd name="connsiteY43" fmla="*/ 39535 h 177423"/>
                <a:gd name="connsiteX44" fmla="*/ 111394 w 179856"/>
                <a:gd name="connsiteY44" fmla="*/ 45320 h 177423"/>
                <a:gd name="connsiteX45" fmla="*/ 105609 w 179856"/>
                <a:gd name="connsiteY45" fmla="*/ 48213 h 177423"/>
                <a:gd name="connsiteX46" fmla="*/ 102716 w 179856"/>
                <a:gd name="connsiteY46" fmla="*/ 48213 h 177423"/>
                <a:gd name="connsiteX47" fmla="*/ 99823 w 179856"/>
                <a:gd name="connsiteY47" fmla="*/ 45320 h 177423"/>
                <a:gd name="connsiteX48" fmla="*/ 96930 w 179856"/>
                <a:gd name="connsiteY48" fmla="*/ 42427 h 177423"/>
                <a:gd name="connsiteX49" fmla="*/ 96930 w 179856"/>
                <a:gd name="connsiteY49" fmla="*/ 39535 h 177423"/>
                <a:gd name="connsiteX50" fmla="*/ 96930 w 179856"/>
                <a:gd name="connsiteY50" fmla="*/ 36642 h 177423"/>
                <a:gd name="connsiteX51" fmla="*/ 99823 w 179856"/>
                <a:gd name="connsiteY51" fmla="*/ 33749 h 177423"/>
                <a:gd name="connsiteX52" fmla="*/ 99823 w 179856"/>
                <a:gd name="connsiteY52" fmla="*/ 30856 h 177423"/>
                <a:gd name="connsiteX53" fmla="*/ 169056 w 179856"/>
                <a:gd name="connsiteY53" fmla="*/ 0 h 177423"/>
                <a:gd name="connsiteX54" fmla="*/ 171756 w 179856"/>
                <a:gd name="connsiteY54" fmla="*/ 0 h 177423"/>
                <a:gd name="connsiteX55" fmla="*/ 174456 w 179856"/>
                <a:gd name="connsiteY55" fmla="*/ 0 h 177423"/>
                <a:gd name="connsiteX56" fmla="*/ 179856 w 179856"/>
                <a:gd name="connsiteY56" fmla="*/ 3214 h 177423"/>
                <a:gd name="connsiteX57" fmla="*/ 179856 w 179856"/>
                <a:gd name="connsiteY57" fmla="*/ 6428 h 177423"/>
                <a:gd name="connsiteX58" fmla="*/ 179856 w 179856"/>
                <a:gd name="connsiteY58" fmla="*/ 9642 h 177423"/>
                <a:gd name="connsiteX59" fmla="*/ 179856 w 179856"/>
                <a:gd name="connsiteY59" fmla="*/ 12857 h 177423"/>
                <a:gd name="connsiteX60" fmla="*/ 179856 w 179856"/>
                <a:gd name="connsiteY60" fmla="*/ 16071 h 177423"/>
                <a:gd name="connsiteX61" fmla="*/ 177156 w 179856"/>
                <a:gd name="connsiteY61" fmla="*/ 16071 h 177423"/>
                <a:gd name="connsiteX62" fmla="*/ 174456 w 179856"/>
                <a:gd name="connsiteY62" fmla="*/ 19285 h 177423"/>
                <a:gd name="connsiteX63" fmla="*/ 171756 w 179856"/>
                <a:gd name="connsiteY63" fmla="*/ 19285 h 177423"/>
                <a:gd name="connsiteX64" fmla="*/ 171756 w 179856"/>
                <a:gd name="connsiteY64" fmla="*/ 16071 h 177423"/>
                <a:gd name="connsiteX65" fmla="*/ 166356 w 179856"/>
                <a:gd name="connsiteY65" fmla="*/ 16071 h 177423"/>
                <a:gd name="connsiteX66" fmla="*/ 166356 w 179856"/>
                <a:gd name="connsiteY66" fmla="*/ 12857 h 177423"/>
                <a:gd name="connsiteX67" fmla="*/ 166356 w 179856"/>
                <a:gd name="connsiteY67" fmla="*/ 9642 h 177423"/>
                <a:gd name="connsiteX68" fmla="*/ 166356 w 179856"/>
                <a:gd name="connsiteY68" fmla="*/ 6428 h 177423"/>
                <a:gd name="connsiteX69" fmla="*/ 166356 w 179856"/>
                <a:gd name="connsiteY69" fmla="*/ 3214 h 177423"/>
                <a:gd name="connsiteX70" fmla="*/ 169056 w 179856"/>
                <a:gd name="connsiteY70" fmla="*/ 0 h 17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79856" h="177423">
                  <a:moveTo>
                    <a:pt x="90181" y="160066"/>
                  </a:moveTo>
                  <a:cubicBezTo>
                    <a:pt x="90181" y="160066"/>
                    <a:pt x="90181" y="160066"/>
                    <a:pt x="93074" y="162959"/>
                  </a:cubicBezTo>
                  <a:cubicBezTo>
                    <a:pt x="93074" y="162959"/>
                    <a:pt x="95966" y="162959"/>
                    <a:pt x="95966" y="162959"/>
                  </a:cubicBezTo>
                  <a:cubicBezTo>
                    <a:pt x="95966" y="162959"/>
                    <a:pt x="95966" y="165852"/>
                    <a:pt x="95966" y="165852"/>
                  </a:cubicBezTo>
                  <a:cubicBezTo>
                    <a:pt x="95966" y="165852"/>
                    <a:pt x="98859" y="165852"/>
                    <a:pt x="98859" y="168745"/>
                  </a:cubicBezTo>
                  <a:cubicBezTo>
                    <a:pt x="98859" y="168745"/>
                    <a:pt x="98859" y="171637"/>
                    <a:pt x="98859" y="171637"/>
                  </a:cubicBezTo>
                  <a:cubicBezTo>
                    <a:pt x="95966" y="171637"/>
                    <a:pt x="95966" y="174530"/>
                    <a:pt x="95966" y="174530"/>
                  </a:cubicBezTo>
                  <a:cubicBezTo>
                    <a:pt x="95966" y="174530"/>
                    <a:pt x="95966" y="174530"/>
                    <a:pt x="93074" y="177423"/>
                  </a:cubicBezTo>
                  <a:cubicBezTo>
                    <a:pt x="93074" y="177423"/>
                    <a:pt x="90181" y="177423"/>
                    <a:pt x="90181" y="177423"/>
                  </a:cubicBezTo>
                  <a:cubicBezTo>
                    <a:pt x="87288" y="177423"/>
                    <a:pt x="87288" y="177423"/>
                    <a:pt x="87288" y="177423"/>
                  </a:cubicBezTo>
                  <a:cubicBezTo>
                    <a:pt x="84395" y="177423"/>
                    <a:pt x="84395" y="174530"/>
                    <a:pt x="84395" y="174530"/>
                  </a:cubicBezTo>
                  <a:cubicBezTo>
                    <a:pt x="84395" y="174530"/>
                    <a:pt x="81502" y="174530"/>
                    <a:pt x="81502" y="174530"/>
                  </a:cubicBezTo>
                  <a:cubicBezTo>
                    <a:pt x="81502" y="171637"/>
                    <a:pt x="81502" y="171637"/>
                    <a:pt x="81502" y="171637"/>
                  </a:cubicBezTo>
                  <a:cubicBezTo>
                    <a:pt x="81502" y="168745"/>
                    <a:pt x="81502" y="168745"/>
                    <a:pt x="81502" y="165852"/>
                  </a:cubicBezTo>
                  <a:cubicBezTo>
                    <a:pt x="81502" y="165852"/>
                    <a:pt x="81502" y="165852"/>
                    <a:pt x="84395" y="165852"/>
                  </a:cubicBezTo>
                  <a:cubicBezTo>
                    <a:pt x="84395" y="162959"/>
                    <a:pt x="84395" y="162959"/>
                    <a:pt x="84395" y="162959"/>
                  </a:cubicBezTo>
                  <a:cubicBezTo>
                    <a:pt x="84395" y="162959"/>
                    <a:pt x="87288" y="162959"/>
                    <a:pt x="87288" y="162959"/>
                  </a:cubicBezTo>
                  <a:cubicBezTo>
                    <a:pt x="87288" y="162959"/>
                    <a:pt x="87288" y="160066"/>
                    <a:pt x="90181" y="160066"/>
                  </a:cubicBezTo>
                  <a:close/>
                  <a:moveTo>
                    <a:pt x="42162" y="100282"/>
                  </a:moveTo>
                  <a:cubicBezTo>
                    <a:pt x="45247" y="100282"/>
                    <a:pt x="45247" y="100282"/>
                    <a:pt x="48333" y="100282"/>
                  </a:cubicBezTo>
                  <a:cubicBezTo>
                    <a:pt x="51419" y="100282"/>
                    <a:pt x="51419" y="103175"/>
                    <a:pt x="54504" y="103175"/>
                  </a:cubicBezTo>
                  <a:cubicBezTo>
                    <a:pt x="54504" y="103175"/>
                    <a:pt x="54504" y="103175"/>
                    <a:pt x="54504" y="106068"/>
                  </a:cubicBezTo>
                  <a:cubicBezTo>
                    <a:pt x="54504" y="106068"/>
                    <a:pt x="54504" y="106068"/>
                    <a:pt x="54504" y="108961"/>
                  </a:cubicBezTo>
                  <a:cubicBezTo>
                    <a:pt x="54504" y="108961"/>
                    <a:pt x="54504" y="108961"/>
                    <a:pt x="54504" y="111853"/>
                  </a:cubicBezTo>
                  <a:cubicBezTo>
                    <a:pt x="54504" y="111853"/>
                    <a:pt x="54504" y="111853"/>
                    <a:pt x="54504" y="114746"/>
                  </a:cubicBezTo>
                  <a:cubicBezTo>
                    <a:pt x="54504" y="114746"/>
                    <a:pt x="51419" y="114746"/>
                    <a:pt x="51419" y="114746"/>
                  </a:cubicBezTo>
                  <a:cubicBezTo>
                    <a:pt x="48333" y="117639"/>
                    <a:pt x="48333" y="117639"/>
                    <a:pt x="45247" y="117639"/>
                  </a:cubicBezTo>
                  <a:cubicBezTo>
                    <a:pt x="42162" y="114746"/>
                    <a:pt x="42162" y="114746"/>
                    <a:pt x="39076" y="114746"/>
                  </a:cubicBezTo>
                  <a:cubicBezTo>
                    <a:pt x="39076" y="114746"/>
                    <a:pt x="39076" y="111853"/>
                    <a:pt x="39076" y="111853"/>
                  </a:cubicBezTo>
                  <a:cubicBezTo>
                    <a:pt x="39076" y="111853"/>
                    <a:pt x="39076" y="111853"/>
                    <a:pt x="39076" y="108961"/>
                  </a:cubicBezTo>
                  <a:cubicBezTo>
                    <a:pt x="39076" y="108961"/>
                    <a:pt x="39076" y="108961"/>
                    <a:pt x="39076" y="106068"/>
                  </a:cubicBezTo>
                  <a:cubicBezTo>
                    <a:pt x="39076" y="106068"/>
                    <a:pt x="39076" y="106068"/>
                    <a:pt x="39076" y="103175"/>
                  </a:cubicBezTo>
                  <a:cubicBezTo>
                    <a:pt x="42162" y="103175"/>
                    <a:pt x="42162" y="103175"/>
                    <a:pt x="42162" y="103175"/>
                  </a:cubicBezTo>
                  <a:cubicBezTo>
                    <a:pt x="42162" y="103175"/>
                    <a:pt x="42162" y="103175"/>
                    <a:pt x="42162" y="100282"/>
                  </a:cubicBezTo>
                  <a:close/>
                  <a:moveTo>
                    <a:pt x="9720" y="35816"/>
                  </a:moveTo>
                  <a:cubicBezTo>
                    <a:pt x="21719" y="38846"/>
                    <a:pt x="15719" y="53999"/>
                    <a:pt x="6720" y="50969"/>
                  </a:cubicBezTo>
                  <a:cubicBezTo>
                    <a:pt x="-5280" y="47938"/>
                    <a:pt x="720" y="32785"/>
                    <a:pt x="9720" y="35816"/>
                  </a:cubicBezTo>
                  <a:close/>
                  <a:moveTo>
                    <a:pt x="99823" y="30856"/>
                  </a:moveTo>
                  <a:cubicBezTo>
                    <a:pt x="102716" y="30856"/>
                    <a:pt x="102716" y="30856"/>
                    <a:pt x="105609" y="30856"/>
                  </a:cubicBezTo>
                  <a:cubicBezTo>
                    <a:pt x="105609" y="30856"/>
                    <a:pt x="108502" y="30856"/>
                    <a:pt x="108502" y="30856"/>
                  </a:cubicBezTo>
                  <a:cubicBezTo>
                    <a:pt x="108502" y="30856"/>
                    <a:pt x="111394" y="30856"/>
                    <a:pt x="111394" y="30856"/>
                  </a:cubicBezTo>
                  <a:cubicBezTo>
                    <a:pt x="111394" y="33749"/>
                    <a:pt x="111394" y="33749"/>
                    <a:pt x="114287" y="33749"/>
                  </a:cubicBezTo>
                  <a:cubicBezTo>
                    <a:pt x="114287" y="36642"/>
                    <a:pt x="114287" y="36642"/>
                    <a:pt x="114287" y="36642"/>
                  </a:cubicBezTo>
                  <a:cubicBezTo>
                    <a:pt x="114287" y="36642"/>
                    <a:pt x="114287" y="36642"/>
                    <a:pt x="114287" y="39535"/>
                  </a:cubicBezTo>
                  <a:cubicBezTo>
                    <a:pt x="114287" y="42427"/>
                    <a:pt x="111394" y="42427"/>
                    <a:pt x="111394" y="45320"/>
                  </a:cubicBezTo>
                  <a:cubicBezTo>
                    <a:pt x="108502" y="48213"/>
                    <a:pt x="108502" y="48213"/>
                    <a:pt x="105609" y="48213"/>
                  </a:cubicBezTo>
                  <a:cubicBezTo>
                    <a:pt x="102716" y="48213"/>
                    <a:pt x="102716" y="48213"/>
                    <a:pt x="102716" y="48213"/>
                  </a:cubicBezTo>
                  <a:cubicBezTo>
                    <a:pt x="99823" y="48213"/>
                    <a:pt x="99823" y="45320"/>
                    <a:pt x="99823" y="45320"/>
                  </a:cubicBezTo>
                  <a:cubicBezTo>
                    <a:pt x="99823" y="45320"/>
                    <a:pt x="99823" y="45320"/>
                    <a:pt x="96930" y="42427"/>
                  </a:cubicBezTo>
                  <a:cubicBezTo>
                    <a:pt x="96930" y="42427"/>
                    <a:pt x="96930" y="42427"/>
                    <a:pt x="96930" y="39535"/>
                  </a:cubicBezTo>
                  <a:cubicBezTo>
                    <a:pt x="96930" y="39535"/>
                    <a:pt x="96930" y="39535"/>
                    <a:pt x="96930" y="36642"/>
                  </a:cubicBezTo>
                  <a:cubicBezTo>
                    <a:pt x="96930" y="36642"/>
                    <a:pt x="96930" y="33749"/>
                    <a:pt x="99823" y="33749"/>
                  </a:cubicBezTo>
                  <a:cubicBezTo>
                    <a:pt x="99823" y="33749"/>
                    <a:pt x="99823" y="30856"/>
                    <a:pt x="99823" y="30856"/>
                  </a:cubicBezTo>
                  <a:close/>
                  <a:moveTo>
                    <a:pt x="169056" y="0"/>
                  </a:moveTo>
                  <a:cubicBezTo>
                    <a:pt x="169056" y="0"/>
                    <a:pt x="171756" y="0"/>
                    <a:pt x="171756" y="0"/>
                  </a:cubicBezTo>
                  <a:cubicBezTo>
                    <a:pt x="171756" y="0"/>
                    <a:pt x="174456" y="0"/>
                    <a:pt x="174456" y="0"/>
                  </a:cubicBezTo>
                  <a:cubicBezTo>
                    <a:pt x="177156" y="0"/>
                    <a:pt x="177156" y="3214"/>
                    <a:pt x="179856" y="3214"/>
                  </a:cubicBezTo>
                  <a:cubicBezTo>
                    <a:pt x="179856" y="3214"/>
                    <a:pt x="179856" y="3214"/>
                    <a:pt x="179856" y="6428"/>
                  </a:cubicBezTo>
                  <a:cubicBezTo>
                    <a:pt x="179856" y="6428"/>
                    <a:pt x="179856" y="6428"/>
                    <a:pt x="179856" y="9642"/>
                  </a:cubicBezTo>
                  <a:cubicBezTo>
                    <a:pt x="179856" y="9642"/>
                    <a:pt x="179856" y="9642"/>
                    <a:pt x="179856" y="12857"/>
                  </a:cubicBezTo>
                  <a:cubicBezTo>
                    <a:pt x="179856" y="12857"/>
                    <a:pt x="179856" y="12857"/>
                    <a:pt x="179856" y="16071"/>
                  </a:cubicBezTo>
                  <a:cubicBezTo>
                    <a:pt x="179856" y="16071"/>
                    <a:pt x="177156" y="16071"/>
                    <a:pt x="177156" y="16071"/>
                  </a:cubicBezTo>
                  <a:cubicBezTo>
                    <a:pt x="177156" y="16071"/>
                    <a:pt x="174456" y="19285"/>
                    <a:pt x="174456" y="19285"/>
                  </a:cubicBezTo>
                  <a:cubicBezTo>
                    <a:pt x="174456" y="19285"/>
                    <a:pt x="171756" y="19285"/>
                    <a:pt x="171756" y="19285"/>
                  </a:cubicBezTo>
                  <a:cubicBezTo>
                    <a:pt x="171756" y="19285"/>
                    <a:pt x="171756" y="19285"/>
                    <a:pt x="171756" y="16071"/>
                  </a:cubicBezTo>
                  <a:cubicBezTo>
                    <a:pt x="169056" y="16071"/>
                    <a:pt x="169056" y="16071"/>
                    <a:pt x="166356" y="16071"/>
                  </a:cubicBezTo>
                  <a:cubicBezTo>
                    <a:pt x="166356" y="12857"/>
                    <a:pt x="166356" y="12857"/>
                    <a:pt x="166356" y="12857"/>
                  </a:cubicBezTo>
                  <a:cubicBezTo>
                    <a:pt x="166356" y="12857"/>
                    <a:pt x="166356" y="9642"/>
                    <a:pt x="166356" y="9642"/>
                  </a:cubicBezTo>
                  <a:cubicBezTo>
                    <a:pt x="166356" y="9642"/>
                    <a:pt x="166356" y="6428"/>
                    <a:pt x="166356" y="6428"/>
                  </a:cubicBezTo>
                  <a:cubicBezTo>
                    <a:pt x="166356" y="6428"/>
                    <a:pt x="166356" y="3214"/>
                    <a:pt x="166356" y="3214"/>
                  </a:cubicBezTo>
                  <a:cubicBezTo>
                    <a:pt x="166356" y="3214"/>
                    <a:pt x="169056" y="3214"/>
                    <a:pt x="169056" y="0"/>
                  </a:cubicBezTo>
                  <a:close/>
                </a:path>
              </a:pathLst>
            </a:custGeom>
            <a:solidFill>
              <a:srgbClr val="F4F3E5"/>
            </a:solidFill>
            <a:ln>
              <a:noFill/>
            </a:ln>
          </p:spPr>
          <p:txBody>
            <a:bodyPr anchor="ctr" wrap="square">
              <a:noAutofit/>
            </a:bodyPr>
            <a:p>
              <a:pPr algn="ctr"/>
              <a:endParaRPr>
                <a:cs typeface="+mn-ea"/>
                <a:sym typeface="+mn-lt"/>
              </a:endParaRPr>
            </a:p>
          </p:txBody>
        </p:sp>
        <p:sp>
          <p:nvSpPr>
            <p:cNvPr id="1048626" name="iṥḷîďe"/>
            <p:cNvSpPr/>
            <p:nvPr/>
          </p:nvSpPr>
          <p:spPr bwMode="auto">
            <a:xfrm>
              <a:off x="4730272" y="3099357"/>
              <a:ext cx="274034" cy="238381"/>
            </a:xfrm>
            <a:custGeom>
              <a:avLst/>
              <a:gdLst>
                <a:gd name="connsiteX0" fmla="*/ 9091 w 241062"/>
                <a:gd name="connsiteY0" fmla="*/ 188485 h 209699"/>
                <a:gd name="connsiteX1" fmla="*/ 12122 w 241062"/>
                <a:gd name="connsiteY1" fmla="*/ 188485 h 209699"/>
                <a:gd name="connsiteX2" fmla="*/ 15153 w 241062"/>
                <a:gd name="connsiteY2" fmla="*/ 188485 h 209699"/>
                <a:gd name="connsiteX3" fmla="*/ 18183 w 241062"/>
                <a:gd name="connsiteY3" fmla="*/ 191516 h 209699"/>
                <a:gd name="connsiteX4" fmla="*/ 21214 w 241062"/>
                <a:gd name="connsiteY4" fmla="*/ 194546 h 209699"/>
                <a:gd name="connsiteX5" fmla="*/ 21214 w 241062"/>
                <a:gd name="connsiteY5" fmla="*/ 200607 h 209699"/>
                <a:gd name="connsiteX6" fmla="*/ 21214 w 241062"/>
                <a:gd name="connsiteY6" fmla="*/ 203638 h 209699"/>
                <a:gd name="connsiteX7" fmla="*/ 18183 w 241062"/>
                <a:gd name="connsiteY7" fmla="*/ 206669 h 209699"/>
                <a:gd name="connsiteX8" fmla="*/ 15153 w 241062"/>
                <a:gd name="connsiteY8" fmla="*/ 209699 h 209699"/>
                <a:gd name="connsiteX9" fmla="*/ 12122 w 241062"/>
                <a:gd name="connsiteY9" fmla="*/ 209699 h 209699"/>
                <a:gd name="connsiteX10" fmla="*/ 9091 w 241062"/>
                <a:gd name="connsiteY10" fmla="*/ 209699 h 209699"/>
                <a:gd name="connsiteX11" fmla="*/ 6061 w 241062"/>
                <a:gd name="connsiteY11" fmla="*/ 209699 h 209699"/>
                <a:gd name="connsiteX12" fmla="*/ 3030 w 241062"/>
                <a:gd name="connsiteY12" fmla="*/ 206669 h 209699"/>
                <a:gd name="connsiteX13" fmla="*/ 0 w 241062"/>
                <a:gd name="connsiteY13" fmla="*/ 203638 h 209699"/>
                <a:gd name="connsiteX14" fmla="*/ 0 w 241062"/>
                <a:gd name="connsiteY14" fmla="*/ 200607 h 209699"/>
                <a:gd name="connsiteX15" fmla="*/ 0 w 241062"/>
                <a:gd name="connsiteY15" fmla="*/ 197577 h 209699"/>
                <a:gd name="connsiteX16" fmla="*/ 3030 w 241062"/>
                <a:gd name="connsiteY16" fmla="*/ 194546 h 209699"/>
                <a:gd name="connsiteX17" fmla="*/ 6061 w 241062"/>
                <a:gd name="connsiteY17" fmla="*/ 191516 h 209699"/>
                <a:gd name="connsiteX18" fmla="*/ 9091 w 241062"/>
                <a:gd name="connsiteY18" fmla="*/ 188485 h 209699"/>
                <a:gd name="connsiteX19" fmla="*/ 228940 w 241062"/>
                <a:gd name="connsiteY19" fmla="*/ 111345 h 209699"/>
                <a:gd name="connsiteX20" fmla="*/ 231971 w 241062"/>
                <a:gd name="connsiteY20" fmla="*/ 111345 h 209699"/>
                <a:gd name="connsiteX21" fmla="*/ 238032 w 241062"/>
                <a:gd name="connsiteY21" fmla="*/ 114238 h 209699"/>
                <a:gd name="connsiteX22" fmla="*/ 238032 w 241062"/>
                <a:gd name="connsiteY22" fmla="*/ 117131 h 209699"/>
                <a:gd name="connsiteX23" fmla="*/ 241062 w 241062"/>
                <a:gd name="connsiteY23" fmla="*/ 120023 h 209699"/>
                <a:gd name="connsiteX24" fmla="*/ 241062 w 241062"/>
                <a:gd name="connsiteY24" fmla="*/ 122916 h 209699"/>
                <a:gd name="connsiteX25" fmla="*/ 241062 w 241062"/>
                <a:gd name="connsiteY25" fmla="*/ 125809 h 209699"/>
                <a:gd name="connsiteX26" fmla="*/ 238032 w 241062"/>
                <a:gd name="connsiteY26" fmla="*/ 131594 h 209699"/>
                <a:gd name="connsiteX27" fmla="*/ 235001 w 241062"/>
                <a:gd name="connsiteY27" fmla="*/ 131594 h 209699"/>
                <a:gd name="connsiteX28" fmla="*/ 231971 w 241062"/>
                <a:gd name="connsiteY28" fmla="*/ 134487 h 209699"/>
                <a:gd name="connsiteX29" fmla="*/ 228940 w 241062"/>
                <a:gd name="connsiteY29" fmla="*/ 134487 h 209699"/>
                <a:gd name="connsiteX30" fmla="*/ 225909 w 241062"/>
                <a:gd name="connsiteY30" fmla="*/ 131594 h 209699"/>
                <a:gd name="connsiteX31" fmla="*/ 222879 w 241062"/>
                <a:gd name="connsiteY31" fmla="*/ 128702 h 209699"/>
                <a:gd name="connsiteX32" fmla="*/ 219848 w 241062"/>
                <a:gd name="connsiteY32" fmla="*/ 128702 h 209699"/>
                <a:gd name="connsiteX33" fmla="*/ 219848 w 241062"/>
                <a:gd name="connsiteY33" fmla="*/ 122916 h 209699"/>
                <a:gd name="connsiteX34" fmla="*/ 219848 w 241062"/>
                <a:gd name="connsiteY34" fmla="*/ 120023 h 209699"/>
                <a:gd name="connsiteX35" fmla="*/ 222879 w 241062"/>
                <a:gd name="connsiteY35" fmla="*/ 114238 h 209699"/>
                <a:gd name="connsiteX36" fmla="*/ 225909 w 241062"/>
                <a:gd name="connsiteY36" fmla="*/ 114238 h 209699"/>
                <a:gd name="connsiteX37" fmla="*/ 228940 w 241062"/>
                <a:gd name="connsiteY37" fmla="*/ 111345 h 209699"/>
                <a:gd name="connsiteX38" fmla="*/ 17839 w 241062"/>
                <a:gd name="connsiteY38" fmla="*/ 95917 h 209699"/>
                <a:gd name="connsiteX39" fmla="*/ 20972 w 241062"/>
                <a:gd name="connsiteY39" fmla="*/ 95917 h 209699"/>
                <a:gd name="connsiteX40" fmla="*/ 27241 w 241062"/>
                <a:gd name="connsiteY40" fmla="*/ 95917 h 209699"/>
                <a:gd name="connsiteX41" fmla="*/ 33508 w 241062"/>
                <a:gd name="connsiteY41" fmla="*/ 98948 h 209699"/>
                <a:gd name="connsiteX42" fmla="*/ 36642 w 241062"/>
                <a:gd name="connsiteY42" fmla="*/ 105009 h 209699"/>
                <a:gd name="connsiteX43" fmla="*/ 36642 w 241062"/>
                <a:gd name="connsiteY43" fmla="*/ 108039 h 209699"/>
                <a:gd name="connsiteX44" fmla="*/ 33508 w 241062"/>
                <a:gd name="connsiteY44" fmla="*/ 111070 h 209699"/>
                <a:gd name="connsiteX45" fmla="*/ 30374 w 241062"/>
                <a:gd name="connsiteY45" fmla="*/ 114101 h 209699"/>
                <a:gd name="connsiteX46" fmla="*/ 27241 w 241062"/>
                <a:gd name="connsiteY46" fmla="*/ 117131 h 209699"/>
                <a:gd name="connsiteX47" fmla="*/ 20972 w 241062"/>
                <a:gd name="connsiteY47" fmla="*/ 117131 h 209699"/>
                <a:gd name="connsiteX48" fmla="*/ 20972 w 241062"/>
                <a:gd name="connsiteY48" fmla="*/ 114101 h 209699"/>
                <a:gd name="connsiteX49" fmla="*/ 14705 w 241062"/>
                <a:gd name="connsiteY49" fmla="*/ 114101 h 209699"/>
                <a:gd name="connsiteX50" fmla="*/ 14705 w 241062"/>
                <a:gd name="connsiteY50" fmla="*/ 111070 h 209699"/>
                <a:gd name="connsiteX51" fmla="*/ 11571 w 241062"/>
                <a:gd name="connsiteY51" fmla="*/ 105009 h 209699"/>
                <a:gd name="connsiteX52" fmla="*/ 11571 w 241062"/>
                <a:gd name="connsiteY52" fmla="*/ 101978 h 209699"/>
                <a:gd name="connsiteX53" fmla="*/ 14705 w 241062"/>
                <a:gd name="connsiteY53" fmla="*/ 98948 h 209699"/>
                <a:gd name="connsiteX54" fmla="*/ 17839 w 241062"/>
                <a:gd name="connsiteY54" fmla="*/ 95917 h 209699"/>
                <a:gd name="connsiteX55" fmla="*/ 137888 w 241062"/>
                <a:gd name="connsiteY55" fmla="*/ 80489 h 209699"/>
                <a:gd name="connsiteX56" fmla="*/ 140781 w 241062"/>
                <a:gd name="connsiteY56" fmla="*/ 80489 h 209699"/>
                <a:gd name="connsiteX57" fmla="*/ 149459 w 241062"/>
                <a:gd name="connsiteY57" fmla="*/ 83520 h 209699"/>
                <a:gd name="connsiteX58" fmla="*/ 149459 w 241062"/>
                <a:gd name="connsiteY58" fmla="*/ 86550 h 209699"/>
                <a:gd name="connsiteX59" fmla="*/ 152352 w 241062"/>
                <a:gd name="connsiteY59" fmla="*/ 89581 h 209699"/>
                <a:gd name="connsiteX60" fmla="*/ 149459 w 241062"/>
                <a:gd name="connsiteY60" fmla="*/ 92611 h 209699"/>
                <a:gd name="connsiteX61" fmla="*/ 149459 w 241062"/>
                <a:gd name="connsiteY61" fmla="*/ 98673 h 209699"/>
                <a:gd name="connsiteX62" fmla="*/ 146567 w 241062"/>
                <a:gd name="connsiteY62" fmla="*/ 98673 h 209699"/>
                <a:gd name="connsiteX63" fmla="*/ 140781 w 241062"/>
                <a:gd name="connsiteY63" fmla="*/ 101703 h 209699"/>
                <a:gd name="connsiteX64" fmla="*/ 137888 w 241062"/>
                <a:gd name="connsiteY64" fmla="*/ 101703 h 209699"/>
                <a:gd name="connsiteX65" fmla="*/ 132103 w 241062"/>
                <a:gd name="connsiteY65" fmla="*/ 98673 h 209699"/>
                <a:gd name="connsiteX66" fmla="*/ 129210 w 241062"/>
                <a:gd name="connsiteY66" fmla="*/ 95642 h 209699"/>
                <a:gd name="connsiteX67" fmla="*/ 129210 w 241062"/>
                <a:gd name="connsiteY67" fmla="*/ 92611 h 209699"/>
                <a:gd name="connsiteX68" fmla="*/ 129210 w 241062"/>
                <a:gd name="connsiteY68" fmla="*/ 89581 h 209699"/>
                <a:gd name="connsiteX69" fmla="*/ 132103 w 241062"/>
                <a:gd name="connsiteY69" fmla="*/ 83520 h 209699"/>
                <a:gd name="connsiteX70" fmla="*/ 134996 w 241062"/>
                <a:gd name="connsiteY70" fmla="*/ 83520 h 209699"/>
                <a:gd name="connsiteX71" fmla="*/ 137888 w 241062"/>
                <a:gd name="connsiteY71" fmla="*/ 80489 h 209699"/>
                <a:gd name="connsiteX72" fmla="*/ 46000 w 241062"/>
                <a:gd name="connsiteY72" fmla="*/ 321 h 209699"/>
                <a:gd name="connsiteX73" fmla="*/ 53823 w 241062"/>
                <a:gd name="connsiteY73" fmla="*/ 5630 h 209699"/>
                <a:gd name="connsiteX74" fmla="*/ 35941 w 241062"/>
                <a:gd name="connsiteY74" fmla="*/ 14571 h 209699"/>
                <a:gd name="connsiteX75" fmla="*/ 46000 w 241062"/>
                <a:gd name="connsiteY75" fmla="*/ 321 h 20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41062" h="209699">
                  <a:moveTo>
                    <a:pt x="9091" y="188485"/>
                  </a:moveTo>
                  <a:cubicBezTo>
                    <a:pt x="9091" y="188485"/>
                    <a:pt x="12122" y="188485"/>
                    <a:pt x="12122" y="188485"/>
                  </a:cubicBezTo>
                  <a:cubicBezTo>
                    <a:pt x="12122" y="188485"/>
                    <a:pt x="12122" y="188485"/>
                    <a:pt x="15153" y="188485"/>
                  </a:cubicBezTo>
                  <a:cubicBezTo>
                    <a:pt x="15153" y="191516"/>
                    <a:pt x="18183" y="191516"/>
                    <a:pt x="18183" y="191516"/>
                  </a:cubicBezTo>
                  <a:cubicBezTo>
                    <a:pt x="18183" y="194546"/>
                    <a:pt x="18183" y="194546"/>
                    <a:pt x="21214" y="194546"/>
                  </a:cubicBezTo>
                  <a:cubicBezTo>
                    <a:pt x="21214" y="197577"/>
                    <a:pt x="21214" y="197577"/>
                    <a:pt x="21214" y="200607"/>
                  </a:cubicBezTo>
                  <a:cubicBezTo>
                    <a:pt x="21214" y="200607"/>
                    <a:pt x="21214" y="200607"/>
                    <a:pt x="21214" y="203638"/>
                  </a:cubicBezTo>
                  <a:cubicBezTo>
                    <a:pt x="21214" y="203638"/>
                    <a:pt x="21214" y="206669"/>
                    <a:pt x="18183" y="206669"/>
                  </a:cubicBezTo>
                  <a:cubicBezTo>
                    <a:pt x="18183" y="206669"/>
                    <a:pt x="18183" y="209699"/>
                    <a:pt x="15153" y="209699"/>
                  </a:cubicBezTo>
                  <a:cubicBezTo>
                    <a:pt x="15153" y="209699"/>
                    <a:pt x="15153" y="209699"/>
                    <a:pt x="12122" y="209699"/>
                  </a:cubicBezTo>
                  <a:cubicBezTo>
                    <a:pt x="12122" y="209699"/>
                    <a:pt x="9091" y="209699"/>
                    <a:pt x="9091" y="209699"/>
                  </a:cubicBezTo>
                  <a:cubicBezTo>
                    <a:pt x="9091" y="209699"/>
                    <a:pt x="9091" y="209699"/>
                    <a:pt x="6061" y="209699"/>
                  </a:cubicBezTo>
                  <a:cubicBezTo>
                    <a:pt x="6061" y="209699"/>
                    <a:pt x="3030" y="209699"/>
                    <a:pt x="3030" y="206669"/>
                  </a:cubicBezTo>
                  <a:cubicBezTo>
                    <a:pt x="3030" y="206669"/>
                    <a:pt x="0" y="206669"/>
                    <a:pt x="0" y="203638"/>
                  </a:cubicBezTo>
                  <a:cubicBezTo>
                    <a:pt x="0" y="203638"/>
                    <a:pt x="0" y="200607"/>
                    <a:pt x="0" y="200607"/>
                  </a:cubicBezTo>
                  <a:cubicBezTo>
                    <a:pt x="0" y="197577"/>
                    <a:pt x="0" y="197577"/>
                    <a:pt x="0" y="197577"/>
                  </a:cubicBezTo>
                  <a:cubicBezTo>
                    <a:pt x="0" y="194546"/>
                    <a:pt x="0" y="194546"/>
                    <a:pt x="3030" y="194546"/>
                  </a:cubicBezTo>
                  <a:cubicBezTo>
                    <a:pt x="3030" y="191516"/>
                    <a:pt x="3030" y="191516"/>
                    <a:pt x="6061" y="191516"/>
                  </a:cubicBezTo>
                  <a:cubicBezTo>
                    <a:pt x="6061" y="188485"/>
                    <a:pt x="6061" y="188485"/>
                    <a:pt x="9091" y="188485"/>
                  </a:cubicBezTo>
                  <a:close/>
                  <a:moveTo>
                    <a:pt x="228940" y="111345"/>
                  </a:moveTo>
                  <a:cubicBezTo>
                    <a:pt x="228940" y="111345"/>
                    <a:pt x="231971" y="111345"/>
                    <a:pt x="231971" y="111345"/>
                  </a:cubicBezTo>
                  <a:cubicBezTo>
                    <a:pt x="235001" y="114238"/>
                    <a:pt x="235001" y="114238"/>
                    <a:pt x="238032" y="114238"/>
                  </a:cubicBezTo>
                  <a:cubicBezTo>
                    <a:pt x="238032" y="114238"/>
                    <a:pt x="238032" y="117131"/>
                    <a:pt x="238032" y="117131"/>
                  </a:cubicBezTo>
                  <a:cubicBezTo>
                    <a:pt x="238032" y="117131"/>
                    <a:pt x="238032" y="117131"/>
                    <a:pt x="241062" y="120023"/>
                  </a:cubicBezTo>
                  <a:cubicBezTo>
                    <a:pt x="241062" y="120023"/>
                    <a:pt x="241062" y="122916"/>
                    <a:pt x="241062" y="122916"/>
                  </a:cubicBezTo>
                  <a:cubicBezTo>
                    <a:pt x="241062" y="125809"/>
                    <a:pt x="241062" y="125809"/>
                    <a:pt x="241062" y="125809"/>
                  </a:cubicBezTo>
                  <a:cubicBezTo>
                    <a:pt x="241062" y="128702"/>
                    <a:pt x="241062" y="128702"/>
                    <a:pt x="238032" y="131594"/>
                  </a:cubicBezTo>
                  <a:cubicBezTo>
                    <a:pt x="238032" y="131594"/>
                    <a:pt x="238032" y="131594"/>
                    <a:pt x="235001" y="131594"/>
                  </a:cubicBezTo>
                  <a:cubicBezTo>
                    <a:pt x="235001" y="134487"/>
                    <a:pt x="235001" y="134487"/>
                    <a:pt x="231971" y="134487"/>
                  </a:cubicBezTo>
                  <a:cubicBezTo>
                    <a:pt x="231971" y="134487"/>
                    <a:pt x="228940" y="134487"/>
                    <a:pt x="228940" y="134487"/>
                  </a:cubicBezTo>
                  <a:cubicBezTo>
                    <a:pt x="225909" y="134487"/>
                    <a:pt x="225909" y="131594"/>
                    <a:pt x="225909" y="131594"/>
                  </a:cubicBezTo>
                  <a:cubicBezTo>
                    <a:pt x="222879" y="131594"/>
                    <a:pt x="222879" y="128702"/>
                    <a:pt x="222879" y="128702"/>
                  </a:cubicBezTo>
                  <a:cubicBezTo>
                    <a:pt x="222879" y="128702"/>
                    <a:pt x="222879" y="128702"/>
                    <a:pt x="219848" y="128702"/>
                  </a:cubicBezTo>
                  <a:cubicBezTo>
                    <a:pt x="219848" y="125809"/>
                    <a:pt x="219848" y="122916"/>
                    <a:pt x="219848" y="122916"/>
                  </a:cubicBezTo>
                  <a:cubicBezTo>
                    <a:pt x="219848" y="122916"/>
                    <a:pt x="219848" y="120023"/>
                    <a:pt x="219848" y="120023"/>
                  </a:cubicBezTo>
                  <a:cubicBezTo>
                    <a:pt x="219848" y="117131"/>
                    <a:pt x="222879" y="117131"/>
                    <a:pt x="222879" y="114238"/>
                  </a:cubicBezTo>
                  <a:cubicBezTo>
                    <a:pt x="222879" y="114238"/>
                    <a:pt x="222879" y="114238"/>
                    <a:pt x="225909" y="114238"/>
                  </a:cubicBezTo>
                  <a:cubicBezTo>
                    <a:pt x="225909" y="114238"/>
                    <a:pt x="228940" y="111345"/>
                    <a:pt x="228940" y="111345"/>
                  </a:cubicBezTo>
                  <a:close/>
                  <a:moveTo>
                    <a:pt x="17839" y="95917"/>
                  </a:moveTo>
                  <a:cubicBezTo>
                    <a:pt x="17839" y="95917"/>
                    <a:pt x="20972" y="95917"/>
                    <a:pt x="20972" y="95917"/>
                  </a:cubicBezTo>
                  <a:cubicBezTo>
                    <a:pt x="24106" y="95917"/>
                    <a:pt x="24106" y="95917"/>
                    <a:pt x="27241" y="95917"/>
                  </a:cubicBezTo>
                  <a:cubicBezTo>
                    <a:pt x="30374" y="95917"/>
                    <a:pt x="30374" y="95917"/>
                    <a:pt x="33508" y="98948"/>
                  </a:cubicBezTo>
                  <a:cubicBezTo>
                    <a:pt x="33508" y="101978"/>
                    <a:pt x="36642" y="105009"/>
                    <a:pt x="36642" y="105009"/>
                  </a:cubicBezTo>
                  <a:cubicBezTo>
                    <a:pt x="36642" y="105009"/>
                    <a:pt x="36642" y="108039"/>
                    <a:pt x="36642" y="108039"/>
                  </a:cubicBezTo>
                  <a:cubicBezTo>
                    <a:pt x="33508" y="111070"/>
                    <a:pt x="33508" y="111070"/>
                    <a:pt x="33508" y="111070"/>
                  </a:cubicBezTo>
                  <a:cubicBezTo>
                    <a:pt x="33508" y="114101"/>
                    <a:pt x="30374" y="114101"/>
                    <a:pt x="30374" y="114101"/>
                  </a:cubicBezTo>
                  <a:cubicBezTo>
                    <a:pt x="30374" y="114101"/>
                    <a:pt x="27241" y="117131"/>
                    <a:pt x="27241" y="117131"/>
                  </a:cubicBezTo>
                  <a:cubicBezTo>
                    <a:pt x="24106" y="117131"/>
                    <a:pt x="24106" y="117131"/>
                    <a:pt x="20972" y="117131"/>
                  </a:cubicBezTo>
                  <a:cubicBezTo>
                    <a:pt x="20972" y="117131"/>
                    <a:pt x="20972" y="117131"/>
                    <a:pt x="20972" y="114101"/>
                  </a:cubicBezTo>
                  <a:cubicBezTo>
                    <a:pt x="17839" y="114101"/>
                    <a:pt x="17839" y="114101"/>
                    <a:pt x="14705" y="114101"/>
                  </a:cubicBezTo>
                  <a:cubicBezTo>
                    <a:pt x="14705" y="111070"/>
                    <a:pt x="14705" y="111070"/>
                    <a:pt x="14705" y="111070"/>
                  </a:cubicBezTo>
                  <a:cubicBezTo>
                    <a:pt x="11571" y="108039"/>
                    <a:pt x="11571" y="108039"/>
                    <a:pt x="11571" y="105009"/>
                  </a:cubicBezTo>
                  <a:cubicBezTo>
                    <a:pt x="11571" y="105009"/>
                    <a:pt x="11571" y="105009"/>
                    <a:pt x="11571" y="101978"/>
                  </a:cubicBezTo>
                  <a:cubicBezTo>
                    <a:pt x="14705" y="101978"/>
                    <a:pt x="14705" y="98948"/>
                    <a:pt x="14705" y="98948"/>
                  </a:cubicBezTo>
                  <a:cubicBezTo>
                    <a:pt x="14705" y="98948"/>
                    <a:pt x="17839" y="95917"/>
                    <a:pt x="17839" y="95917"/>
                  </a:cubicBezTo>
                  <a:close/>
                  <a:moveTo>
                    <a:pt x="137888" y="80489"/>
                  </a:moveTo>
                  <a:cubicBezTo>
                    <a:pt x="140781" y="80489"/>
                    <a:pt x="140781" y="80489"/>
                    <a:pt x="140781" y="80489"/>
                  </a:cubicBezTo>
                  <a:cubicBezTo>
                    <a:pt x="143674" y="80489"/>
                    <a:pt x="146567" y="80489"/>
                    <a:pt x="149459" y="83520"/>
                  </a:cubicBezTo>
                  <a:cubicBezTo>
                    <a:pt x="149459" y="83520"/>
                    <a:pt x="149459" y="83520"/>
                    <a:pt x="149459" y="86550"/>
                  </a:cubicBezTo>
                  <a:cubicBezTo>
                    <a:pt x="152352" y="86550"/>
                    <a:pt x="152352" y="89581"/>
                    <a:pt x="152352" y="89581"/>
                  </a:cubicBezTo>
                  <a:cubicBezTo>
                    <a:pt x="152352" y="92611"/>
                    <a:pt x="152352" y="92611"/>
                    <a:pt x="149459" y="92611"/>
                  </a:cubicBezTo>
                  <a:cubicBezTo>
                    <a:pt x="149459" y="95642"/>
                    <a:pt x="149459" y="95642"/>
                    <a:pt x="149459" y="98673"/>
                  </a:cubicBezTo>
                  <a:cubicBezTo>
                    <a:pt x="149459" y="98673"/>
                    <a:pt x="149459" y="98673"/>
                    <a:pt x="146567" y="98673"/>
                  </a:cubicBezTo>
                  <a:cubicBezTo>
                    <a:pt x="143674" y="101703"/>
                    <a:pt x="143674" y="101703"/>
                    <a:pt x="140781" y="101703"/>
                  </a:cubicBezTo>
                  <a:cubicBezTo>
                    <a:pt x="140781" y="101703"/>
                    <a:pt x="137888" y="101703"/>
                    <a:pt x="137888" y="101703"/>
                  </a:cubicBezTo>
                  <a:cubicBezTo>
                    <a:pt x="134996" y="101703"/>
                    <a:pt x="132103" y="101703"/>
                    <a:pt x="132103" y="98673"/>
                  </a:cubicBezTo>
                  <a:cubicBezTo>
                    <a:pt x="129210" y="98673"/>
                    <a:pt x="129210" y="98673"/>
                    <a:pt x="129210" y="95642"/>
                  </a:cubicBezTo>
                  <a:cubicBezTo>
                    <a:pt x="129210" y="95642"/>
                    <a:pt x="129210" y="92611"/>
                    <a:pt x="129210" y="92611"/>
                  </a:cubicBezTo>
                  <a:cubicBezTo>
                    <a:pt x="129210" y="89581"/>
                    <a:pt x="129210" y="89581"/>
                    <a:pt x="129210" y="89581"/>
                  </a:cubicBezTo>
                  <a:cubicBezTo>
                    <a:pt x="129210" y="86550"/>
                    <a:pt x="129210" y="86550"/>
                    <a:pt x="132103" y="83520"/>
                  </a:cubicBezTo>
                  <a:cubicBezTo>
                    <a:pt x="132103" y="83520"/>
                    <a:pt x="132103" y="83520"/>
                    <a:pt x="134996" y="83520"/>
                  </a:cubicBezTo>
                  <a:cubicBezTo>
                    <a:pt x="134996" y="80489"/>
                    <a:pt x="137888" y="80489"/>
                    <a:pt x="137888" y="80489"/>
                  </a:cubicBezTo>
                  <a:close/>
                  <a:moveTo>
                    <a:pt x="46000" y="321"/>
                  </a:moveTo>
                  <a:cubicBezTo>
                    <a:pt x="48794" y="973"/>
                    <a:pt x="51588" y="2649"/>
                    <a:pt x="53823" y="5630"/>
                  </a:cubicBezTo>
                  <a:cubicBezTo>
                    <a:pt x="59784" y="14571"/>
                    <a:pt x="41902" y="26493"/>
                    <a:pt x="35941" y="14571"/>
                  </a:cubicBezTo>
                  <a:cubicBezTo>
                    <a:pt x="29235" y="5630"/>
                    <a:pt x="37617" y="-1635"/>
                    <a:pt x="46000" y="321"/>
                  </a:cubicBezTo>
                  <a:close/>
                </a:path>
              </a:pathLst>
            </a:custGeom>
            <a:solidFill>
              <a:srgbClr val="F4F3E5"/>
            </a:solidFill>
            <a:ln>
              <a:noFill/>
            </a:ln>
          </p:spPr>
          <p:txBody>
            <a:bodyPr anchor="ctr" wrap="square">
              <a:noAutofit/>
            </a:bodyPr>
            <a:p>
              <a:pPr algn="ctr"/>
              <a:endParaRPr>
                <a:cs typeface="+mn-ea"/>
                <a:sym typeface="+mn-lt"/>
              </a:endParaRPr>
            </a:p>
          </p:txBody>
        </p:sp>
        <p:sp>
          <p:nvSpPr>
            <p:cNvPr id="1048627" name="íṥḷíďê"/>
            <p:cNvSpPr/>
            <p:nvPr/>
          </p:nvSpPr>
          <p:spPr bwMode="auto">
            <a:xfrm>
              <a:off x="4090132" y="4044729"/>
              <a:ext cx="530528" cy="498753"/>
            </a:xfrm>
            <a:custGeom>
              <a:avLst/>
              <a:gdLst>
                <a:gd name="connsiteX0" fmla="*/ 24107 w 466695"/>
                <a:gd name="connsiteY0" fmla="*/ 394387 h 438743"/>
                <a:gd name="connsiteX1" fmla="*/ 27000 w 466695"/>
                <a:gd name="connsiteY1" fmla="*/ 394387 h 438743"/>
                <a:gd name="connsiteX2" fmla="*/ 38571 w 466695"/>
                <a:gd name="connsiteY2" fmla="*/ 400301 h 438743"/>
                <a:gd name="connsiteX3" fmla="*/ 41463 w 466695"/>
                <a:gd name="connsiteY3" fmla="*/ 403258 h 438743"/>
                <a:gd name="connsiteX4" fmla="*/ 44356 w 466695"/>
                <a:gd name="connsiteY4" fmla="*/ 415087 h 438743"/>
                <a:gd name="connsiteX5" fmla="*/ 44356 w 466695"/>
                <a:gd name="connsiteY5" fmla="*/ 418044 h 438743"/>
                <a:gd name="connsiteX6" fmla="*/ 44356 w 466695"/>
                <a:gd name="connsiteY6" fmla="*/ 426915 h 438743"/>
                <a:gd name="connsiteX7" fmla="*/ 38571 w 466695"/>
                <a:gd name="connsiteY7" fmla="*/ 432829 h 438743"/>
                <a:gd name="connsiteX8" fmla="*/ 29892 w 466695"/>
                <a:gd name="connsiteY8" fmla="*/ 435786 h 438743"/>
                <a:gd name="connsiteX9" fmla="*/ 24107 w 466695"/>
                <a:gd name="connsiteY9" fmla="*/ 438743 h 438743"/>
                <a:gd name="connsiteX10" fmla="*/ 21214 w 466695"/>
                <a:gd name="connsiteY10" fmla="*/ 438743 h 438743"/>
                <a:gd name="connsiteX11" fmla="*/ 9643 w 466695"/>
                <a:gd name="connsiteY11" fmla="*/ 432829 h 438743"/>
                <a:gd name="connsiteX12" fmla="*/ 6750 w 466695"/>
                <a:gd name="connsiteY12" fmla="*/ 429872 h 438743"/>
                <a:gd name="connsiteX13" fmla="*/ 3857 w 466695"/>
                <a:gd name="connsiteY13" fmla="*/ 421001 h 438743"/>
                <a:gd name="connsiteX14" fmla="*/ 3857 w 466695"/>
                <a:gd name="connsiteY14" fmla="*/ 415087 h 438743"/>
                <a:gd name="connsiteX15" fmla="*/ 3857 w 466695"/>
                <a:gd name="connsiteY15" fmla="*/ 406216 h 438743"/>
                <a:gd name="connsiteX16" fmla="*/ 9643 w 466695"/>
                <a:gd name="connsiteY16" fmla="*/ 400301 h 438743"/>
                <a:gd name="connsiteX17" fmla="*/ 18321 w 466695"/>
                <a:gd name="connsiteY17" fmla="*/ 397344 h 438743"/>
                <a:gd name="connsiteX18" fmla="*/ 24107 w 466695"/>
                <a:gd name="connsiteY18" fmla="*/ 394387 h 438743"/>
                <a:gd name="connsiteX19" fmla="*/ 14786 w 466695"/>
                <a:gd name="connsiteY19" fmla="*/ 197681 h 438743"/>
                <a:gd name="connsiteX20" fmla="*/ 23657 w 466695"/>
                <a:gd name="connsiteY20" fmla="*/ 197681 h 438743"/>
                <a:gd name="connsiteX21" fmla="*/ 26614 w 466695"/>
                <a:gd name="connsiteY21" fmla="*/ 197681 h 438743"/>
                <a:gd name="connsiteX22" fmla="*/ 35485 w 466695"/>
                <a:gd name="connsiteY22" fmla="*/ 203852 h 438743"/>
                <a:gd name="connsiteX23" fmla="*/ 41399 w 466695"/>
                <a:gd name="connsiteY23" fmla="*/ 206938 h 438743"/>
                <a:gd name="connsiteX24" fmla="*/ 44356 w 466695"/>
                <a:gd name="connsiteY24" fmla="*/ 216195 h 438743"/>
                <a:gd name="connsiteX25" fmla="*/ 44356 w 466695"/>
                <a:gd name="connsiteY25" fmla="*/ 222366 h 438743"/>
                <a:gd name="connsiteX26" fmla="*/ 41399 w 466695"/>
                <a:gd name="connsiteY26" fmla="*/ 231623 h 438743"/>
                <a:gd name="connsiteX27" fmla="*/ 35485 w 466695"/>
                <a:gd name="connsiteY27" fmla="*/ 237794 h 438743"/>
                <a:gd name="connsiteX28" fmla="*/ 29571 w 466695"/>
                <a:gd name="connsiteY28" fmla="*/ 240880 h 438743"/>
                <a:gd name="connsiteX29" fmla="*/ 20700 w 466695"/>
                <a:gd name="connsiteY29" fmla="*/ 240880 h 438743"/>
                <a:gd name="connsiteX30" fmla="*/ 17743 w 466695"/>
                <a:gd name="connsiteY30" fmla="*/ 240880 h 438743"/>
                <a:gd name="connsiteX31" fmla="*/ 8871 w 466695"/>
                <a:gd name="connsiteY31" fmla="*/ 237794 h 438743"/>
                <a:gd name="connsiteX32" fmla="*/ 5914 w 466695"/>
                <a:gd name="connsiteY32" fmla="*/ 234708 h 438743"/>
                <a:gd name="connsiteX33" fmla="*/ 0 w 466695"/>
                <a:gd name="connsiteY33" fmla="*/ 222366 h 438743"/>
                <a:gd name="connsiteX34" fmla="*/ 0 w 466695"/>
                <a:gd name="connsiteY34" fmla="*/ 219280 h 438743"/>
                <a:gd name="connsiteX35" fmla="*/ 2957 w 466695"/>
                <a:gd name="connsiteY35" fmla="*/ 210024 h 438743"/>
                <a:gd name="connsiteX36" fmla="*/ 8871 w 466695"/>
                <a:gd name="connsiteY36" fmla="*/ 203852 h 438743"/>
                <a:gd name="connsiteX37" fmla="*/ 14786 w 466695"/>
                <a:gd name="connsiteY37" fmla="*/ 197681 h 438743"/>
                <a:gd name="connsiteX38" fmla="*/ 445482 w 466695"/>
                <a:gd name="connsiteY38" fmla="*/ 170683 h 438743"/>
                <a:gd name="connsiteX39" fmla="*/ 454573 w 466695"/>
                <a:gd name="connsiteY39" fmla="*/ 173769 h 438743"/>
                <a:gd name="connsiteX40" fmla="*/ 460634 w 466695"/>
                <a:gd name="connsiteY40" fmla="*/ 179940 h 438743"/>
                <a:gd name="connsiteX41" fmla="*/ 463665 w 466695"/>
                <a:gd name="connsiteY41" fmla="*/ 183026 h 438743"/>
                <a:gd name="connsiteX42" fmla="*/ 466695 w 466695"/>
                <a:gd name="connsiteY42" fmla="*/ 192282 h 438743"/>
                <a:gd name="connsiteX43" fmla="*/ 466695 w 466695"/>
                <a:gd name="connsiteY43" fmla="*/ 198454 h 438743"/>
                <a:gd name="connsiteX44" fmla="*/ 463665 w 466695"/>
                <a:gd name="connsiteY44" fmla="*/ 207710 h 438743"/>
                <a:gd name="connsiteX45" fmla="*/ 460634 w 466695"/>
                <a:gd name="connsiteY45" fmla="*/ 213882 h 438743"/>
                <a:gd name="connsiteX46" fmla="*/ 451543 w 466695"/>
                <a:gd name="connsiteY46" fmla="*/ 216967 h 438743"/>
                <a:gd name="connsiteX47" fmla="*/ 445482 w 466695"/>
                <a:gd name="connsiteY47" fmla="*/ 216967 h 438743"/>
                <a:gd name="connsiteX48" fmla="*/ 436390 w 466695"/>
                <a:gd name="connsiteY48" fmla="*/ 213882 h 438743"/>
                <a:gd name="connsiteX49" fmla="*/ 430329 w 466695"/>
                <a:gd name="connsiteY49" fmla="*/ 210796 h 438743"/>
                <a:gd name="connsiteX50" fmla="*/ 427299 w 466695"/>
                <a:gd name="connsiteY50" fmla="*/ 207710 h 438743"/>
                <a:gd name="connsiteX51" fmla="*/ 424268 w 466695"/>
                <a:gd name="connsiteY51" fmla="*/ 195368 h 438743"/>
                <a:gd name="connsiteX52" fmla="*/ 424268 w 466695"/>
                <a:gd name="connsiteY52" fmla="*/ 192282 h 438743"/>
                <a:gd name="connsiteX53" fmla="*/ 427299 w 466695"/>
                <a:gd name="connsiteY53" fmla="*/ 179940 h 438743"/>
                <a:gd name="connsiteX54" fmla="*/ 430329 w 466695"/>
                <a:gd name="connsiteY54" fmla="*/ 176854 h 438743"/>
                <a:gd name="connsiteX55" fmla="*/ 439421 w 466695"/>
                <a:gd name="connsiteY55" fmla="*/ 173769 h 438743"/>
                <a:gd name="connsiteX56" fmla="*/ 445482 w 466695"/>
                <a:gd name="connsiteY56" fmla="*/ 170683 h 438743"/>
                <a:gd name="connsiteX57" fmla="*/ 253598 w 466695"/>
                <a:gd name="connsiteY57" fmla="*/ 132113 h 438743"/>
                <a:gd name="connsiteX58" fmla="*/ 268664 w 466695"/>
                <a:gd name="connsiteY58" fmla="*/ 138239 h 438743"/>
                <a:gd name="connsiteX59" fmla="*/ 274691 w 466695"/>
                <a:gd name="connsiteY59" fmla="*/ 144365 h 438743"/>
                <a:gd name="connsiteX60" fmla="*/ 277704 w 466695"/>
                <a:gd name="connsiteY60" fmla="*/ 150491 h 438743"/>
                <a:gd name="connsiteX61" fmla="*/ 277704 w 466695"/>
                <a:gd name="connsiteY61" fmla="*/ 159680 h 438743"/>
                <a:gd name="connsiteX62" fmla="*/ 274691 w 466695"/>
                <a:gd name="connsiteY62" fmla="*/ 168869 h 438743"/>
                <a:gd name="connsiteX63" fmla="*/ 268664 w 466695"/>
                <a:gd name="connsiteY63" fmla="*/ 174994 h 438743"/>
                <a:gd name="connsiteX64" fmla="*/ 259624 w 466695"/>
                <a:gd name="connsiteY64" fmla="*/ 181120 h 438743"/>
                <a:gd name="connsiteX65" fmla="*/ 256611 w 466695"/>
                <a:gd name="connsiteY65" fmla="*/ 181120 h 438743"/>
                <a:gd name="connsiteX66" fmla="*/ 238531 w 466695"/>
                <a:gd name="connsiteY66" fmla="*/ 178057 h 438743"/>
                <a:gd name="connsiteX67" fmla="*/ 232505 w 466695"/>
                <a:gd name="connsiteY67" fmla="*/ 171931 h 438743"/>
                <a:gd name="connsiteX68" fmla="*/ 229491 w 466695"/>
                <a:gd name="connsiteY68" fmla="*/ 162743 h 438743"/>
                <a:gd name="connsiteX69" fmla="*/ 232505 w 466695"/>
                <a:gd name="connsiteY69" fmla="*/ 156617 h 438743"/>
                <a:gd name="connsiteX70" fmla="*/ 235518 w 466695"/>
                <a:gd name="connsiteY70" fmla="*/ 147428 h 438743"/>
                <a:gd name="connsiteX71" fmla="*/ 238531 w 466695"/>
                <a:gd name="connsiteY71" fmla="*/ 141302 h 438743"/>
                <a:gd name="connsiteX72" fmla="*/ 247571 w 466695"/>
                <a:gd name="connsiteY72" fmla="*/ 135176 h 438743"/>
                <a:gd name="connsiteX73" fmla="*/ 253598 w 466695"/>
                <a:gd name="connsiteY73" fmla="*/ 132113 h 438743"/>
                <a:gd name="connsiteX74" fmla="*/ 35939 w 466695"/>
                <a:gd name="connsiteY74" fmla="*/ 88 h 438743"/>
                <a:gd name="connsiteX75" fmla="*/ 51315 w 466695"/>
                <a:gd name="connsiteY75" fmla="*/ 9332 h 438743"/>
                <a:gd name="connsiteX76" fmla="*/ 18111 w 466695"/>
                <a:gd name="connsiteY76" fmla="*/ 33117 h 438743"/>
                <a:gd name="connsiteX77" fmla="*/ 35939 w 466695"/>
                <a:gd name="connsiteY77" fmla="*/ 88 h 43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66695" h="438743">
                  <a:moveTo>
                    <a:pt x="24107" y="394387"/>
                  </a:moveTo>
                  <a:cubicBezTo>
                    <a:pt x="27000" y="394387"/>
                    <a:pt x="27000" y="394387"/>
                    <a:pt x="27000" y="394387"/>
                  </a:cubicBezTo>
                  <a:cubicBezTo>
                    <a:pt x="29892" y="397344"/>
                    <a:pt x="35678" y="397344"/>
                    <a:pt x="38571" y="400301"/>
                  </a:cubicBezTo>
                  <a:cubicBezTo>
                    <a:pt x="38571" y="400301"/>
                    <a:pt x="38571" y="403258"/>
                    <a:pt x="41463" y="403258"/>
                  </a:cubicBezTo>
                  <a:cubicBezTo>
                    <a:pt x="44356" y="406216"/>
                    <a:pt x="44356" y="409173"/>
                    <a:pt x="44356" y="415087"/>
                  </a:cubicBezTo>
                  <a:cubicBezTo>
                    <a:pt x="44356" y="415087"/>
                    <a:pt x="44356" y="418044"/>
                    <a:pt x="44356" y="418044"/>
                  </a:cubicBezTo>
                  <a:cubicBezTo>
                    <a:pt x="44356" y="421001"/>
                    <a:pt x="44356" y="423958"/>
                    <a:pt x="44356" y="426915"/>
                  </a:cubicBezTo>
                  <a:cubicBezTo>
                    <a:pt x="41463" y="429872"/>
                    <a:pt x="41463" y="432829"/>
                    <a:pt x="38571" y="432829"/>
                  </a:cubicBezTo>
                  <a:cubicBezTo>
                    <a:pt x="35678" y="435786"/>
                    <a:pt x="32785" y="435786"/>
                    <a:pt x="29892" y="435786"/>
                  </a:cubicBezTo>
                  <a:cubicBezTo>
                    <a:pt x="27000" y="438743"/>
                    <a:pt x="27000" y="438743"/>
                    <a:pt x="24107" y="438743"/>
                  </a:cubicBezTo>
                  <a:cubicBezTo>
                    <a:pt x="21214" y="438743"/>
                    <a:pt x="21214" y="438743"/>
                    <a:pt x="21214" y="438743"/>
                  </a:cubicBezTo>
                  <a:cubicBezTo>
                    <a:pt x="18321" y="435786"/>
                    <a:pt x="12536" y="435786"/>
                    <a:pt x="9643" y="432829"/>
                  </a:cubicBezTo>
                  <a:cubicBezTo>
                    <a:pt x="9643" y="432829"/>
                    <a:pt x="9643" y="429872"/>
                    <a:pt x="6750" y="429872"/>
                  </a:cubicBezTo>
                  <a:cubicBezTo>
                    <a:pt x="3857" y="426915"/>
                    <a:pt x="3857" y="423958"/>
                    <a:pt x="3857" y="421001"/>
                  </a:cubicBezTo>
                  <a:cubicBezTo>
                    <a:pt x="3857" y="418044"/>
                    <a:pt x="3857" y="415087"/>
                    <a:pt x="3857" y="415087"/>
                  </a:cubicBezTo>
                  <a:cubicBezTo>
                    <a:pt x="3857" y="412130"/>
                    <a:pt x="3857" y="409173"/>
                    <a:pt x="3857" y="406216"/>
                  </a:cubicBezTo>
                  <a:cubicBezTo>
                    <a:pt x="6750" y="403258"/>
                    <a:pt x="6750" y="403258"/>
                    <a:pt x="9643" y="400301"/>
                  </a:cubicBezTo>
                  <a:cubicBezTo>
                    <a:pt x="12536" y="397344"/>
                    <a:pt x="15428" y="397344"/>
                    <a:pt x="18321" y="397344"/>
                  </a:cubicBezTo>
                  <a:cubicBezTo>
                    <a:pt x="21214" y="394387"/>
                    <a:pt x="21214" y="394387"/>
                    <a:pt x="24107" y="394387"/>
                  </a:cubicBezTo>
                  <a:close/>
                  <a:moveTo>
                    <a:pt x="14786" y="197681"/>
                  </a:moveTo>
                  <a:cubicBezTo>
                    <a:pt x="17743" y="197681"/>
                    <a:pt x="20700" y="197681"/>
                    <a:pt x="23657" y="197681"/>
                  </a:cubicBezTo>
                  <a:cubicBezTo>
                    <a:pt x="23657" y="197681"/>
                    <a:pt x="23657" y="197681"/>
                    <a:pt x="26614" y="197681"/>
                  </a:cubicBezTo>
                  <a:cubicBezTo>
                    <a:pt x="29571" y="197681"/>
                    <a:pt x="32528" y="200767"/>
                    <a:pt x="35485" y="203852"/>
                  </a:cubicBezTo>
                  <a:cubicBezTo>
                    <a:pt x="38442" y="203852"/>
                    <a:pt x="38442" y="203852"/>
                    <a:pt x="41399" y="206938"/>
                  </a:cubicBezTo>
                  <a:cubicBezTo>
                    <a:pt x="41399" y="210024"/>
                    <a:pt x="44356" y="213109"/>
                    <a:pt x="44356" y="216195"/>
                  </a:cubicBezTo>
                  <a:cubicBezTo>
                    <a:pt x="44356" y="219280"/>
                    <a:pt x="44356" y="222366"/>
                    <a:pt x="44356" y="222366"/>
                  </a:cubicBezTo>
                  <a:cubicBezTo>
                    <a:pt x="44356" y="225452"/>
                    <a:pt x="44356" y="228537"/>
                    <a:pt x="41399" y="231623"/>
                  </a:cubicBezTo>
                  <a:cubicBezTo>
                    <a:pt x="41399" y="234708"/>
                    <a:pt x="38442" y="234708"/>
                    <a:pt x="35485" y="237794"/>
                  </a:cubicBezTo>
                  <a:cubicBezTo>
                    <a:pt x="35485" y="240880"/>
                    <a:pt x="32528" y="240880"/>
                    <a:pt x="29571" y="240880"/>
                  </a:cubicBezTo>
                  <a:cubicBezTo>
                    <a:pt x="26614" y="243965"/>
                    <a:pt x="23657" y="243965"/>
                    <a:pt x="20700" y="240880"/>
                  </a:cubicBezTo>
                  <a:cubicBezTo>
                    <a:pt x="20700" y="240880"/>
                    <a:pt x="20700" y="240880"/>
                    <a:pt x="17743" y="240880"/>
                  </a:cubicBezTo>
                  <a:cubicBezTo>
                    <a:pt x="14786" y="240880"/>
                    <a:pt x="11829" y="240880"/>
                    <a:pt x="8871" y="237794"/>
                  </a:cubicBezTo>
                  <a:cubicBezTo>
                    <a:pt x="8871" y="237794"/>
                    <a:pt x="5914" y="234708"/>
                    <a:pt x="5914" y="234708"/>
                  </a:cubicBezTo>
                  <a:cubicBezTo>
                    <a:pt x="2957" y="231623"/>
                    <a:pt x="0" y="228537"/>
                    <a:pt x="0" y="222366"/>
                  </a:cubicBezTo>
                  <a:cubicBezTo>
                    <a:pt x="0" y="222366"/>
                    <a:pt x="0" y="219280"/>
                    <a:pt x="0" y="219280"/>
                  </a:cubicBezTo>
                  <a:cubicBezTo>
                    <a:pt x="0" y="216195"/>
                    <a:pt x="0" y="213109"/>
                    <a:pt x="2957" y="210024"/>
                  </a:cubicBezTo>
                  <a:cubicBezTo>
                    <a:pt x="2957" y="206938"/>
                    <a:pt x="5914" y="203852"/>
                    <a:pt x="8871" y="203852"/>
                  </a:cubicBezTo>
                  <a:cubicBezTo>
                    <a:pt x="8871" y="200767"/>
                    <a:pt x="11829" y="200767"/>
                    <a:pt x="14786" y="197681"/>
                  </a:cubicBezTo>
                  <a:close/>
                  <a:moveTo>
                    <a:pt x="445482" y="170683"/>
                  </a:moveTo>
                  <a:cubicBezTo>
                    <a:pt x="448512" y="170683"/>
                    <a:pt x="451543" y="173769"/>
                    <a:pt x="454573" y="173769"/>
                  </a:cubicBezTo>
                  <a:cubicBezTo>
                    <a:pt x="457604" y="176854"/>
                    <a:pt x="460634" y="176854"/>
                    <a:pt x="460634" y="179940"/>
                  </a:cubicBezTo>
                  <a:cubicBezTo>
                    <a:pt x="460634" y="179940"/>
                    <a:pt x="460634" y="179940"/>
                    <a:pt x="463665" y="183026"/>
                  </a:cubicBezTo>
                  <a:cubicBezTo>
                    <a:pt x="466695" y="186111"/>
                    <a:pt x="466695" y="189197"/>
                    <a:pt x="466695" y="192282"/>
                  </a:cubicBezTo>
                  <a:cubicBezTo>
                    <a:pt x="466695" y="195368"/>
                    <a:pt x="466695" y="195368"/>
                    <a:pt x="466695" y="198454"/>
                  </a:cubicBezTo>
                  <a:cubicBezTo>
                    <a:pt x="466695" y="201539"/>
                    <a:pt x="466695" y="204625"/>
                    <a:pt x="463665" y="207710"/>
                  </a:cubicBezTo>
                  <a:cubicBezTo>
                    <a:pt x="463665" y="210796"/>
                    <a:pt x="460634" y="210796"/>
                    <a:pt x="460634" y="213882"/>
                  </a:cubicBezTo>
                  <a:cubicBezTo>
                    <a:pt x="457604" y="213882"/>
                    <a:pt x="454573" y="216967"/>
                    <a:pt x="451543" y="216967"/>
                  </a:cubicBezTo>
                  <a:cubicBezTo>
                    <a:pt x="448512" y="216967"/>
                    <a:pt x="445482" y="216967"/>
                    <a:pt x="445482" y="216967"/>
                  </a:cubicBezTo>
                  <a:cubicBezTo>
                    <a:pt x="442451" y="216967"/>
                    <a:pt x="439421" y="216967"/>
                    <a:pt x="436390" y="213882"/>
                  </a:cubicBezTo>
                  <a:cubicBezTo>
                    <a:pt x="433360" y="213882"/>
                    <a:pt x="430329" y="210796"/>
                    <a:pt x="430329" y="210796"/>
                  </a:cubicBezTo>
                  <a:cubicBezTo>
                    <a:pt x="430329" y="210796"/>
                    <a:pt x="430329" y="210796"/>
                    <a:pt x="427299" y="207710"/>
                  </a:cubicBezTo>
                  <a:cubicBezTo>
                    <a:pt x="424268" y="204625"/>
                    <a:pt x="424268" y="201539"/>
                    <a:pt x="424268" y="195368"/>
                  </a:cubicBezTo>
                  <a:cubicBezTo>
                    <a:pt x="424268" y="195368"/>
                    <a:pt x="424268" y="192282"/>
                    <a:pt x="424268" y="192282"/>
                  </a:cubicBezTo>
                  <a:cubicBezTo>
                    <a:pt x="424268" y="186111"/>
                    <a:pt x="424268" y="183026"/>
                    <a:pt x="427299" y="179940"/>
                  </a:cubicBezTo>
                  <a:cubicBezTo>
                    <a:pt x="427299" y="179940"/>
                    <a:pt x="430329" y="176854"/>
                    <a:pt x="430329" y="176854"/>
                  </a:cubicBezTo>
                  <a:cubicBezTo>
                    <a:pt x="433360" y="173769"/>
                    <a:pt x="436390" y="173769"/>
                    <a:pt x="439421" y="173769"/>
                  </a:cubicBezTo>
                  <a:cubicBezTo>
                    <a:pt x="442451" y="170683"/>
                    <a:pt x="442451" y="170683"/>
                    <a:pt x="445482" y="170683"/>
                  </a:cubicBezTo>
                  <a:close/>
                  <a:moveTo>
                    <a:pt x="253598" y="132113"/>
                  </a:moveTo>
                  <a:cubicBezTo>
                    <a:pt x="259624" y="132113"/>
                    <a:pt x="265651" y="135176"/>
                    <a:pt x="268664" y="138239"/>
                  </a:cubicBezTo>
                  <a:cubicBezTo>
                    <a:pt x="271678" y="138239"/>
                    <a:pt x="274691" y="141302"/>
                    <a:pt x="274691" y="144365"/>
                  </a:cubicBezTo>
                  <a:cubicBezTo>
                    <a:pt x="277704" y="144365"/>
                    <a:pt x="277704" y="147428"/>
                    <a:pt x="277704" y="150491"/>
                  </a:cubicBezTo>
                  <a:cubicBezTo>
                    <a:pt x="277704" y="153554"/>
                    <a:pt x="277704" y="156617"/>
                    <a:pt x="277704" y="159680"/>
                  </a:cubicBezTo>
                  <a:cubicBezTo>
                    <a:pt x="277704" y="162743"/>
                    <a:pt x="277704" y="165806"/>
                    <a:pt x="274691" y="168869"/>
                  </a:cubicBezTo>
                  <a:cubicBezTo>
                    <a:pt x="274691" y="168869"/>
                    <a:pt x="274691" y="168869"/>
                    <a:pt x="268664" y="174994"/>
                  </a:cubicBezTo>
                  <a:cubicBezTo>
                    <a:pt x="265651" y="178057"/>
                    <a:pt x="265651" y="178057"/>
                    <a:pt x="259624" y="181120"/>
                  </a:cubicBezTo>
                  <a:cubicBezTo>
                    <a:pt x="259624" y="181120"/>
                    <a:pt x="256611" y="181120"/>
                    <a:pt x="256611" y="181120"/>
                  </a:cubicBezTo>
                  <a:cubicBezTo>
                    <a:pt x="250584" y="184183"/>
                    <a:pt x="244558" y="181120"/>
                    <a:pt x="238531" y="178057"/>
                  </a:cubicBezTo>
                  <a:cubicBezTo>
                    <a:pt x="235518" y="178057"/>
                    <a:pt x="235518" y="174994"/>
                    <a:pt x="232505" y="171931"/>
                  </a:cubicBezTo>
                  <a:cubicBezTo>
                    <a:pt x="232505" y="168869"/>
                    <a:pt x="232505" y="165806"/>
                    <a:pt x="229491" y="162743"/>
                  </a:cubicBezTo>
                  <a:cubicBezTo>
                    <a:pt x="229491" y="159680"/>
                    <a:pt x="229491" y="159680"/>
                    <a:pt x="232505" y="156617"/>
                  </a:cubicBezTo>
                  <a:cubicBezTo>
                    <a:pt x="232505" y="153554"/>
                    <a:pt x="232505" y="150491"/>
                    <a:pt x="235518" y="147428"/>
                  </a:cubicBezTo>
                  <a:cubicBezTo>
                    <a:pt x="235518" y="147428"/>
                    <a:pt x="238531" y="144365"/>
                    <a:pt x="238531" y="141302"/>
                  </a:cubicBezTo>
                  <a:cubicBezTo>
                    <a:pt x="241544" y="138239"/>
                    <a:pt x="244558" y="135176"/>
                    <a:pt x="247571" y="135176"/>
                  </a:cubicBezTo>
                  <a:cubicBezTo>
                    <a:pt x="250584" y="135176"/>
                    <a:pt x="253598" y="132113"/>
                    <a:pt x="253598" y="132113"/>
                  </a:cubicBezTo>
                  <a:close/>
                  <a:moveTo>
                    <a:pt x="35939" y="88"/>
                  </a:moveTo>
                  <a:cubicBezTo>
                    <a:pt x="41316" y="599"/>
                    <a:pt x="46787" y="3386"/>
                    <a:pt x="51315" y="9332"/>
                  </a:cubicBezTo>
                  <a:cubicBezTo>
                    <a:pt x="69426" y="30144"/>
                    <a:pt x="36223" y="56902"/>
                    <a:pt x="18111" y="33117"/>
                  </a:cubicBezTo>
                  <a:cubicBezTo>
                    <a:pt x="4528" y="17508"/>
                    <a:pt x="19809" y="-1445"/>
                    <a:pt x="35939" y="88"/>
                  </a:cubicBezTo>
                  <a:close/>
                </a:path>
              </a:pathLst>
            </a:custGeom>
            <a:solidFill>
              <a:srgbClr val="F4F3E5"/>
            </a:solidFill>
            <a:ln>
              <a:noFill/>
            </a:ln>
          </p:spPr>
          <p:txBody>
            <a:bodyPr anchor="ctr" wrap="square">
              <a:noAutofit/>
            </a:bodyPr>
            <a:p>
              <a:pPr algn="ctr"/>
              <a:endParaRPr>
                <a:cs typeface="+mn-ea"/>
                <a:sym typeface="+mn-lt"/>
              </a:endParaRPr>
            </a:p>
          </p:txBody>
        </p:sp>
      </p:grpSp>
      <p:sp>
        <p:nvSpPr>
          <p:cNvPr id="1048628" name="文本框 1"/>
          <p:cNvSpPr txBox="1"/>
          <p:nvPr/>
        </p:nvSpPr>
        <p:spPr>
          <a:xfrm>
            <a:off x="4880204" y="553978"/>
            <a:ext cx="2389148" cy="1015663"/>
          </a:xfrm>
          <a:prstGeom prst="rect"/>
          <a:noFill/>
        </p:spPr>
        <p:txBody>
          <a:bodyPr rtlCol="0" wrap="square">
            <a:spAutoFit/>
          </a:bodyPr>
          <a:p>
            <a:pPr algn="dist"/>
            <a:r>
              <a:rPr altLang="en-US" b="1" dirty="0" sz="6000" lang="zh-CN">
                <a:solidFill>
                  <a:schemeClr val="accent1"/>
                </a:solidFill>
                <a:latin typeface="+mj-ea"/>
                <a:ea typeface="+mj-ea"/>
              </a:rPr>
              <a:t>目录</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advTm="2000" p14:dur="1200">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2" presetSubtype="8">
                                  <p:stCondLst>
                                    <p:cond delay="0"/>
                                  </p:stCondLst>
                                  <p:childTnLst>
                                    <p:set>
                                      <p:cBhvr>
                                        <p:cTn dur="1" fill="hold" id="6">
                                          <p:stCondLst>
                                            <p:cond delay="0"/>
                                          </p:stCondLst>
                                        </p:cTn>
                                        <p:tgtEl>
                                          <p:spTgt spid="47"/>
                                        </p:tgtEl>
                                        <p:attrNameLst>
                                          <p:attrName>style.visibility</p:attrName>
                                        </p:attrNameLst>
                                      </p:cBhvr>
                                      <p:to>
                                        <p:strVal val="visible"/>
                                      </p:to>
                                    </p:set>
                                    <p:animEffect transition="in" filter="wipe(left)">
                                      <p:cBhvr>
                                        <p:cTn dur="500" id="7"/>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300" name=""/>
        <p:cNvGrpSpPr/>
        <p:nvPr/>
      </p:nvGrpSpPr>
      <p:grpSpPr>
        <a:xfrm>
          <a:off x="0" y="0"/>
          <a:ext cx="0" cy="0"/>
          <a:chOff x="0" y="0"/>
          <a:chExt cx="0" cy="0"/>
        </a:xfrm>
      </p:grpSpPr>
      <p:sp>
        <p:nvSpPr>
          <p:cNvPr id="1049470" name=""/>
          <p:cNvSpPr>
            <a:spLocks noGrp="1"/>
          </p:cNvSpPr>
          <p:nvPr>
            <p:ph type="title"/>
          </p:nvPr>
        </p:nvSpPr>
        <p:spPr/>
        <p:txBody>
          <a:bodyPr/>
          <a:p>
            <a:r>
              <a:rPr altLang="en-US" lang="zh-CN_#Hans"/>
              <a:t>分享</a:t>
            </a:r>
            <a:r>
              <a:rPr altLang="en-US" lang="zh-CN_#Hans"/>
              <a:t>两则</a:t>
            </a:r>
            <a:r>
              <a:rPr altLang="en-US" lang="zh-CN_#Hans"/>
              <a:t>医护</a:t>
            </a:r>
            <a:r>
              <a:rPr altLang="en-US" lang="zh-CN_#Hans"/>
              <a:t>人员</a:t>
            </a:r>
            <a:r>
              <a:rPr altLang="en-US" lang="zh-CN_#Hans"/>
              <a:t>感人</a:t>
            </a:r>
            <a:r>
              <a:rPr altLang="en-US" lang="zh-CN_#Hans"/>
              <a:t>事迹</a:t>
            </a:r>
            <a:endParaRPr lang="zh-CN-#Hans"/>
          </a:p>
        </p:txBody>
      </p:sp>
      <p:sp>
        <p:nvSpPr>
          <p:cNvPr id="1049471" name=""/>
          <p:cNvSpPr>
            <a:spLocks noGrp="1"/>
          </p:cNvSpPr>
          <p:nvPr>
            <p:ph type="body" idx="1"/>
          </p:nvPr>
        </p:nvSpPr>
        <p:spPr/>
        <p:txBody>
          <a:bodyPr/>
          <a:p>
            <a:r>
              <a:rPr lang="en-US"/>
              <a:t>1</a:t>
            </a:r>
            <a:r>
              <a:rPr altLang="en-US" lang="zh-CN_#Hans"/>
              <a:t>／</a:t>
            </a:r>
            <a:r>
              <a:rPr altLang="en-US" lang="zh-CN_#Hans"/>
              <a:t>人民</a:t>
            </a:r>
            <a:r>
              <a:rPr altLang="en-US" lang="zh-CN_#Hans"/>
              <a:t>军队</a:t>
            </a:r>
            <a:r>
              <a:rPr altLang="en-US" lang="zh-CN_#Hans"/>
              <a:t>（</a:t>
            </a:r>
            <a:r>
              <a:rPr altLang="en-US" lang="zh-CN_#Hans"/>
              <a:t>医护人员</a:t>
            </a:r>
            <a:r>
              <a:rPr altLang="en-US" lang="zh-CN_#Hans"/>
              <a:t>）</a:t>
            </a:r>
            <a:r>
              <a:rPr altLang="en-US" lang="zh-CN_#Hans"/>
              <a:t>出征</a:t>
            </a:r>
            <a:r>
              <a:rPr altLang="en-US" lang="zh-CN_#Hans"/>
              <a:t>武汉</a:t>
            </a:r>
            <a:endParaRPr lang="zh-CN-#Hans"/>
          </a:p>
          <a:p>
            <a:r>
              <a:rPr altLang="en-US" lang="en-US"/>
              <a:t>2</a:t>
            </a:r>
            <a:r>
              <a:rPr altLang="en-US" lang="zh-CN_#Hans"/>
              <a:t>／</a:t>
            </a:r>
            <a:r>
              <a:rPr altLang="en-US" lang="zh-CN_#Hans"/>
              <a:t>女医生</a:t>
            </a:r>
            <a:r>
              <a:rPr altLang="en-US" lang="zh-CN_#Hans"/>
              <a:t>现代版</a:t>
            </a:r>
            <a:r>
              <a:rPr altLang="en-US" lang="zh-CN_#Hans"/>
              <a:t>的</a:t>
            </a:r>
            <a:r>
              <a:rPr altLang="en-US" lang="zh-CN_#Hans"/>
              <a:t>“</a:t>
            </a:r>
            <a:r>
              <a:rPr altLang="en-US" lang="zh-CN_#Hans"/>
              <a:t>与</a:t>
            </a:r>
            <a:r>
              <a:rPr altLang="en-US" lang="zh-CN_#Hans"/>
              <a:t>夫</a:t>
            </a:r>
            <a:r>
              <a:rPr altLang="en-US" lang="zh-CN_#Hans"/>
              <a:t>书</a:t>
            </a:r>
            <a:r>
              <a:rPr altLang="en-US" lang="zh-CN_#Hans"/>
              <a:t>”</a:t>
            </a:r>
            <a:endParaRPr lang="zh-CN-#Han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301" name=""/>
        <p:cNvGrpSpPr/>
        <p:nvPr/>
      </p:nvGrpSpPr>
      <p:grpSpPr>
        <a:xfrm>
          <a:off x="0" y="0"/>
          <a:ext cx="0" cy="0"/>
          <a:chOff x="0" y="0"/>
          <a:chExt cx="0" cy="0"/>
        </a:xfrm>
      </p:grpSpPr>
      <p:sp>
        <p:nvSpPr>
          <p:cNvPr id="1049472" name=""/>
          <p:cNvSpPr>
            <a:spLocks noGrp="1"/>
          </p:cNvSpPr>
          <p:nvPr>
            <p:ph type="title"/>
          </p:nvPr>
        </p:nvSpPr>
        <p:spPr/>
        <p:txBody>
          <a:bodyPr/>
          <a:p>
            <a:endParaRPr lang="zh-CN-#Hans"/>
          </a:p>
        </p:txBody>
      </p:sp>
      <p:sp>
        <p:nvSpPr>
          <p:cNvPr id="1049473" name=""/>
          <p:cNvSpPr>
            <a:spLocks noGrp="1"/>
          </p:cNvSpPr>
          <p:nvPr>
            <p:ph sz="half" idx="1"/>
          </p:nvPr>
        </p:nvSpPr>
        <p:spPr/>
        <p:txBody>
          <a:bodyPr/>
          <a:p>
            <a:endParaRPr lang="zh-CN-#Hans"/>
          </a:p>
        </p:txBody>
      </p:sp>
      <p:sp>
        <p:nvSpPr>
          <p:cNvPr id="1049474" name=""/>
          <p:cNvSpPr>
            <a:spLocks noGrp="1"/>
          </p:cNvSpPr>
          <p:nvPr>
            <p:ph sz="half" idx="2"/>
          </p:nvPr>
        </p:nvSpPr>
        <p:spPr/>
        <p:txBody>
          <a:bodyPr/>
          <a:p>
            <a:endParaRPr lang="zh-CN-#Hans"/>
          </a:p>
        </p:txBody>
      </p:sp>
      <p:pic>
        <p:nvPicPr>
          <p:cNvPr id="2097164" name=""/>
          <p:cNvPicPr>
            <a:picLocks/>
          </p:cNvPicPr>
          <p:nvPr/>
        </p:nvPicPr>
        <p:blipFill>
          <a:blip xmlns:r="http://schemas.openxmlformats.org/officeDocument/2006/relationships" r:embed="rId2"/>
          <a:stretch>
            <a:fillRect/>
          </a:stretch>
        </p:blipFill>
        <p:spPr>
          <a:xfrm rot="0">
            <a:off x="1138607" y="388764"/>
            <a:ext cx="4275118" cy="6039472"/>
          </a:xfrm>
          <a:prstGeom prst="rect"/>
        </p:spPr>
      </p:pic>
      <p:pic>
        <p:nvPicPr>
          <p:cNvPr id="2097165" name=""/>
          <p:cNvPicPr>
            <a:picLocks/>
          </p:cNvPicPr>
          <p:nvPr/>
        </p:nvPicPr>
        <p:blipFill>
          <a:blip xmlns:r="http://schemas.openxmlformats.org/officeDocument/2006/relationships" r:embed="rId3"/>
          <a:stretch>
            <a:fillRect/>
          </a:stretch>
        </p:blipFill>
        <p:spPr>
          <a:xfrm rot="0">
            <a:off x="6463775" y="383409"/>
            <a:ext cx="4275118" cy="6091180"/>
          </a:xfrm>
          <a:prstGeom prst="rec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302" name=""/>
        <p:cNvGrpSpPr/>
        <p:nvPr/>
      </p:nvGrpSpPr>
      <p:grpSpPr>
        <a:xfrm>
          <a:off x="0" y="0"/>
          <a:ext cx="0" cy="0"/>
          <a:chOff x="0" y="0"/>
          <a:chExt cx="0" cy="0"/>
        </a:xfrm>
      </p:grpSpPr>
      <p:sp>
        <p:nvSpPr>
          <p:cNvPr id="1049475" name=""/>
          <p:cNvSpPr>
            <a:spLocks noGrp="1"/>
          </p:cNvSpPr>
          <p:nvPr>
            <p:ph type="title"/>
          </p:nvPr>
        </p:nvSpPr>
        <p:spPr/>
        <p:txBody>
          <a:bodyPr/>
          <a:p>
            <a:endParaRPr lang="zh-CN-#Hans"/>
          </a:p>
        </p:txBody>
      </p:sp>
      <p:sp>
        <p:nvSpPr>
          <p:cNvPr id="1049476" name=""/>
          <p:cNvSpPr>
            <a:spLocks noGrp="1"/>
          </p:cNvSpPr>
          <p:nvPr>
            <p:ph sz="half" idx="1"/>
          </p:nvPr>
        </p:nvSpPr>
        <p:spPr/>
        <p:txBody>
          <a:bodyPr/>
          <a:p>
            <a:endParaRPr lang="zh-CN-#Hans"/>
          </a:p>
        </p:txBody>
      </p:sp>
      <p:sp>
        <p:nvSpPr>
          <p:cNvPr id="1049477" name=""/>
          <p:cNvSpPr>
            <a:spLocks noGrp="1"/>
          </p:cNvSpPr>
          <p:nvPr>
            <p:ph sz="half" idx="2"/>
          </p:nvPr>
        </p:nvSpPr>
        <p:spPr/>
        <p:txBody>
          <a:bodyPr/>
          <a:p>
            <a:endParaRPr lang="zh-CN-#Hans"/>
          </a:p>
        </p:txBody>
      </p:sp>
      <p:pic>
        <p:nvPicPr>
          <p:cNvPr id="2097166" name=""/>
          <p:cNvPicPr>
            <a:picLocks/>
          </p:cNvPicPr>
          <p:nvPr/>
        </p:nvPicPr>
        <p:blipFill>
          <a:blip xmlns:r="http://schemas.openxmlformats.org/officeDocument/2006/relationships" r:embed="rId2"/>
          <a:stretch>
            <a:fillRect/>
          </a:stretch>
        </p:blipFill>
        <p:spPr>
          <a:xfrm rot="0">
            <a:off x="1624514" y="375065"/>
            <a:ext cx="4275118" cy="6164697"/>
          </a:xfrm>
          <a:prstGeom prst="rect"/>
        </p:spPr>
      </p:pic>
      <p:pic>
        <p:nvPicPr>
          <p:cNvPr id="2097167" name=""/>
          <p:cNvPicPr>
            <a:picLocks/>
          </p:cNvPicPr>
          <p:nvPr/>
        </p:nvPicPr>
        <p:blipFill>
          <a:blip xmlns:r="http://schemas.openxmlformats.org/officeDocument/2006/relationships" r:embed="rId3"/>
          <a:stretch>
            <a:fillRect/>
          </a:stretch>
        </p:blipFill>
        <p:spPr>
          <a:xfrm rot="0">
            <a:off x="6932678" y="375065"/>
            <a:ext cx="4275118" cy="6146915"/>
          </a:xfrm>
          <a:prstGeom prst="rec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303" name=""/>
        <p:cNvGrpSpPr/>
        <p:nvPr/>
      </p:nvGrpSpPr>
      <p:grpSpPr>
        <a:xfrm>
          <a:off x="0" y="0"/>
          <a:ext cx="0" cy="0"/>
          <a:chOff x="0" y="0"/>
          <a:chExt cx="0" cy="0"/>
        </a:xfrm>
      </p:grpSpPr>
      <p:sp>
        <p:nvSpPr>
          <p:cNvPr id="1049478" name=""/>
          <p:cNvSpPr>
            <a:spLocks noGrp="1"/>
          </p:cNvSpPr>
          <p:nvPr>
            <p:ph type="title"/>
          </p:nvPr>
        </p:nvSpPr>
        <p:spPr/>
        <p:txBody>
          <a:bodyPr/>
          <a:p>
            <a:r>
              <a:rPr altLang="en-US" lang="zh-CN_#Hans"/>
              <a:t>人民</a:t>
            </a:r>
            <a:r>
              <a:rPr altLang="en-US" lang="zh-CN_#Hans"/>
              <a:t>军队</a:t>
            </a:r>
            <a:r>
              <a:rPr altLang="en-US" lang="zh-CN_#Hans"/>
              <a:t>出征</a:t>
            </a:r>
            <a:r>
              <a:rPr altLang="en-US" lang="zh-CN_#Hans"/>
              <a:t>武汉</a:t>
            </a:r>
            <a:endParaRPr lang="zh-CN-#Hans"/>
          </a:p>
        </p:txBody>
      </p:sp>
      <p:pic>
        <p:nvPicPr>
          <p:cNvPr id="2097168" name=""/>
          <p:cNvPicPr>
            <a:picLocks/>
          </p:cNvPicPr>
          <p:nvPr>
            <p:ph type="pic" idx="1"/>
          </p:nvPr>
        </p:nvPicPr>
        <p:blipFill>
          <a:blip xmlns:r="http://schemas.openxmlformats.org/officeDocument/2006/relationships" r:embed="rId2"/>
          <a:srcRect t="25325" b="25325"/>
          <a:stretch>
            <a:fillRect/>
          </a:stretch>
        </p:blipFill>
        <p:spPr>
          <a:xfrm rot="3977">
            <a:off x="5180484" y="765426"/>
            <a:ext cx="6496641" cy="5769831"/>
          </a:xfrm>
        </p:spPr>
      </p:pic>
      <p:sp>
        <p:nvSpPr>
          <p:cNvPr id="1049480" name=""/>
          <p:cNvSpPr>
            <a:spLocks noGrp="1"/>
          </p:cNvSpPr>
          <p:nvPr>
            <p:ph type="body" sz="half" idx="2"/>
          </p:nvPr>
        </p:nvSpPr>
        <p:spPr/>
        <p:txBody>
          <a:bodyPr/>
          <a:p>
            <a:r>
              <a:rPr altLang="en-US" lang="zh-CN_#Hans"/>
              <a:t>哪里有危险</a:t>
            </a:r>
            <a:endParaRPr lang="zh-CN-#Hans"/>
          </a:p>
          <a:p>
            <a:r>
              <a:rPr altLang="en-US" lang="zh-CN_#Hans"/>
              <a:t>哪里就有人民子弟兵</a:t>
            </a:r>
            <a:endParaRPr lang="zh-CN-#Hans"/>
          </a:p>
          <a:p>
            <a:r>
              <a:rPr altLang="en-US" lang="zh-CN_#Hans"/>
              <a:t>向英雄的人民军队致敬！</a:t>
            </a:r>
            <a:endParaRPr lang="zh-CN-#Han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304" name=""/>
        <p:cNvGrpSpPr/>
        <p:nvPr/>
      </p:nvGrpSpPr>
      <p:grpSpPr>
        <a:xfrm>
          <a:off x="0" y="0"/>
          <a:ext cx="0" cy="0"/>
          <a:chOff x="0" y="0"/>
          <a:chExt cx="0" cy="0"/>
        </a:xfrm>
      </p:grpSpPr>
      <p:sp>
        <p:nvSpPr>
          <p:cNvPr id="1049481" name=""/>
          <p:cNvSpPr>
            <a:spLocks noGrp="1"/>
          </p:cNvSpPr>
          <p:nvPr>
            <p:ph type="title"/>
          </p:nvPr>
        </p:nvSpPr>
        <p:spPr/>
        <p:txBody>
          <a:bodyPr/>
          <a:p>
            <a:r>
              <a:rPr sz="2400" lang="zh-CN-#Hans"/>
              <a:t>呼吸科女医生：不告知丈夫写下请战书</a:t>
            </a:r>
            <a:br>
              <a:rPr sz="2400" lang="zh-CN-#Hans"/>
            </a:br>
            <a:endParaRPr lang="zh-CN-#Hans"/>
          </a:p>
        </p:txBody>
      </p:sp>
      <p:sp>
        <p:nvSpPr>
          <p:cNvPr id="1049482" name=""/>
          <p:cNvSpPr>
            <a:spLocks noGrp="1"/>
          </p:cNvSpPr>
          <p:nvPr>
            <p:ph idx="1"/>
          </p:nvPr>
        </p:nvSpPr>
        <p:spPr>
          <a:xfrm>
            <a:off x="5467869" y="876849"/>
            <a:ext cx="5749675" cy="4859249"/>
          </a:xfrm>
        </p:spPr>
        <p:txBody>
          <a:bodyPr>
            <a:normAutofit fontScale="40625" lnSpcReduction="20000"/>
          </a:bodyPr>
          <a:p>
            <a:r>
              <a:rPr lang="zh-CN-#Hans"/>
              <a:t>　　“此事我没有告知明昌。个人觉得不需要，本来处处都是战场！”在一封抗击新型肺炎的请战书上，武汉大学人民医院呼吸与危重症医学女医生张旃副教授这样写道。</a:t>
            </a:r>
            <a:endParaRPr lang="zh-CN-#Hans"/>
          </a:p>
          <a:p>
            <a:r>
              <a:rPr lang="zh-CN-#Hans"/>
              <a:t>　　本次新型肺炎疫情以来，她一开始就奋战在一线，并随手记录下所行所思。</a:t>
            </a:r>
            <a:endParaRPr lang="zh-CN-#Hans"/>
          </a:p>
          <a:p>
            <a:r>
              <a:rPr lang="zh-CN-#Hans"/>
              <a:t>　　“周日夜班……要兼顾发热门诊和二楼留观室。凌晨5点到上午10点45分，一共24个医疗电话。精神一直处在高度紧张之中，体力也是极大的消耗。”</a:t>
            </a:r>
            <a:endParaRPr lang="zh-CN-#Hans"/>
          </a:p>
          <a:p>
            <a:r>
              <a:rPr lang="zh-CN-#Hans"/>
              <a:t>　　张旃所在的呼吸与危重症医学II科，在本次疫情暴发前已治愈出院了两批近10个病人。根据她的记录，这些病人来的时候基本都有呼吸困难的症状。经精心诊治，大都10到14天明显好转出院。此时，专家已高度警惕，要求患者出院后居家隔离。</a:t>
            </a:r>
            <a:endParaRPr lang="zh-CN-#Hans"/>
          </a:p>
          <a:p>
            <a:r>
              <a:rPr lang="zh-CN-#Hans"/>
              <a:t>　　“周二上班，我戴上了N95口罩查房。我一般不戴N95，因为戴上后呼吸没那么顺畅。周二白天感到身体疲乏无力，但无其他症状……”</a:t>
            </a:r>
            <a:endParaRPr lang="zh-CN-#Hans"/>
          </a:p>
          <a:p>
            <a:r>
              <a:rPr lang="zh-CN-#Hans"/>
              <a:t>　　繁重工作之余，张旃不忘结合临床思考。“1918年西班牙大流感，死亡几千万人。多年后总结，固然有病毒本身原因，更多是当年过于恐慌，病人拥至医院。呼吸道变异病毒不是第一次侵袭人类，也不会是最后一次，恐慌没有必要。”</a:t>
            </a:r>
            <a:endParaRPr lang="zh-CN-#Hans"/>
          </a:p>
          <a:p>
            <a:r>
              <a:rPr lang="zh-CN-#Hans"/>
              <a:t>　　1月18日，随着疫情全面发展，作为科室党支部书记的张旃，向武汉大学人民医院党委写下请战书。</a:t>
            </a:r>
            <a:endParaRPr lang="zh-CN-#Hans"/>
          </a:p>
          <a:p>
            <a:r>
              <a:rPr lang="zh-CN-#Hans"/>
              <a:t>　　“我申请长驻留观室，对病人进一步分检，这样可减轻其他医生负担，病人也可获得延续性治疗，留观室床位也可以流动起来。”</a:t>
            </a:r>
            <a:endParaRPr lang="zh-CN-#Hans"/>
          </a:p>
          <a:p>
            <a:r>
              <a:rPr lang="zh-CN-#Hans"/>
              <a:t>　　写下请战书之时，张旃注明，此事没有告知自己的丈夫——同在武汉大学人民医院工作、担任神经外I科副主任的李明昌教授。</a:t>
            </a:r>
            <a:endParaRPr lang="zh-CN-#Hans"/>
          </a:p>
        </p:txBody>
      </p:sp>
      <p:sp>
        <p:nvSpPr>
          <p:cNvPr id="1049483" name=""/>
          <p:cNvSpPr>
            <a:spLocks noGrp="1"/>
          </p:cNvSpPr>
          <p:nvPr>
            <p:ph type="body" sz="half" idx="2"/>
          </p:nvPr>
        </p:nvSpPr>
        <p:spPr/>
        <p:txBody>
          <a:bodyPr/>
          <a:p>
            <a:endParaRPr lang="zh-CN-#Hans"/>
          </a:p>
        </p:txBody>
      </p:sp>
      <p:pic>
        <p:nvPicPr>
          <p:cNvPr id="2097169" name=""/>
          <p:cNvPicPr>
            <a:picLocks/>
          </p:cNvPicPr>
          <p:nvPr/>
        </p:nvPicPr>
        <p:blipFill>
          <a:blip xmlns:r="http://schemas.openxmlformats.org/officeDocument/2006/relationships" r:embed="rId2"/>
          <a:stretch>
            <a:fillRect/>
          </a:stretch>
        </p:blipFill>
        <p:spPr>
          <a:xfrm rot="20542032">
            <a:off x="1184876" y="1741582"/>
            <a:ext cx="3497595" cy="4804302"/>
          </a:xfrm>
          <a:prstGeom prst="rec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grpSp>
        <p:nvGrpSpPr>
          <p:cNvPr id="56" name="组合 7"/>
          <p:cNvGrpSpPr/>
          <p:nvPr/>
        </p:nvGrpSpPr>
        <p:grpSpPr>
          <a:xfrm>
            <a:off x="7389122" y="2710543"/>
            <a:ext cx="4037549" cy="2454439"/>
            <a:chOff x="1373187" y="2286794"/>
            <a:chExt cx="4038600" cy="2455079"/>
          </a:xfrm>
        </p:grpSpPr>
        <p:sp>
          <p:nvSpPr>
            <p:cNvPr id="1048702" name="文本框 32"/>
            <p:cNvSpPr txBox="1"/>
            <p:nvPr/>
          </p:nvSpPr>
          <p:spPr>
            <a:xfrm>
              <a:off x="1373187" y="2286794"/>
              <a:ext cx="4038600" cy="1662976"/>
            </a:xfrm>
            <a:prstGeom prst="rect"/>
            <a:noFill/>
          </p:spPr>
          <p:txBody>
            <a:bodyPr bIns="43871" lIns="87741" rIns="87741" rtlCol="0" tIns="43871" wrap="square">
              <a:spAutoFit/>
            </a:bodyPr>
            <a:lstStyle>
              <a:defPPr>
                <a:defRPr lang="zh-CN"/>
              </a:defPPr>
              <a:lvl1pPr>
                <a:defRPr sz="3200">
                  <a:solidFill>
                    <a:schemeClr val="bg1"/>
                  </a:solidFill>
                  <a:latin typeface="Agency FB" panose="020B0503020202020204" pitchFamily="34" charset="0"/>
                </a:defRPr>
              </a:lvl1pPr>
            </a:lstStyle>
            <a:p>
              <a:r>
                <a:rPr altLang="en-US" dirty="0" sz="5398" lang="en-US" spc="1200">
                  <a:latin typeface="+mn-lt"/>
                  <a:cs typeface="+mn-ea"/>
                  <a:sym typeface="+mn-lt"/>
                </a:rPr>
                <a:t> </a:t>
              </a:r>
              <a:r>
                <a:rPr altLang="en-US" dirty="0" sz="5398" lang="en-US" spc="1200">
                  <a:latin typeface="+mn-lt"/>
                  <a:cs typeface="+mn-ea"/>
                  <a:sym typeface="+mn-lt"/>
                </a:rPr>
                <a:t> </a:t>
              </a:r>
              <a:r>
                <a:rPr altLang="en-US" dirty="0" sz="5398" lang="en-US" spc="1200">
                  <a:latin typeface="+mn-lt"/>
                  <a:cs typeface="+mn-ea"/>
                  <a:sym typeface="+mn-lt"/>
                </a:rPr>
                <a:t> </a:t>
              </a:r>
              <a:r>
                <a:rPr altLang="en-US" dirty="0" sz="5398" lang="en-US" spc="1200">
                  <a:latin typeface="+mn-lt"/>
                  <a:cs typeface="+mn-ea"/>
                  <a:sym typeface="+mn-lt"/>
                </a:rPr>
                <a:t> </a:t>
              </a:r>
              <a:r>
                <a:rPr altLang="en-US" dirty="0" sz="5398" lang="en-US" spc="1200">
                  <a:latin typeface="+mn-lt"/>
                  <a:cs typeface="+mn-ea"/>
                  <a:sym typeface="+mn-lt"/>
                </a:rPr>
                <a:t> </a:t>
              </a:r>
              <a:r>
                <a:rPr altLang="en-US" dirty="0" sz="5398" lang="zh-CN" spc="1200">
                  <a:latin typeface="+mn-lt"/>
                  <a:cs typeface="+mn-ea"/>
                  <a:sym typeface="+mn-lt"/>
                </a:rPr>
                <a:t>新型</a:t>
              </a:r>
              <a:endParaRPr altLang="zh-CN" dirty="0" sz="5398" lang="en-US" spc="1200">
                <a:latin typeface="+mn-lt"/>
                <a:cs typeface="+mn-ea"/>
                <a:sym typeface="+mn-lt"/>
              </a:endParaRPr>
            </a:p>
            <a:p>
              <a:r>
                <a:rPr altLang="en-US" dirty="0" sz="5398" lang="zh-CN" spc="1200">
                  <a:latin typeface="+mn-lt"/>
                  <a:cs typeface="+mn-ea"/>
                  <a:sym typeface="+mn-lt"/>
                </a:rPr>
                <a:t>冠状病毒</a:t>
              </a:r>
            </a:p>
          </p:txBody>
        </p:sp>
        <p:sp>
          <p:nvSpPr>
            <p:cNvPr id="1048703" name="矩形 9"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373187" y="4383663"/>
              <a:ext cx="3600000" cy="358210"/>
            </a:xfrm>
            <a:prstGeom prst="rect"/>
          </p:spPr>
          <p:txBody>
            <a:bodyPr bIns="45708" lIns="91417" rIns="91417" tIns="45708" wrap="square">
              <a:spAutoFit/>
            </a:bodyPr>
            <a:p>
              <a:pPr algn="just">
                <a:lnSpc>
                  <a:spcPct val="150000"/>
                </a:lnSpc>
              </a:pPr>
              <a:endParaRPr altLang="zh-CN" dirty="0" sz="1200" lang="en-US">
                <a:solidFill>
                  <a:schemeClr val="bg1"/>
                </a:solidFill>
                <a:cs typeface="+mn-ea"/>
                <a:sym typeface="+mn-lt"/>
              </a:endParaRPr>
            </a:p>
          </p:txBody>
        </p:sp>
        <p:sp>
          <p:nvSpPr>
            <p:cNvPr id="1048704" name="圆角矩形 10"/>
            <p:cNvSpPr>
              <a:spLocks noChangeAspect="1"/>
            </p:cNvSpPr>
            <p:nvPr/>
          </p:nvSpPr>
          <p:spPr>
            <a:xfrm>
              <a:off x="1503246" y="4176000"/>
              <a:ext cx="720000" cy="5233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1799" lang="zh-CN">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advTm="2000" p14:dur="1200">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2" presetSubtype="8">
                                  <p:stCondLst>
                                    <p:cond delay="0"/>
                                  </p:stCondLst>
                                  <p:childTnLst>
                                    <p:set>
                                      <p:cBhvr>
                                        <p:cTn dur="1" fill="hold" id="6">
                                          <p:stCondLst>
                                            <p:cond delay="0"/>
                                          </p:stCondLst>
                                        </p:cTn>
                                        <p:tgtEl>
                                          <p:spTgt spid="56"/>
                                        </p:tgtEl>
                                        <p:attrNameLst>
                                          <p:attrName>style.visibility</p:attrName>
                                        </p:attrNameLst>
                                      </p:cBhvr>
                                      <p:to>
                                        <p:strVal val="visible"/>
                                      </p:to>
                                    </p:set>
                                    <p:animEffect transition="in" filter="wipe(left)">
                                      <p:cBhvr>
                                        <p:cTn dur="500" id="7"/>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grpSp>
        <p:nvGrpSpPr>
          <p:cNvPr id="61" name="组合 3"/>
          <p:cNvGrpSpPr/>
          <p:nvPr/>
        </p:nvGrpSpPr>
        <p:grpSpPr>
          <a:xfrm>
            <a:off x="1484225" y="2085343"/>
            <a:ext cx="5027891" cy="3605488"/>
            <a:chOff x="1201043" y="2277666"/>
            <a:chExt cx="5029200" cy="3606427"/>
          </a:xfrm>
        </p:grpSpPr>
        <p:grpSp>
          <p:nvGrpSpPr>
            <p:cNvPr id="62" name="Group 3"/>
            <p:cNvGrpSpPr/>
            <p:nvPr/>
          </p:nvGrpSpPr>
          <p:grpSpPr>
            <a:xfrm>
              <a:off x="1201043" y="2277666"/>
              <a:ext cx="2966250" cy="873490"/>
              <a:chOff x="2762837" y="1974730"/>
              <a:chExt cx="2966250" cy="873490"/>
            </a:xfrm>
          </p:grpSpPr>
          <p:sp>
            <p:nvSpPr>
              <p:cNvPr id="1048710" name="TextBox 30"/>
              <p:cNvSpPr txBox="1"/>
              <p:nvPr/>
            </p:nvSpPr>
            <p:spPr>
              <a:xfrm>
                <a:off x="2762837" y="1974730"/>
                <a:ext cx="2966250" cy="584775"/>
              </a:xfrm>
              <a:prstGeom prst="rect"/>
              <a:noFill/>
            </p:spPr>
            <p:txBody>
              <a:bodyPr rtlCol="0" wrap="square">
                <a:spAutoFit/>
              </a:bodyPr>
              <a:p>
                <a:r>
                  <a:rPr altLang="en-US" b="1" dirty="0" sz="3199" lang="zh-CN">
                    <a:solidFill>
                      <a:schemeClr val="tx2"/>
                    </a:solidFill>
                    <a:cs typeface="+mn-ea"/>
                    <a:sym typeface="+mn-lt"/>
                  </a:rPr>
                  <a:t>新型冠状病毒</a:t>
                </a:r>
              </a:p>
            </p:txBody>
          </p:sp>
          <p:sp>
            <p:nvSpPr>
              <p:cNvPr id="1048711" name="Freeform 14"/>
              <p:cNvSpPr/>
              <p:nvPr/>
            </p:nvSpPr>
            <p:spPr>
              <a:xfrm>
                <a:off x="2896084" y="2786596"/>
                <a:ext cx="652174" cy="61624"/>
              </a:xfrm>
              <a:custGeom>
                <a:avLst/>
                <a:gdLst>
                  <a:gd name="connsiteX0" fmla="*/ 30812 w 652174"/>
                  <a:gd name="connsiteY0" fmla="*/ 0 h 61624"/>
                  <a:gd name="connsiteX1" fmla="*/ 621362 w 652174"/>
                  <a:gd name="connsiteY1" fmla="*/ 0 h 61624"/>
                  <a:gd name="connsiteX2" fmla="*/ 652174 w 652174"/>
                  <a:gd name="connsiteY2" fmla="*/ 30812 h 61624"/>
                  <a:gd name="connsiteX3" fmla="*/ 621362 w 652174"/>
                  <a:gd name="connsiteY3" fmla="*/ 61624 h 61624"/>
                  <a:gd name="connsiteX4" fmla="*/ 30812 w 652174"/>
                  <a:gd name="connsiteY4" fmla="*/ 61624 h 61624"/>
                  <a:gd name="connsiteX5" fmla="*/ 0 w 652174"/>
                  <a:gd name="connsiteY5" fmla="*/ 30812 h 61624"/>
                  <a:gd name="connsiteX6" fmla="*/ 30812 w 652174"/>
                  <a:gd name="connsiteY6" fmla="*/ 0 h 6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174" h="61624">
                    <a:moveTo>
                      <a:pt x="30812" y="0"/>
                    </a:moveTo>
                    <a:lnTo>
                      <a:pt x="621362" y="0"/>
                    </a:lnTo>
                    <a:cubicBezTo>
                      <a:pt x="638379" y="0"/>
                      <a:pt x="652174" y="13795"/>
                      <a:pt x="652174" y="30812"/>
                    </a:cubicBezTo>
                    <a:cubicBezTo>
                      <a:pt x="652174" y="47829"/>
                      <a:pt x="638379" y="61624"/>
                      <a:pt x="621362" y="61624"/>
                    </a:cubicBezTo>
                    <a:lnTo>
                      <a:pt x="30812" y="61624"/>
                    </a:lnTo>
                    <a:cubicBezTo>
                      <a:pt x="13795" y="61624"/>
                      <a:pt x="0" y="47829"/>
                      <a:pt x="0" y="30812"/>
                    </a:cubicBezTo>
                    <a:cubicBezTo>
                      <a:pt x="0" y="13795"/>
                      <a:pt x="13795" y="0"/>
                      <a:pt x="30812"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sz="1999" lang="en-US">
                  <a:solidFill>
                    <a:schemeClr val="tx1">
                      <a:lumMod val="65000"/>
                      <a:lumOff val="35000"/>
                    </a:schemeClr>
                  </a:solidFill>
                  <a:cs typeface="+mn-ea"/>
                  <a:sym typeface="+mn-lt"/>
                </a:endParaRPr>
              </a:p>
            </p:txBody>
          </p:sp>
        </p:grpSp>
        <p:sp>
          <p:nvSpPr>
            <p:cNvPr id="1048712" name="TextBox 33"/>
            <p:cNvSpPr txBox="1"/>
            <p:nvPr/>
          </p:nvSpPr>
          <p:spPr>
            <a:xfrm>
              <a:off x="1232243" y="3353594"/>
              <a:ext cx="4998000" cy="2530499"/>
            </a:xfrm>
            <a:prstGeom prst="rect"/>
            <a:noFill/>
          </p:spPr>
          <p:txBody>
            <a:bodyPr rtlCol="0" wrap="square">
              <a:spAutoFit/>
            </a:bodyPr>
            <a:p>
              <a:pPr algn="just">
                <a:lnSpc>
                  <a:spcPct val="150000"/>
                </a:lnSpc>
              </a:pPr>
              <a:r>
                <a:rPr altLang="zh-CN" dirty="0" sz="1400" lang="en-US">
                  <a:solidFill>
                    <a:schemeClr val="tx1">
                      <a:lumMod val="65000"/>
                      <a:lumOff val="35000"/>
                    </a:schemeClr>
                  </a:solidFill>
                  <a:cs typeface="+mn-ea"/>
                  <a:sym typeface="+mn-lt"/>
                </a:rPr>
                <a:t>2019</a:t>
              </a:r>
              <a:r>
                <a:rPr altLang="en-US" dirty="0" sz="1400" lang="zh-CN">
                  <a:solidFill>
                    <a:schemeClr val="tx1">
                      <a:lumMod val="65000"/>
                      <a:lumOff val="35000"/>
                    </a:schemeClr>
                  </a:solidFill>
                  <a:cs typeface="+mn-ea"/>
                  <a:sym typeface="+mn-lt"/>
                </a:rPr>
                <a:t>新型冠状病毒，即“</a:t>
              </a:r>
              <a:r>
                <a:rPr altLang="zh-CN" dirty="0" sz="1400" lang="en-US">
                  <a:solidFill>
                    <a:schemeClr val="tx1">
                      <a:lumMod val="65000"/>
                      <a:lumOff val="35000"/>
                    </a:schemeClr>
                  </a:solidFill>
                  <a:cs typeface="+mn-ea"/>
                  <a:sym typeface="+mn-lt"/>
                </a:rPr>
                <a:t>2019-nCoV”</a:t>
              </a:r>
              <a:r>
                <a:rPr altLang="en-US" dirty="0" sz="1400" lang="zh-CN">
                  <a:solidFill>
                    <a:schemeClr val="tx1">
                      <a:lumMod val="65000"/>
                      <a:lumOff val="35000"/>
                    </a:schemeClr>
                  </a:solidFill>
                  <a:cs typeface="+mn-ea"/>
                  <a:sym typeface="+mn-lt"/>
                </a:rPr>
                <a:t>，因</a:t>
              </a:r>
              <a:r>
                <a:rPr altLang="zh-CN" dirty="0" sz="1400" lang="en-US">
                  <a:solidFill>
                    <a:schemeClr val="tx1">
                      <a:lumMod val="65000"/>
                      <a:lumOff val="35000"/>
                    </a:schemeClr>
                  </a:solidFill>
                  <a:cs typeface="+mn-ea"/>
                  <a:sym typeface="+mn-lt"/>
                </a:rPr>
                <a:t>2019</a:t>
              </a:r>
              <a:r>
                <a:rPr altLang="en-US" dirty="0" sz="1400" lang="zh-CN">
                  <a:solidFill>
                    <a:schemeClr val="tx1">
                      <a:lumMod val="65000"/>
                      <a:lumOff val="35000"/>
                    </a:schemeClr>
                  </a:solidFill>
                  <a:cs typeface="+mn-ea"/>
                  <a:sym typeface="+mn-lt"/>
                </a:rPr>
                <a:t>年武汉病毒性肺炎病例而被发现，</a:t>
              </a:r>
              <a:r>
                <a:rPr altLang="zh-CN" dirty="0" sz="1400" lang="en-US">
                  <a:solidFill>
                    <a:schemeClr val="tx1">
                      <a:lumMod val="65000"/>
                      <a:lumOff val="35000"/>
                    </a:schemeClr>
                  </a:solidFill>
                  <a:cs typeface="+mn-ea"/>
                  <a:sym typeface="+mn-lt"/>
                </a:rPr>
                <a:t>2020</a:t>
              </a:r>
              <a:r>
                <a:rPr altLang="en-US" dirty="0" sz="1400" lang="zh-CN">
                  <a:solidFill>
                    <a:schemeClr val="tx1">
                      <a:lumMod val="65000"/>
                      <a:lumOff val="35000"/>
                    </a:schemeClr>
                  </a:solidFill>
                  <a:cs typeface="+mn-ea"/>
                  <a:sym typeface="+mn-lt"/>
                </a:rPr>
                <a:t>年</a:t>
              </a:r>
              <a:r>
                <a:rPr altLang="zh-CN" dirty="0" sz="1400" lang="en-US">
                  <a:solidFill>
                    <a:schemeClr val="tx1">
                      <a:lumMod val="65000"/>
                      <a:lumOff val="35000"/>
                    </a:schemeClr>
                  </a:solidFill>
                  <a:cs typeface="+mn-ea"/>
                  <a:sym typeface="+mn-lt"/>
                </a:rPr>
                <a:t>1</a:t>
              </a:r>
              <a:r>
                <a:rPr altLang="en-US" dirty="0" sz="1400" lang="zh-CN">
                  <a:solidFill>
                    <a:schemeClr val="tx1">
                      <a:lumMod val="65000"/>
                      <a:lumOff val="35000"/>
                    </a:schemeClr>
                  </a:solidFill>
                  <a:cs typeface="+mn-ea"/>
                  <a:sym typeface="+mn-lt"/>
                </a:rPr>
                <a:t>月</a:t>
              </a:r>
              <a:r>
                <a:rPr altLang="zh-CN" dirty="0" sz="1400" lang="en-US">
                  <a:solidFill>
                    <a:schemeClr val="tx1">
                      <a:lumMod val="65000"/>
                      <a:lumOff val="35000"/>
                    </a:schemeClr>
                  </a:solidFill>
                  <a:cs typeface="+mn-ea"/>
                  <a:sym typeface="+mn-lt"/>
                </a:rPr>
                <a:t>12</a:t>
              </a:r>
              <a:r>
                <a:rPr altLang="en-US" dirty="0" sz="1400" lang="zh-CN">
                  <a:solidFill>
                    <a:schemeClr val="tx1">
                      <a:lumMod val="65000"/>
                      <a:lumOff val="35000"/>
                    </a:schemeClr>
                  </a:solidFill>
                  <a:cs typeface="+mn-ea"/>
                  <a:sym typeface="+mn-lt"/>
                </a:rPr>
                <a:t>日被世界卫生组织命名。</a:t>
              </a:r>
              <a:endParaRPr altLang="zh-CN" dirty="0" sz="1400" lang="en-US">
                <a:solidFill>
                  <a:schemeClr val="tx1">
                    <a:lumMod val="65000"/>
                    <a:lumOff val="35000"/>
                  </a:schemeClr>
                </a:solidFill>
                <a:cs typeface="+mn-ea"/>
                <a:sym typeface="+mn-lt"/>
              </a:endParaRPr>
            </a:p>
            <a:p>
              <a:pPr algn="just">
                <a:lnSpc>
                  <a:spcPct val="150000"/>
                </a:lnSpc>
              </a:pPr>
              <a:r>
                <a:rPr altLang="zh-CN" dirty="0" sz="1400" lang="en-US">
                  <a:solidFill>
                    <a:schemeClr val="tx1">
                      <a:lumMod val="65000"/>
                      <a:lumOff val="35000"/>
                    </a:schemeClr>
                  </a:solidFill>
                  <a:cs typeface="+mn-ea"/>
                  <a:sym typeface="+mn-lt"/>
                </a:rPr>
                <a:t>2019</a:t>
              </a:r>
              <a:r>
                <a:rPr altLang="en-US" dirty="0" sz="1400" lang="zh-CN">
                  <a:solidFill>
                    <a:schemeClr val="tx1">
                      <a:lumMod val="65000"/>
                      <a:lumOff val="35000"/>
                    </a:schemeClr>
                  </a:solidFill>
                  <a:cs typeface="+mn-ea"/>
                  <a:sym typeface="+mn-lt"/>
                </a:rPr>
                <a:t>年</a:t>
              </a:r>
              <a:r>
                <a:rPr altLang="zh-CN" dirty="0" sz="1400" lang="en-US">
                  <a:solidFill>
                    <a:schemeClr val="tx1">
                      <a:lumMod val="65000"/>
                      <a:lumOff val="35000"/>
                    </a:schemeClr>
                  </a:solidFill>
                  <a:cs typeface="+mn-ea"/>
                  <a:sym typeface="+mn-lt"/>
                </a:rPr>
                <a:t>12</a:t>
              </a:r>
              <a:r>
                <a:rPr altLang="en-US" dirty="0" sz="1400" lang="zh-CN">
                  <a:solidFill>
                    <a:schemeClr val="tx1">
                      <a:lumMod val="65000"/>
                      <a:lumOff val="35000"/>
                    </a:schemeClr>
                  </a:solidFill>
                  <a:cs typeface="+mn-ea"/>
                  <a:sym typeface="+mn-lt"/>
                </a:rPr>
                <a:t>月以来，湖北省武汉市持续开展流感及相关疾病监测，发现多起病毒性肺炎病例，均诊断为病毒性肺炎</a:t>
              </a:r>
              <a:r>
                <a:rPr altLang="zh-CN" dirty="0" sz="1400" lang="en-US">
                  <a:solidFill>
                    <a:schemeClr val="tx1">
                      <a:lumMod val="65000"/>
                      <a:lumOff val="35000"/>
                    </a:schemeClr>
                  </a:solidFill>
                  <a:cs typeface="+mn-ea"/>
                  <a:sym typeface="+mn-lt"/>
                </a:rPr>
                <a:t>/</a:t>
              </a:r>
              <a:r>
                <a:rPr altLang="en-US" dirty="0" sz="1400" lang="zh-CN">
                  <a:solidFill>
                    <a:schemeClr val="tx1">
                      <a:lumMod val="65000"/>
                      <a:lumOff val="35000"/>
                    </a:schemeClr>
                  </a:solidFill>
                  <a:cs typeface="+mn-ea"/>
                  <a:sym typeface="+mn-lt"/>
                </a:rPr>
                <a:t>肺部感染。新型肺炎存在人传人现象。国家卫生健康委决定将新型冠状病毒感染的肺炎纳入法定传染病乙类管理，采取甲类传染病的预防、控制措施。截至</a:t>
              </a:r>
              <a:r>
                <a:rPr altLang="zh-CN" dirty="0" sz="1400" lang="en-US">
                  <a:solidFill>
                    <a:schemeClr val="tx1">
                      <a:lumMod val="65000"/>
                      <a:lumOff val="35000"/>
                    </a:schemeClr>
                  </a:solidFill>
                  <a:cs typeface="+mn-ea"/>
                  <a:sym typeface="+mn-lt"/>
                </a:rPr>
                <a:t>2020</a:t>
              </a:r>
              <a:r>
                <a:rPr altLang="en-US" dirty="0" sz="1400" lang="zh-CN">
                  <a:solidFill>
                    <a:schemeClr val="tx1">
                      <a:lumMod val="65000"/>
                      <a:lumOff val="35000"/>
                    </a:schemeClr>
                  </a:solidFill>
                  <a:cs typeface="+mn-ea"/>
                  <a:sym typeface="+mn-lt"/>
                </a:rPr>
                <a:t>年</a:t>
              </a:r>
              <a:r>
                <a:rPr altLang="zh-CN" dirty="0" sz="1400" lang="en-US">
                  <a:solidFill>
                    <a:schemeClr val="tx1">
                      <a:lumMod val="65000"/>
                      <a:lumOff val="35000"/>
                    </a:schemeClr>
                  </a:solidFill>
                  <a:cs typeface="+mn-ea"/>
                  <a:sym typeface="+mn-lt"/>
                </a:rPr>
                <a:t>1</a:t>
              </a:r>
              <a:r>
                <a:rPr altLang="en-US" dirty="0" sz="1400" lang="zh-CN">
                  <a:solidFill>
                    <a:schemeClr val="tx1">
                      <a:lumMod val="65000"/>
                      <a:lumOff val="35000"/>
                    </a:schemeClr>
                  </a:solidFill>
                  <a:cs typeface="+mn-ea"/>
                  <a:sym typeface="+mn-lt"/>
                </a:rPr>
                <a:t>月</a:t>
              </a:r>
              <a:r>
                <a:rPr altLang="zh-CN" dirty="0" sz="1400" lang="en-US">
                  <a:solidFill>
                    <a:schemeClr val="tx1">
                      <a:lumMod val="65000"/>
                      <a:lumOff val="35000"/>
                    </a:schemeClr>
                  </a:solidFill>
                  <a:cs typeface="+mn-ea"/>
                  <a:sym typeface="+mn-lt"/>
                </a:rPr>
                <a:t>7</a:t>
              </a:r>
              <a:r>
                <a:rPr altLang="en-US" dirty="0" sz="1400" lang="zh-CN">
                  <a:solidFill>
                    <a:schemeClr val="tx1">
                      <a:lumMod val="65000"/>
                      <a:lumOff val="35000"/>
                    </a:schemeClr>
                  </a:solidFill>
                  <a:cs typeface="+mn-ea"/>
                  <a:sym typeface="+mn-lt"/>
                </a:rPr>
                <a:t>日</a:t>
              </a:r>
              <a:r>
                <a:rPr altLang="zh-CN" dirty="0" sz="1400" lang="en-US">
                  <a:solidFill>
                    <a:schemeClr val="tx1">
                      <a:lumMod val="65000"/>
                      <a:lumOff val="35000"/>
                    </a:schemeClr>
                  </a:solidFill>
                  <a:cs typeface="+mn-ea"/>
                  <a:sym typeface="+mn-lt"/>
                </a:rPr>
                <a:t>21</a:t>
              </a:r>
              <a:r>
                <a:rPr altLang="en-US" dirty="0" sz="1400" lang="zh-CN">
                  <a:solidFill>
                    <a:schemeClr val="tx1">
                      <a:lumMod val="65000"/>
                      <a:lumOff val="35000"/>
                    </a:schemeClr>
                  </a:solidFill>
                  <a:cs typeface="+mn-ea"/>
                  <a:sym typeface="+mn-lt"/>
                </a:rPr>
                <a:t>时，实验室检出一种新型冠状病毒。</a:t>
              </a:r>
            </a:p>
          </p:txBody>
        </p:sp>
      </p:grpSp>
      <p:sp>
        <p:nvSpPr>
          <p:cNvPr id="1048713" name="文本框 2"/>
          <p:cNvSpPr txBox="1"/>
          <p:nvPr/>
        </p:nvSpPr>
        <p:spPr>
          <a:xfrm>
            <a:off x="4855563" y="647930"/>
            <a:ext cx="2981682" cy="519373"/>
          </a:xfrm>
          <a:prstGeom prst="rect"/>
          <a:noFill/>
        </p:spPr>
        <p:txBody>
          <a:bodyPr bIns="43871" lIns="87741" rIns="87741" rtlCol="0" tIns="43871" wrap="square">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a:r>
              <a:rPr altLang="en-US" dirty="0" sz="2799" lang="zh-CN" spc="1200">
                <a:solidFill>
                  <a:schemeClr val="bg1"/>
                </a:solidFill>
                <a:latin typeface="+mn-lt"/>
                <a:ea typeface="+mn-ea"/>
                <a:cs typeface="+mn-ea"/>
                <a:sym typeface="+mn-lt"/>
              </a:rPr>
              <a:t>新型冠状病毒</a:t>
            </a:r>
          </a:p>
        </p:txBody>
      </p:sp>
      <p:grpSp>
        <p:nvGrpSpPr>
          <p:cNvPr id="63" name="组合 8"/>
          <p:cNvGrpSpPr/>
          <p:nvPr/>
        </p:nvGrpSpPr>
        <p:grpSpPr>
          <a:xfrm>
            <a:off x="6979263" y="1589315"/>
            <a:ext cx="4003843" cy="4535714"/>
            <a:chOff x="1519032" y="1375410"/>
            <a:chExt cx="3553236" cy="4025248"/>
          </a:xfrm>
          <a:effectLst>
            <a:outerShdw algn="ctr" blurRad="63500" rotWithShape="0" sx="102000" sy="102000">
              <a:prstClr val="black">
                <a:alpha val="40000"/>
              </a:prstClr>
            </a:outerShdw>
          </a:effectLst>
        </p:grpSpPr>
        <p:sp>
          <p:nvSpPr>
            <p:cNvPr id="1048714" name="íŝlïḍê"/>
            <p:cNvSpPr/>
            <p:nvPr/>
          </p:nvSpPr>
          <p:spPr bwMode="auto">
            <a:xfrm>
              <a:off x="1555876" y="1430469"/>
              <a:ext cx="3481314" cy="3928536"/>
            </a:xfrm>
            <a:custGeom>
              <a:avLst/>
              <a:gdLst>
                <a:gd name="connsiteX0" fmla="*/ 1504395 w 3062442"/>
                <a:gd name="connsiteY0" fmla="*/ 2999499 h 3455855"/>
                <a:gd name="connsiteX1" fmla="*/ 1510800 w 3062442"/>
                <a:gd name="connsiteY1" fmla="*/ 3005874 h 3455855"/>
                <a:gd name="connsiteX2" fmla="*/ 1513814 w 3062442"/>
                <a:gd name="connsiteY2" fmla="*/ 3017873 h 3455855"/>
                <a:gd name="connsiteX3" fmla="*/ 1513814 w 3062442"/>
                <a:gd name="connsiteY3" fmla="*/ 3032873 h 3455855"/>
                <a:gd name="connsiteX4" fmla="*/ 1589166 w 3062442"/>
                <a:gd name="connsiteY4" fmla="*/ 3074871 h 3455855"/>
                <a:gd name="connsiteX5" fmla="*/ 1598208 w 3062442"/>
                <a:gd name="connsiteY5" fmla="*/ 3083871 h 3455855"/>
                <a:gd name="connsiteX6" fmla="*/ 1601222 w 3062442"/>
                <a:gd name="connsiteY6" fmla="*/ 3080871 h 3455855"/>
                <a:gd name="connsiteX7" fmla="*/ 1607250 w 3062442"/>
                <a:gd name="connsiteY7" fmla="*/ 3074871 h 3455855"/>
                <a:gd name="connsiteX8" fmla="*/ 1610264 w 3062442"/>
                <a:gd name="connsiteY8" fmla="*/ 3074871 h 3455855"/>
                <a:gd name="connsiteX9" fmla="*/ 1616292 w 3062442"/>
                <a:gd name="connsiteY9" fmla="*/ 3065871 h 3455855"/>
                <a:gd name="connsiteX10" fmla="*/ 1616292 w 3062442"/>
                <a:gd name="connsiteY10" fmla="*/ 3062872 h 3455855"/>
                <a:gd name="connsiteX11" fmla="*/ 1613278 w 3062442"/>
                <a:gd name="connsiteY11" fmla="*/ 3059872 h 3455855"/>
                <a:gd name="connsiteX12" fmla="*/ 1613278 w 3062442"/>
                <a:gd name="connsiteY12" fmla="*/ 3056872 h 3455855"/>
                <a:gd name="connsiteX13" fmla="*/ 1616292 w 3062442"/>
                <a:gd name="connsiteY13" fmla="*/ 3056872 h 3455855"/>
                <a:gd name="connsiteX14" fmla="*/ 1619306 w 3062442"/>
                <a:gd name="connsiteY14" fmla="*/ 3059872 h 3455855"/>
                <a:gd name="connsiteX15" fmla="*/ 1619306 w 3062442"/>
                <a:gd name="connsiteY15" fmla="*/ 3068871 h 3455855"/>
                <a:gd name="connsiteX16" fmla="*/ 1613278 w 3062442"/>
                <a:gd name="connsiteY16" fmla="*/ 3077871 h 3455855"/>
                <a:gd name="connsiteX17" fmla="*/ 1610264 w 3062442"/>
                <a:gd name="connsiteY17" fmla="*/ 3077871 h 3455855"/>
                <a:gd name="connsiteX18" fmla="*/ 1604236 w 3062442"/>
                <a:gd name="connsiteY18" fmla="*/ 3083871 h 3455855"/>
                <a:gd name="connsiteX19" fmla="*/ 1601222 w 3062442"/>
                <a:gd name="connsiteY19" fmla="*/ 3086871 h 3455855"/>
                <a:gd name="connsiteX20" fmla="*/ 1640405 w 3062442"/>
                <a:gd name="connsiteY20" fmla="*/ 3137868 h 3455855"/>
                <a:gd name="connsiteX21" fmla="*/ 1646433 w 3062442"/>
                <a:gd name="connsiteY21" fmla="*/ 3134869 h 3455855"/>
                <a:gd name="connsiteX22" fmla="*/ 1652461 w 3062442"/>
                <a:gd name="connsiteY22" fmla="*/ 3134869 h 3455855"/>
                <a:gd name="connsiteX23" fmla="*/ 1661503 w 3062442"/>
                <a:gd name="connsiteY23" fmla="*/ 3134869 h 3455855"/>
                <a:gd name="connsiteX24" fmla="*/ 1667531 w 3062442"/>
                <a:gd name="connsiteY24" fmla="*/ 3128869 h 3455855"/>
                <a:gd name="connsiteX25" fmla="*/ 1667531 w 3062442"/>
                <a:gd name="connsiteY25" fmla="*/ 3125869 h 3455855"/>
                <a:gd name="connsiteX26" fmla="*/ 1667531 w 3062442"/>
                <a:gd name="connsiteY26" fmla="*/ 3122869 h 3455855"/>
                <a:gd name="connsiteX27" fmla="*/ 1670545 w 3062442"/>
                <a:gd name="connsiteY27" fmla="*/ 3122869 h 3455855"/>
                <a:gd name="connsiteX28" fmla="*/ 1670545 w 3062442"/>
                <a:gd name="connsiteY28" fmla="*/ 3131869 h 3455855"/>
                <a:gd name="connsiteX29" fmla="*/ 1664517 w 3062442"/>
                <a:gd name="connsiteY29" fmla="*/ 3137868 h 3455855"/>
                <a:gd name="connsiteX30" fmla="*/ 1652461 w 3062442"/>
                <a:gd name="connsiteY30" fmla="*/ 3140868 h 3455855"/>
                <a:gd name="connsiteX31" fmla="*/ 1646433 w 3062442"/>
                <a:gd name="connsiteY31" fmla="*/ 3140868 h 3455855"/>
                <a:gd name="connsiteX32" fmla="*/ 1643419 w 3062442"/>
                <a:gd name="connsiteY32" fmla="*/ 3140868 h 3455855"/>
                <a:gd name="connsiteX33" fmla="*/ 1658489 w 3062442"/>
                <a:gd name="connsiteY33" fmla="*/ 3176867 h 3455855"/>
                <a:gd name="connsiteX34" fmla="*/ 1673560 w 3062442"/>
                <a:gd name="connsiteY34" fmla="*/ 3173867 h 3455855"/>
                <a:gd name="connsiteX35" fmla="*/ 1682602 w 3062442"/>
                <a:gd name="connsiteY35" fmla="*/ 3173867 h 3455855"/>
                <a:gd name="connsiteX36" fmla="*/ 1691644 w 3062442"/>
                <a:gd name="connsiteY36" fmla="*/ 3176867 h 3455855"/>
                <a:gd name="connsiteX37" fmla="*/ 1700686 w 3062442"/>
                <a:gd name="connsiteY37" fmla="*/ 3170867 h 3455855"/>
                <a:gd name="connsiteX38" fmla="*/ 1700686 w 3062442"/>
                <a:gd name="connsiteY38" fmla="*/ 3167867 h 3455855"/>
                <a:gd name="connsiteX39" fmla="*/ 1703700 w 3062442"/>
                <a:gd name="connsiteY39" fmla="*/ 3164867 h 3455855"/>
                <a:gd name="connsiteX40" fmla="*/ 1706714 w 3062442"/>
                <a:gd name="connsiteY40" fmla="*/ 3167867 h 3455855"/>
                <a:gd name="connsiteX41" fmla="*/ 1703700 w 3062442"/>
                <a:gd name="connsiteY41" fmla="*/ 3173867 h 3455855"/>
                <a:gd name="connsiteX42" fmla="*/ 1691644 w 3062442"/>
                <a:gd name="connsiteY42" fmla="*/ 3179867 h 3455855"/>
                <a:gd name="connsiteX43" fmla="*/ 1682602 w 3062442"/>
                <a:gd name="connsiteY43" fmla="*/ 3176867 h 3455855"/>
                <a:gd name="connsiteX44" fmla="*/ 1673560 w 3062442"/>
                <a:gd name="connsiteY44" fmla="*/ 3176867 h 3455855"/>
                <a:gd name="connsiteX45" fmla="*/ 1661503 w 3062442"/>
                <a:gd name="connsiteY45" fmla="*/ 3179867 h 3455855"/>
                <a:gd name="connsiteX46" fmla="*/ 1667531 w 3062442"/>
                <a:gd name="connsiteY46" fmla="*/ 3242864 h 3455855"/>
                <a:gd name="connsiteX47" fmla="*/ 1679588 w 3062442"/>
                <a:gd name="connsiteY47" fmla="*/ 3242864 h 3455855"/>
                <a:gd name="connsiteX48" fmla="*/ 1691644 w 3062442"/>
                <a:gd name="connsiteY48" fmla="*/ 3245864 h 3455855"/>
                <a:gd name="connsiteX49" fmla="*/ 1700686 w 3062442"/>
                <a:gd name="connsiteY49" fmla="*/ 3239864 h 3455855"/>
                <a:gd name="connsiteX50" fmla="*/ 1700686 w 3062442"/>
                <a:gd name="connsiteY50" fmla="*/ 3233864 h 3455855"/>
                <a:gd name="connsiteX51" fmla="*/ 1703700 w 3062442"/>
                <a:gd name="connsiteY51" fmla="*/ 3230865 h 3455855"/>
                <a:gd name="connsiteX52" fmla="*/ 1706714 w 3062442"/>
                <a:gd name="connsiteY52" fmla="*/ 3230865 h 3455855"/>
                <a:gd name="connsiteX53" fmla="*/ 1703700 w 3062442"/>
                <a:gd name="connsiteY53" fmla="*/ 3239864 h 3455855"/>
                <a:gd name="connsiteX54" fmla="*/ 1691644 w 3062442"/>
                <a:gd name="connsiteY54" fmla="*/ 3248864 h 3455855"/>
                <a:gd name="connsiteX55" fmla="*/ 1676574 w 3062442"/>
                <a:gd name="connsiteY55" fmla="*/ 3248864 h 3455855"/>
                <a:gd name="connsiteX56" fmla="*/ 1667531 w 3062442"/>
                <a:gd name="connsiteY56" fmla="*/ 3248864 h 3455855"/>
                <a:gd name="connsiteX57" fmla="*/ 1655475 w 3062442"/>
                <a:gd name="connsiteY57" fmla="*/ 3296862 h 3455855"/>
                <a:gd name="connsiteX58" fmla="*/ 1667531 w 3062442"/>
                <a:gd name="connsiteY58" fmla="*/ 3311861 h 3455855"/>
                <a:gd name="connsiteX59" fmla="*/ 1670545 w 3062442"/>
                <a:gd name="connsiteY59" fmla="*/ 3335860 h 3455855"/>
                <a:gd name="connsiteX60" fmla="*/ 1670545 w 3062442"/>
                <a:gd name="connsiteY60" fmla="*/ 3338860 h 3455855"/>
                <a:gd name="connsiteX61" fmla="*/ 1667531 w 3062442"/>
                <a:gd name="connsiteY61" fmla="*/ 3335860 h 3455855"/>
                <a:gd name="connsiteX62" fmla="*/ 1664517 w 3062442"/>
                <a:gd name="connsiteY62" fmla="*/ 3314861 h 3455855"/>
                <a:gd name="connsiteX63" fmla="*/ 1652461 w 3062442"/>
                <a:gd name="connsiteY63" fmla="*/ 3299862 h 3455855"/>
                <a:gd name="connsiteX64" fmla="*/ 1652461 w 3062442"/>
                <a:gd name="connsiteY64" fmla="*/ 3305861 h 3455855"/>
                <a:gd name="connsiteX65" fmla="*/ 1586152 w 3062442"/>
                <a:gd name="connsiteY65" fmla="*/ 3374859 h 3455855"/>
                <a:gd name="connsiteX66" fmla="*/ 1604236 w 3062442"/>
                <a:gd name="connsiteY66" fmla="*/ 3377858 h 3455855"/>
                <a:gd name="connsiteX67" fmla="*/ 1610264 w 3062442"/>
                <a:gd name="connsiteY67" fmla="*/ 3386858 h 3455855"/>
                <a:gd name="connsiteX68" fmla="*/ 1619306 w 3062442"/>
                <a:gd name="connsiteY68" fmla="*/ 3395858 h 3455855"/>
                <a:gd name="connsiteX69" fmla="*/ 1640405 w 3062442"/>
                <a:gd name="connsiteY69" fmla="*/ 3389858 h 3455855"/>
                <a:gd name="connsiteX70" fmla="*/ 1643419 w 3062442"/>
                <a:gd name="connsiteY70" fmla="*/ 3389858 h 3455855"/>
                <a:gd name="connsiteX71" fmla="*/ 1640405 w 3062442"/>
                <a:gd name="connsiteY71" fmla="*/ 3392858 h 3455855"/>
                <a:gd name="connsiteX72" fmla="*/ 1619306 w 3062442"/>
                <a:gd name="connsiteY72" fmla="*/ 3398858 h 3455855"/>
                <a:gd name="connsiteX73" fmla="*/ 1616292 w 3062442"/>
                <a:gd name="connsiteY73" fmla="*/ 3398858 h 3455855"/>
                <a:gd name="connsiteX74" fmla="*/ 1607250 w 3062442"/>
                <a:gd name="connsiteY74" fmla="*/ 3389858 h 3455855"/>
                <a:gd name="connsiteX75" fmla="*/ 1601222 w 3062442"/>
                <a:gd name="connsiteY75" fmla="*/ 3380858 h 3455855"/>
                <a:gd name="connsiteX76" fmla="*/ 1580123 w 3062442"/>
                <a:gd name="connsiteY76" fmla="*/ 3377858 h 3455855"/>
                <a:gd name="connsiteX77" fmla="*/ 1577109 w 3062442"/>
                <a:gd name="connsiteY77" fmla="*/ 3380858 h 3455855"/>
                <a:gd name="connsiteX78" fmla="*/ 1562039 w 3062442"/>
                <a:gd name="connsiteY78" fmla="*/ 3389858 h 3455855"/>
                <a:gd name="connsiteX79" fmla="*/ 1516828 w 3062442"/>
                <a:gd name="connsiteY79" fmla="*/ 3410857 h 3455855"/>
                <a:gd name="connsiteX80" fmla="*/ 1525870 w 3062442"/>
                <a:gd name="connsiteY80" fmla="*/ 3413857 h 3455855"/>
                <a:gd name="connsiteX81" fmla="*/ 1543955 w 3062442"/>
                <a:gd name="connsiteY81" fmla="*/ 3419857 h 3455855"/>
                <a:gd name="connsiteX82" fmla="*/ 1549983 w 3062442"/>
                <a:gd name="connsiteY82" fmla="*/ 3431856 h 3455855"/>
                <a:gd name="connsiteX83" fmla="*/ 1549983 w 3062442"/>
                <a:gd name="connsiteY83" fmla="*/ 3434856 h 3455855"/>
                <a:gd name="connsiteX84" fmla="*/ 1546969 w 3062442"/>
                <a:gd name="connsiteY84" fmla="*/ 3434856 h 3455855"/>
                <a:gd name="connsiteX85" fmla="*/ 1540941 w 3062442"/>
                <a:gd name="connsiteY85" fmla="*/ 3422857 h 3455855"/>
                <a:gd name="connsiteX86" fmla="*/ 1525870 w 3062442"/>
                <a:gd name="connsiteY86" fmla="*/ 3416857 h 3455855"/>
                <a:gd name="connsiteX87" fmla="*/ 1510800 w 3062442"/>
                <a:gd name="connsiteY87" fmla="*/ 3410857 h 3455855"/>
                <a:gd name="connsiteX88" fmla="*/ 1408322 w 3062442"/>
                <a:gd name="connsiteY88" fmla="*/ 3428856 h 3455855"/>
                <a:gd name="connsiteX89" fmla="*/ 1411336 w 3062442"/>
                <a:gd name="connsiteY89" fmla="*/ 3431856 h 3455855"/>
                <a:gd name="connsiteX90" fmla="*/ 1420378 w 3062442"/>
                <a:gd name="connsiteY90" fmla="*/ 3437856 h 3455855"/>
                <a:gd name="connsiteX91" fmla="*/ 1417364 w 3062442"/>
                <a:gd name="connsiteY91" fmla="*/ 3455855 h 3455855"/>
                <a:gd name="connsiteX92" fmla="*/ 1414350 w 3062442"/>
                <a:gd name="connsiteY92" fmla="*/ 3455855 h 3455855"/>
                <a:gd name="connsiteX93" fmla="*/ 1417364 w 3062442"/>
                <a:gd name="connsiteY93" fmla="*/ 3452855 h 3455855"/>
                <a:gd name="connsiteX94" fmla="*/ 1417364 w 3062442"/>
                <a:gd name="connsiteY94" fmla="*/ 3440856 h 3455855"/>
                <a:gd name="connsiteX95" fmla="*/ 1408322 w 3062442"/>
                <a:gd name="connsiteY95" fmla="*/ 3434856 h 3455855"/>
                <a:gd name="connsiteX96" fmla="*/ 1405308 w 3062442"/>
                <a:gd name="connsiteY96" fmla="*/ 3431856 h 3455855"/>
                <a:gd name="connsiteX97" fmla="*/ 1402294 w 3062442"/>
                <a:gd name="connsiteY97" fmla="*/ 3428856 h 3455855"/>
                <a:gd name="connsiteX98" fmla="*/ 1366125 w 3062442"/>
                <a:gd name="connsiteY98" fmla="*/ 3422857 h 3455855"/>
                <a:gd name="connsiteX99" fmla="*/ 1311872 w 3062442"/>
                <a:gd name="connsiteY99" fmla="*/ 3389858 h 3455855"/>
                <a:gd name="connsiteX100" fmla="*/ 1287759 w 3062442"/>
                <a:gd name="connsiteY100" fmla="*/ 3329860 h 3455855"/>
                <a:gd name="connsiteX101" fmla="*/ 1284745 w 3062442"/>
                <a:gd name="connsiteY101" fmla="*/ 3320861 h 3455855"/>
                <a:gd name="connsiteX102" fmla="*/ 1272689 w 3062442"/>
                <a:gd name="connsiteY102" fmla="*/ 3317861 h 3455855"/>
                <a:gd name="connsiteX103" fmla="*/ 1257618 w 3062442"/>
                <a:gd name="connsiteY103" fmla="*/ 3338860 h 3455855"/>
                <a:gd name="connsiteX104" fmla="*/ 1254604 w 3062442"/>
                <a:gd name="connsiteY104" fmla="*/ 3338860 h 3455855"/>
                <a:gd name="connsiteX105" fmla="*/ 1254604 w 3062442"/>
                <a:gd name="connsiteY105" fmla="*/ 3335860 h 3455855"/>
                <a:gd name="connsiteX106" fmla="*/ 1272689 w 3062442"/>
                <a:gd name="connsiteY106" fmla="*/ 3314861 h 3455855"/>
                <a:gd name="connsiteX107" fmla="*/ 1284745 w 3062442"/>
                <a:gd name="connsiteY107" fmla="*/ 3314861 h 3455855"/>
                <a:gd name="connsiteX108" fmla="*/ 1275703 w 3062442"/>
                <a:gd name="connsiteY108" fmla="*/ 3236864 h 3455855"/>
                <a:gd name="connsiteX109" fmla="*/ 1278717 w 3062442"/>
                <a:gd name="connsiteY109" fmla="*/ 3212865 h 3455855"/>
                <a:gd name="connsiteX110" fmla="*/ 1272689 w 3062442"/>
                <a:gd name="connsiteY110" fmla="*/ 3212865 h 3455855"/>
                <a:gd name="connsiteX111" fmla="*/ 1254604 w 3062442"/>
                <a:gd name="connsiteY111" fmla="*/ 3227865 h 3455855"/>
                <a:gd name="connsiteX112" fmla="*/ 1251590 w 3062442"/>
                <a:gd name="connsiteY112" fmla="*/ 3227865 h 3455855"/>
                <a:gd name="connsiteX113" fmla="*/ 1251590 w 3062442"/>
                <a:gd name="connsiteY113" fmla="*/ 3224865 h 3455855"/>
                <a:gd name="connsiteX114" fmla="*/ 1272689 w 3062442"/>
                <a:gd name="connsiteY114" fmla="*/ 3206866 h 3455855"/>
                <a:gd name="connsiteX115" fmla="*/ 1278717 w 3062442"/>
                <a:gd name="connsiteY115" fmla="*/ 3206866 h 3455855"/>
                <a:gd name="connsiteX116" fmla="*/ 1293787 w 3062442"/>
                <a:gd name="connsiteY116" fmla="*/ 3161867 h 3455855"/>
                <a:gd name="connsiteX117" fmla="*/ 1305843 w 3062442"/>
                <a:gd name="connsiteY117" fmla="*/ 3140868 h 3455855"/>
                <a:gd name="connsiteX118" fmla="*/ 1287759 w 3062442"/>
                <a:gd name="connsiteY118" fmla="*/ 3122869 h 3455855"/>
                <a:gd name="connsiteX119" fmla="*/ 1290773 w 3062442"/>
                <a:gd name="connsiteY119" fmla="*/ 3119869 h 3455855"/>
                <a:gd name="connsiteX120" fmla="*/ 1290773 w 3062442"/>
                <a:gd name="connsiteY120" fmla="*/ 3122869 h 3455855"/>
                <a:gd name="connsiteX121" fmla="*/ 1305843 w 3062442"/>
                <a:gd name="connsiteY121" fmla="*/ 3137868 h 3455855"/>
                <a:gd name="connsiteX122" fmla="*/ 1308858 w 3062442"/>
                <a:gd name="connsiteY122" fmla="*/ 3137868 h 3455855"/>
                <a:gd name="connsiteX123" fmla="*/ 1348040 w 3062442"/>
                <a:gd name="connsiteY123" fmla="*/ 3092870 h 3455855"/>
                <a:gd name="connsiteX124" fmla="*/ 1345026 w 3062442"/>
                <a:gd name="connsiteY124" fmla="*/ 3089870 h 3455855"/>
                <a:gd name="connsiteX125" fmla="*/ 1338998 w 3062442"/>
                <a:gd name="connsiteY125" fmla="*/ 3086871 h 3455855"/>
                <a:gd name="connsiteX126" fmla="*/ 1326942 w 3062442"/>
                <a:gd name="connsiteY126" fmla="*/ 3074871 h 3455855"/>
                <a:gd name="connsiteX127" fmla="*/ 1323928 w 3062442"/>
                <a:gd name="connsiteY127" fmla="*/ 3038873 h 3455855"/>
                <a:gd name="connsiteX128" fmla="*/ 1326942 w 3062442"/>
                <a:gd name="connsiteY128" fmla="*/ 3038873 h 3455855"/>
                <a:gd name="connsiteX129" fmla="*/ 1329956 w 3062442"/>
                <a:gd name="connsiteY129" fmla="*/ 3071871 h 3455855"/>
                <a:gd name="connsiteX130" fmla="*/ 1342012 w 3062442"/>
                <a:gd name="connsiteY130" fmla="*/ 3083871 h 3455855"/>
                <a:gd name="connsiteX131" fmla="*/ 1348040 w 3062442"/>
                <a:gd name="connsiteY131" fmla="*/ 3086871 h 3455855"/>
                <a:gd name="connsiteX132" fmla="*/ 1351054 w 3062442"/>
                <a:gd name="connsiteY132" fmla="*/ 3089870 h 3455855"/>
                <a:gd name="connsiteX133" fmla="*/ 1384209 w 3062442"/>
                <a:gd name="connsiteY133" fmla="*/ 3065871 h 3455855"/>
                <a:gd name="connsiteX134" fmla="*/ 1399279 w 3062442"/>
                <a:gd name="connsiteY134" fmla="*/ 3059872 h 3455855"/>
                <a:gd name="connsiteX135" fmla="*/ 1396265 w 3062442"/>
                <a:gd name="connsiteY135" fmla="*/ 3053872 h 3455855"/>
                <a:gd name="connsiteX136" fmla="*/ 1399279 w 3062442"/>
                <a:gd name="connsiteY136" fmla="*/ 3032873 h 3455855"/>
                <a:gd name="connsiteX137" fmla="*/ 1402294 w 3062442"/>
                <a:gd name="connsiteY137" fmla="*/ 3035873 h 3455855"/>
                <a:gd name="connsiteX138" fmla="*/ 1402294 w 3062442"/>
                <a:gd name="connsiteY138" fmla="*/ 3038873 h 3455855"/>
                <a:gd name="connsiteX139" fmla="*/ 1399279 w 3062442"/>
                <a:gd name="connsiteY139" fmla="*/ 3050872 h 3455855"/>
                <a:gd name="connsiteX140" fmla="*/ 1402294 w 3062442"/>
                <a:gd name="connsiteY140" fmla="*/ 3056872 h 3455855"/>
                <a:gd name="connsiteX141" fmla="*/ 1453533 w 3062442"/>
                <a:gd name="connsiteY141" fmla="*/ 3032873 h 3455855"/>
                <a:gd name="connsiteX142" fmla="*/ 1444490 w 3062442"/>
                <a:gd name="connsiteY142" fmla="*/ 3005874 h 3455855"/>
                <a:gd name="connsiteX143" fmla="*/ 1444490 w 3062442"/>
                <a:gd name="connsiteY143" fmla="*/ 3002874 h 3455855"/>
                <a:gd name="connsiteX144" fmla="*/ 1447505 w 3062442"/>
                <a:gd name="connsiteY144" fmla="*/ 3002874 h 3455855"/>
                <a:gd name="connsiteX145" fmla="*/ 1456547 w 3062442"/>
                <a:gd name="connsiteY145" fmla="*/ 3032873 h 3455855"/>
                <a:gd name="connsiteX146" fmla="*/ 1507786 w 3062442"/>
                <a:gd name="connsiteY146" fmla="*/ 3029873 h 3455855"/>
                <a:gd name="connsiteX147" fmla="*/ 1510800 w 3062442"/>
                <a:gd name="connsiteY147" fmla="*/ 3029873 h 3455855"/>
                <a:gd name="connsiteX148" fmla="*/ 1510800 w 3062442"/>
                <a:gd name="connsiteY148" fmla="*/ 3017873 h 3455855"/>
                <a:gd name="connsiteX149" fmla="*/ 1507786 w 3062442"/>
                <a:gd name="connsiteY149" fmla="*/ 3005874 h 3455855"/>
                <a:gd name="connsiteX150" fmla="*/ 1498744 w 3062442"/>
                <a:gd name="connsiteY150" fmla="*/ 3002874 h 3455855"/>
                <a:gd name="connsiteX151" fmla="*/ 1495730 w 3062442"/>
                <a:gd name="connsiteY151" fmla="*/ 3002874 h 3455855"/>
                <a:gd name="connsiteX152" fmla="*/ 1495730 w 3062442"/>
                <a:gd name="connsiteY152" fmla="*/ 2999874 h 3455855"/>
                <a:gd name="connsiteX153" fmla="*/ 1504395 w 3062442"/>
                <a:gd name="connsiteY153" fmla="*/ 2999499 h 3455855"/>
                <a:gd name="connsiteX154" fmla="*/ 2395250 w 3062442"/>
                <a:gd name="connsiteY154" fmla="*/ 2134838 h 3455855"/>
                <a:gd name="connsiteX155" fmla="*/ 2398262 w 3062442"/>
                <a:gd name="connsiteY155" fmla="*/ 2134838 h 3455855"/>
                <a:gd name="connsiteX156" fmla="*/ 2398262 w 3062442"/>
                <a:gd name="connsiteY156" fmla="*/ 2140834 h 3455855"/>
                <a:gd name="connsiteX157" fmla="*/ 2374168 w 3062442"/>
                <a:gd name="connsiteY157" fmla="*/ 2182807 h 3455855"/>
                <a:gd name="connsiteX158" fmla="*/ 2380192 w 3062442"/>
                <a:gd name="connsiteY158" fmla="*/ 2206792 h 3455855"/>
                <a:gd name="connsiteX159" fmla="*/ 2383203 w 3062442"/>
                <a:gd name="connsiteY159" fmla="*/ 2218784 h 3455855"/>
                <a:gd name="connsiteX160" fmla="*/ 2386215 w 3062442"/>
                <a:gd name="connsiteY160" fmla="*/ 2221782 h 3455855"/>
                <a:gd name="connsiteX161" fmla="*/ 2449461 w 3062442"/>
                <a:gd name="connsiteY161" fmla="*/ 2221782 h 3455855"/>
                <a:gd name="connsiteX162" fmla="*/ 2470543 w 3062442"/>
                <a:gd name="connsiteY162" fmla="*/ 2224780 h 3455855"/>
                <a:gd name="connsiteX163" fmla="*/ 2470543 w 3062442"/>
                <a:gd name="connsiteY163" fmla="*/ 2215786 h 3455855"/>
                <a:gd name="connsiteX164" fmla="*/ 2494637 w 3062442"/>
                <a:gd name="connsiteY164" fmla="*/ 2197798 h 3455855"/>
                <a:gd name="connsiteX165" fmla="*/ 2497649 w 3062442"/>
                <a:gd name="connsiteY165" fmla="*/ 2200796 h 3455855"/>
                <a:gd name="connsiteX166" fmla="*/ 2494637 w 3062442"/>
                <a:gd name="connsiteY166" fmla="*/ 2203794 h 3455855"/>
                <a:gd name="connsiteX167" fmla="*/ 2476567 w 3062442"/>
                <a:gd name="connsiteY167" fmla="*/ 2215786 h 3455855"/>
                <a:gd name="connsiteX168" fmla="*/ 2476567 w 3062442"/>
                <a:gd name="connsiteY168" fmla="*/ 2224780 h 3455855"/>
                <a:gd name="connsiteX169" fmla="*/ 2563907 w 3062442"/>
                <a:gd name="connsiteY169" fmla="*/ 2239771 h 3455855"/>
                <a:gd name="connsiteX170" fmla="*/ 2572942 w 3062442"/>
                <a:gd name="connsiteY170" fmla="*/ 2197798 h 3455855"/>
                <a:gd name="connsiteX171" fmla="*/ 2575954 w 3062442"/>
                <a:gd name="connsiteY171" fmla="*/ 2194800 h 3455855"/>
                <a:gd name="connsiteX172" fmla="*/ 2578966 w 3062442"/>
                <a:gd name="connsiteY172" fmla="*/ 2197798 h 3455855"/>
                <a:gd name="connsiteX173" fmla="*/ 2569930 w 3062442"/>
                <a:gd name="connsiteY173" fmla="*/ 2242769 h 3455855"/>
                <a:gd name="connsiteX174" fmla="*/ 2633177 w 3062442"/>
                <a:gd name="connsiteY174" fmla="*/ 2281744 h 3455855"/>
                <a:gd name="connsiteX175" fmla="*/ 2636188 w 3062442"/>
                <a:gd name="connsiteY175" fmla="*/ 2284742 h 3455855"/>
                <a:gd name="connsiteX176" fmla="*/ 2645224 w 3062442"/>
                <a:gd name="connsiteY176" fmla="*/ 2272750 h 3455855"/>
                <a:gd name="connsiteX177" fmla="*/ 2651247 w 3062442"/>
                <a:gd name="connsiteY177" fmla="*/ 2254761 h 3455855"/>
                <a:gd name="connsiteX178" fmla="*/ 2645224 w 3062442"/>
                <a:gd name="connsiteY178" fmla="*/ 2242769 h 3455855"/>
                <a:gd name="connsiteX179" fmla="*/ 2642212 w 3062442"/>
                <a:gd name="connsiteY179" fmla="*/ 2236773 h 3455855"/>
                <a:gd name="connsiteX180" fmla="*/ 2645224 w 3062442"/>
                <a:gd name="connsiteY180" fmla="*/ 2236773 h 3455855"/>
                <a:gd name="connsiteX181" fmla="*/ 2657270 w 3062442"/>
                <a:gd name="connsiteY181" fmla="*/ 2254761 h 3455855"/>
                <a:gd name="connsiteX182" fmla="*/ 2648235 w 3062442"/>
                <a:gd name="connsiteY182" fmla="*/ 2275748 h 3455855"/>
                <a:gd name="connsiteX183" fmla="*/ 2639200 w 3062442"/>
                <a:gd name="connsiteY183" fmla="*/ 2290738 h 3455855"/>
                <a:gd name="connsiteX184" fmla="*/ 2693411 w 3062442"/>
                <a:gd name="connsiteY184" fmla="*/ 2407663 h 3455855"/>
                <a:gd name="connsiteX185" fmla="*/ 2699435 w 3062442"/>
                <a:gd name="connsiteY185" fmla="*/ 2425651 h 3455855"/>
                <a:gd name="connsiteX186" fmla="*/ 2702446 w 3062442"/>
                <a:gd name="connsiteY186" fmla="*/ 2425651 h 3455855"/>
                <a:gd name="connsiteX187" fmla="*/ 2717505 w 3062442"/>
                <a:gd name="connsiteY187" fmla="*/ 2425651 h 3455855"/>
                <a:gd name="connsiteX188" fmla="*/ 2720517 w 3062442"/>
                <a:gd name="connsiteY188" fmla="*/ 2425651 h 3455855"/>
                <a:gd name="connsiteX189" fmla="*/ 2735575 w 3062442"/>
                <a:gd name="connsiteY189" fmla="*/ 2422653 h 3455855"/>
                <a:gd name="connsiteX190" fmla="*/ 2738587 w 3062442"/>
                <a:gd name="connsiteY190" fmla="*/ 2416657 h 3455855"/>
                <a:gd name="connsiteX191" fmla="*/ 2738587 w 3062442"/>
                <a:gd name="connsiteY191" fmla="*/ 2410661 h 3455855"/>
                <a:gd name="connsiteX192" fmla="*/ 2738587 w 3062442"/>
                <a:gd name="connsiteY192" fmla="*/ 2407663 h 3455855"/>
                <a:gd name="connsiteX193" fmla="*/ 2741599 w 3062442"/>
                <a:gd name="connsiteY193" fmla="*/ 2407663 h 3455855"/>
                <a:gd name="connsiteX194" fmla="*/ 2744611 w 3062442"/>
                <a:gd name="connsiteY194" fmla="*/ 2416657 h 3455855"/>
                <a:gd name="connsiteX195" fmla="*/ 2738587 w 3062442"/>
                <a:gd name="connsiteY195" fmla="*/ 2425651 h 3455855"/>
                <a:gd name="connsiteX196" fmla="*/ 2720517 w 3062442"/>
                <a:gd name="connsiteY196" fmla="*/ 2431647 h 3455855"/>
                <a:gd name="connsiteX197" fmla="*/ 2717505 w 3062442"/>
                <a:gd name="connsiteY197" fmla="*/ 2431647 h 3455855"/>
                <a:gd name="connsiteX198" fmla="*/ 2705458 w 3062442"/>
                <a:gd name="connsiteY198" fmla="*/ 2431647 h 3455855"/>
                <a:gd name="connsiteX199" fmla="*/ 2699435 w 3062442"/>
                <a:gd name="connsiteY199" fmla="*/ 2431647 h 3455855"/>
                <a:gd name="connsiteX200" fmla="*/ 2705458 w 3062442"/>
                <a:gd name="connsiteY200" fmla="*/ 2530584 h 3455855"/>
                <a:gd name="connsiteX201" fmla="*/ 2714493 w 3062442"/>
                <a:gd name="connsiteY201" fmla="*/ 2533582 h 3455855"/>
                <a:gd name="connsiteX202" fmla="*/ 2720517 w 3062442"/>
                <a:gd name="connsiteY202" fmla="*/ 2539578 h 3455855"/>
                <a:gd name="connsiteX203" fmla="*/ 2732564 w 3062442"/>
                <a:gd name="connsiteY203" fmla="*/ 2545574 h 3455855"/>
                <a:gd name="connsiteX204" fmla="*/ 2744611 w 3062442"/>
                <a:gd name="connsiteY204" fmla="*/ 2542576 h 3455855"/>
                <a:gd name="connsiteX205" fmla="*/ 2747622 w 3062442"/>
                <a:gd name="connsiteY205" fmla="*/ 2539578 h 3455855"/>
                <a:gd name="connsiteX206" fmla="*/ 2750634 w 3062442"/>
                <a:gd name="connsiteY206" fmla="*/ 2536580 h 3455855"/>
                <a:gd name="connsiteX207" fmla="*/ 2753646 w 3062442"/>
                <a:gd name="connsiteY207" fmla="*/ 2539578 h 3455855"/>
                <a:gd name="connsiteX208" fmla="*/ 2747622 w 3062442"/>
                <a:gd name="connsiteY208" fmla="*/ 2548572 h 3455855"/>
                <a:gd name="connsiteX209" fmla="*/ 2729552 w 3062442"/>
                <a:gd name="connsiteY209" fmla="*/ 2551570 h 3455855"/>
                <a:gd name="connsiteX210" fmla="*/ 2717505 w 3062442"/>
                <a:gd name="connsiteY210" fmla="*/ 2542576 h 3455855"/>
                <a:gd name="connsiteX211" fmla="*/ 2711482 w 3062442"/>
                <a:gd name="connsiteY211" fmla="*/ 2539578 h 3455855"/>
                <a:gd name="connsiteX212" fmla="*/ 2705458 w 3062442"/>
                <a:gd name="connsiteY212" fmla="*/ 2536580 h 3455855"/>
                <a:gd name="connsiteX213" fmla="*/ 2693411 w 3062442"/>
                <a:gd name="connsiteY213" fmla="*/ 2596541 h 3455855"/>
                <a:gd name="connsiteX214" fmla="*/ 2714493 w 3062442"/>
                <a:gd name="connsiteY214" fmla="*/ 2602537 h 3455855"/>
                <a:gd name="connsiteX215" fmla="*/ 2723528 w 3062442"/>
                <a:gd name="connsiteY215" fmla="*/ 2611532 h 3455855"/>
                <a:gd name="connsiteX216" fmla="*/ 2732564 w 3062442"/>
                <a:gd name="connsiteY216" fmla="*/ 2620526 h 3455855"/>
                <a:gd name="connsiteX217" fmla="*/ 2747622 w 3062442"/>
                <a:gd name="connsiteY217" fmla="*/ 2623524 h 3455855"/>
                <a:gd name="connsiteX218" fmla="*/ 2753646 w 3062442"/>
                <a:gd name="connsiteY218" fmla="*/ 2620526 h 3455855"/>
                <a:gd name="connsiteX219" fmla="*/ 2759669 w 3062442"/>
                <a:gd name="connsiteY219" fmla="*/ 2620526 h 3455855"/>
                <a:gd name="connsiteX220" fmla="*/ 2759669 w 3062442"/>
                <a:gd name="connsiteY220" fmla="*/ 2623524 h 3455855"/>
                <a:gd name="connsiteX221" fmla="*/ 2747622 w 3062442"/>
                <a:gd name="connsiteY221" fmla="*/ 2629520 h 3455855"/>
                <a:gd name="connsiteX222" fmla="*/ 2729552 w 3062442"/>
                <a:gd name="connsiteY222" fmla="*/ 2626522 h 3455855"/>
                <a:gd name="connsiteX223" fmla="*/ 2720517 w 3062442"/>
                <a:gd name="connsiteY223" fmla="*/ 2614530 h 3455855"/>
                <a:gd name="connsiteX224" fmla="*/ 2711482 w 3062442"/>
                <a:gd name="connsiteY224" fmla="*/ 2605535 h 3455855"/>
                <a:gd name="connsiteX225" fmla="*/ 2690399 w 3062442"/>
                <a:gd name="connsiteY225" fmla="*/ 2602537 h 3455855"/>
                <a:gd name="connsiteX226" fmla="*/ 2648235 w 3062442"/>
                <a:gd name="connsiteY226" fmla="*/ 2686483 h 3455855"/>
                <a:gd name="connsiteX227" fmla="*/ 2660282 w 3062442"/>
                <a:gd name="connsiteY227" fmla="*/ 2695478 h 3455855"/>
                <a:gd name="connsiteX228" fmla="*/ 2672329 w 3062442"/>
                <a:gd name="connsiteY228" fmla="*/ 2704472 h 3455855"/>
                <a:gd name="connsiteX229" fmla="*/ 2690399 w 3062442"/>
                <a:gd name="connsiteY229" fmla="*/ 2707470 h 3455855"/>
                <a:gd name="connsiteX230" fmla="*/ 2696423 w 3062442"/>
                <a:gd name="connsiteY230" fmla="*/ 2701474 h 3455855"/>
                <a:gd name="connsiteX231" fmla="*/ 2702446 w 3062442"/>
                <a:gd name="connsiteY231" fmla="*/ 2698476 h 3455855"/>
                <a:gd name="connsiteX232" fmla="*/ 2702446 w 3062442"/>
                <a:gd name="connsiteY232" fmla="*/ 2704472 h 3455855"/>
                <a:gd name="connsiteX233" fmla="*/ 2693411 w 3062442"/>
                <a:gd name="connsiteY233" fmla="*/ 2713466 h 3455855"/>
                <a:gd name="connsiteX234" fmla="*/ 2669317 w 3062442"/>
                <a:gd name="connsiteY234" fmla="*/ 2710468 h 3455855"/>
                <a:gd name="connsiteX235" fmla="*/ 2654259 w 3062442"/>
                <a:gd name="connsiteY235" fmla="*/ 2698476 h 3455855"/>
                <a:gd name="connsiteX236" fmla="*/ 2645224 w 3062442"/>
                <a:gd name="connsiteY236" fmla="*/ 2689481 h 3455855"/>
                <a:gd name="connsiteX237" fmla="*/ 2642212 w 3062442"/>
                <a:gd name="connsiteY237" fmla="*/ 2689481 h 3455855"/>
                <a:gd name="connsiteX238" fmla="*/ 2584989 w 3062442"/>
                <a:gd name="connsiteY238" fmla="*/ 2740449 h 3455855"/>
                <a:gd name="connsiteX239" fmla="*/ 2588001 w 3062442"/>
                <a:gd name="connsiteY239" fmla="*/ 2770429 h 3455855"/>
                <a:gd name="connsiteX240" fmla="*/ 2569930 w 3062442"/>
                <a:gd name="connsiteY240" fmla="*/ 2803408 h 3455855"/>
                <a:gd name="connsiteX241" fmla="*/ 2566919 w 3062442"/>
                <a:gd name="connsiteY241" fmla="*/ 2803408 h 3455855"/>
                <a:gd name="connsiteX242" fmla="*/ 2566919 w 3062442"/>
                <a:gd name="connsiteY242" fmla="*/ 2800410 h 3455855"/>
                <a:gd name="connsiteX243" fmla="*/ 2581977 w 3062442"/>
                <a:gd name="connsiteY243" fmla="*/ 2770429 h 3455855"/>
                <a:gd name="connsiteX244" fmla="*/ 2578966 w 3062442"/>
                <a:gd name="connsiteY244" fmla="*/ 2743447 h 3455855"/>
                <a:gd name="connsiteX245" fmla="*/ 2572942 w 3062442"/>
                <a:gd name="connsiteY245" fmla="*/ 2746445 h 3455855"/>
                <a:gd name="connsiteX246" fmla="*/ 2431391 w 3062442"/>
                <a:gd name="connsiteY246" fmla="*/ 2776426 h 3455855"/>
                <a:gd name="connsiteX247" fmla="*/ 2449461 w 3062442"/>
                <a:gd name="connsiteY247" fmla="*/ 2794414 h 3455855"/>
                <a:gd name="connsiteX248" fmla="*/ 2452473 w 3062442"/>
                <a:gd name="connsiteY248" fmla="*/ 2815400 h 3455855"/>
                <a:gd name="connsiteX249" fmla="*/ 2455485 w 3062442"/>
                <a:gd name="connsiteY249" fmla="*/ 2833389 h 3455855"/>
                <a:gd name="connsiteX250" fmla="*/ 2485602 w 3062442"/>
                <a:gd name="connsiteY250" fmla="*/ 2842383 h 3455855"/>
                <a:gd name="connsiteX251" fmla="*/ 2488614 w 3062442"/>
                <a:gd name="connsiteY251" fmla="*/ 2845381 h 3455855"/>
                <a:gd name="connsiteX252" fmla="*/ 2485602 w 3062442"/>
                <a:gd name="connsiteY252" fmla="*/ 2848379 h 3455855"/>
                <a:gd name="connsiteX253" fmla="*/ 2452473 w 3062442"/>
                <a:gd name="connsiteY253" fmla="*/ 2839385 h 3455855"/>
                <a:gd name="connsiteX254" fmla="*/ 2449461 w 3062442"/>
                <a:gd name="connsiteY254" fmla="*/ 2836387 h 3455855"/>
                <a:gd name="connsiteX255" fmla="*/ 2446450 w 3062442"/>
                <a:gd name="connsiteY255" fmla="*/ 2812402 h 3455855"/>
                <a:gd name="connsiteX256" fmla="*/ 2446450 w 3062442"/>
                <a:gd name="connsiteY256" fmla="*/ 2797412 h 3455855"/>
                <a:gd name="connsiteX257" fmla="*/ 2422356 w 3062442"/>
                <a:gd name="connsiteY257" fmla="*/ 2779424 h 3455855"/>
                <a:gd name="connsiteX258" fmla="*/ 2419344 w 3062442"/>
                <a:gd name="connsiteY258" fmla="*/ 2779424 h 3455855"/>
                <a:gd name="connsiteX259" fmla="*/ 2416332 w 3062442"/>
                <a:gd name="connsiteY259" fmla="*/ 2776426 h 3455855"/>
                <a:gd name="connsiteX260" fmla="*/ 2389227 w 3062442"/>
                <a:gd name="connsiteY260" fmla="*/ 2773427 h 3455855"/>
                <a:gd name="connsiteX261" fmla="*/ 2313934 w 3062442"/>
                <a:gd name="connsiteY261" fmla="*/ 2761435 h 3455855"/>
                <a:gd name="connsiteX262" fmla="*/ 2325980 w 3062442"/>
                <a:gd name="connsiteY262" fmla="*/ 2776426 h 3455855"/>
                <a:gd name="connsiteX263" fmla="*/ 2338027 w 3062442"/>
                <a:gd name="connsiteY263" fmla="*/ 2797412 h 3455855"/>
                <a:gd name="connsiteX264" fmla="*/ 2338027 w 3062442"/>
                <a:gd name="connsiteY264" fmla="*/ 2821397 h 3455855"/>
                <a:gd name="connsiteX265" fmla="*/ 2332004 w 3062442"/>
                <a:gd name="connsiteY265" fmla="*/ 2821397 h 3455855"/>
                <a:gd name="connsiteX266" fmla="*/ 2332004 w 3062442"/>
                <a:gd name="connsiteY266" fmla="*/ 2818399 h 3455855"/>
                <a:gd name="connsiteX267" fmla="*/ 2335016 w 3062442"/>
                <a:gd name="connsiteY267" fmla="*/ 2800410 h 3455855"/>
                <a:gd name="connsiteX268" fmla="*/ 2319957 w 3062442"/>
                <a:gd name="connsiteY268" fmla="*/ 2779424 h 3455855"/>
                <a:gd name="connsiteX269" fmla="*/ 2304898 w 3062442"/>
                <a:gd name="connsiteY269" fmla="*/ 2758437 h 3455855"/>
                <a:gd name="connsiteX270" fmla="*/ 2163347 w 3062442"/>
                <a:gd name="connsiteY270" fmla="*/ 2692480 h 3455855"/>
                <a:gd name="connsiteX271" fmla="*/ 2166359 w 3062442"/>
                <a:gd name="connsiteY271" fmla="*/ 2698476 h 3455855"/>
                <a:gd name="connsiteX272" fmla="*/ 2169371 w 3062442"/>
                <a:gd name="connsiteY272" fmla="*/ 2716464 h 3455855"/>
                <a:gd name="connsiteX273" fmla="*/ 2154312 w 3062442"/>
                <a:gd name="connsiteY273" fmla="*/ 2734453 h 3455855"/>
                <a:gd name="connsiteX274" fmla="*/ 2151300 w 3062442"/>
                <a:gd name="connsiteY274" fmla="*/ 2734453 h 3455855"/>
                <a:gd name="connsiteX275" fmla="*/ 2151300 w 3062442"/>
                <a:gd name="connsiteY275" fmla="*/ 2731454 h 3455855"/>
                <a:gd name="connsiteX276" fmla="*/ 2154312 w 3062442"/>
                <a:gd name="connsiteY276" fmla="*/ 2728456 h 3455855"/>
                <a:gd name="connsiteX277" fmla="*/ 2163347 w 3062442"/>
                <a:gd name="connsiteY277" fmla="*/ 2716464 h 3455855"/>
                <a:gd name="connsiteX278" fmla="*/ 2160335 w 3062442"/>
                <a:gd name="connsiteY278" fmla="*/ 2701474 h 3455855"/>
                <a:gd name="connsiteX279" fmla="*/ 2157324 w 3062442"/>
                <a:gd name="connsiteY279" fmla="*/ 2695478 h 3455855"/>
                <a:gd name="connsiteX280" fmla="*/ 2157324 w 3062442"/>
                <a:gd name="connsiteY280" fmla="*/ 2686483 h 3455855"/>
                <a:gd name="connsiteX281" fmla="*/ 2118171 w 3062442"/>
                <a:gd name="connsiteY281" fmla="*/ 2647508 h 3455855"/>
                <a:gd name="connsiteX282" fmla="*/ 2079019 w 3062442"/>
                <a:gd name="connsiteY282" fmla="*/ 2560564 h 3455855"/>
                <a:gd name="connsiteX283" fmla="*/ 2100101 w 3062442"/>
                <a:gd name="connsiteY283" fmla="*/ 2467624 h 3455855"/>
                <a:gd name="connsiteX284" fmla="*/ 2106124 w 3062442"/>
                <a:gd name="connsiteY284" fmla="*/ 2455632 h 3455855"/>
                <a:gd name="connsiteX285" fmla="*/ 2091066 w 3062442"/>
                <a:gd name="connsiteY285" fmla="*/ 2440642 h 3455855"/>
                <a:gd name="connsiteX286" fmla="*/ 2054925 w 3062442"/>
                <a:gd name="connsiteY286" fmla="*/ 2452634 h 3455855"/>
                <a:gd name="connsiteX287" fmla="*/ 2051913 w 3062442"/>
                <a:gd name="connsiteY287" fmla="*/ 2452634 h 3455855"/>
                <a:gd name="connsiteX288" fmla="*/ 2051913 w 3062442"/>
                <a:gd name="connsiteY288" fmla="*/ 2446638 h 3455855"/>
                <a:gd name="connsiteX289" fmla="*/ 2094077 w 3062442"/>
                <a:gd name="connsiteY289" fmla="*/ 2434645 h 3455855"/>
                <a:gd name="connsiteX290" fmla="*/ 2109136 w 3062442"/>
                <a:gd name="connsiteY290" fmla="*/ 2446638 h 3455855"/>
                <a:gd name="connsiteX291" fmla="*/ 2166359 w 3062442"/>
                <a:gd name="connsiteY291" fmla="*/ 2341705 h 3455855"/>
                <a:gd name="connsiteX292" fmla="*/ 2190453 w 3062442"/>
                <a:gd name="connsiteY292" fmla="*/ 2311724 h 3455855"/>
                <a:gd name="connsiteX293" fmla="*/ 2184429 w 3062442"/>
                <a:gd name="connsiteY293" fmla="*/ 2308726 h 3455855"/>
                <a:gd name="connsiteX294" fmla="*/ 2148289 w 3062442"/>
                <a:gd name="connsiteY294" fmla="*/ 2311724 h 3455855"/>
                <a:gd name="connsiteX295" fmla="*/ 2145277 w 3062442"/>
                <a:gd name="connsiteY295" fmla="*/ 2311724 h 3455855"/>
                <a:gd name="connsiteX296" fmla="*/ 2145277 w 3062442"/>
                <a:gd name="connsiteY296" fmla="*/ 2305728 h 3455855"/>
                <a:gd name="connsiteX297" fmla="*/ 2187441 w 3062442"/>
                <a:gd name="connsiteY297" fmla="*/ 2302730 h 3455855"/>
                <a:gd name="connsiteX298" fmla="*/ 2196476 w 3062442"/>
                <a:gd name="connsiteY298" fmla="*/ 2308726 h 3455855"/>
                <a:gd name="connsiteX299" fmla="*/ 2253699 w 3062442"/>
                <a:gd name="connsiteY299" fmla="*/ 2263755 h 3455855"/>
                <a:gd name="connsiteX300" fmla="*/ 2283816 w 3062442"/>
                <a:gd name="connsiteY300" fmla="*/ 2248765 h 3455855"/>
                <a:gd name="connsiteX301" fmla="*/ 2277793 w 3062442"/>
                <a:gd name="connsiteY301" fmla="*/ 2209790 h 3455855"/>
                <a:gd name="connsiteX302" fmla="*/ 2283816 w 3062442"/>
                <a:gd name="connsiteY302" fmla="*/ 2209790 h 3455855"/>
                <a:gd name="connsiteX303" fmla="*/ 2283816 w 3062442"/>
                <a:gd name="connsiteY303" fmla="*/ 2212788 h 3455855"/>
                <a:gd name="connsiteX304" fmla="*/ 2289840 w 3062442"/>
                <a:gd name="connsiteY304" fmla="*/ 2245767 h 3455855"/>
                <a:gd name="connsiteX305" fmla="*/ 2380192 w 3062442"/>
                <a:gd name="connsiteY305" fmla="*/ 2224780 h 3455855"/>
                <a:gd name="connsiteX306" fmla="*/ 2377180 w 3062442"/>
                <a:gd name="connsiteY306" fmla="*/ 2218784 h 3455855"/>
                <a:gd name="connsiteX307" fmla="*/ 2374168 w 3062442"/>
                <a:gd name="connsiteY307" fmla="*/ 2209790 h 3455855"/>
                <a:gd name="connsiteX308" fmla="*/ 2368145 w 3062442"/>
                <a:gd name="connsiteY308" fmla="*/ 2182807 h 3455855"/>
                <a:gd name="connsiteX309" fmla="*/ 2395250 w 3062442"/>
                <a:gd name="connsiteY309" fmla="*/ 2134838 h 3455855"/>
                <a:gd name="connsiteX310" fmla="*/ 255718 w 3062442"/>
                <a:gd name="connsiteY310" fmla="*/ 1513014 h 3455855"/>
                <a:gd name="connsiteX311" fmla="*/ 258726 w 3062442"/>
                <a:gd name="connsiteY311" fmla="*/ 1513014 h 3455855"/>
                <a:gd name="connsiteX312" fmla="*/ 258726 w 3062442"/>
                <a:gd name="connsiteY312" fmla="*/ 1516021 h 3455855"/>
                <a:gd name="connsiteX313" fmla="*/ 237667 w 3062442"/>
                <a:gd name="connsiteY313" fmla="*/ 1546093 h 3455855"/>
                <a:gd name="connsiteX314" fmla="*/ 243684 w 3062442"/>
                <a:gd name="connsiteY314" fmla="*/ 1564136 h 3455855"/>
                <a:gd name="connsiteX315" fmla="*/ 246692 w 3062442"/>
                <a:gd name="connsiteY315" fmla="*/ 1573157 h 3455855"/>
                <a:gd name="connsiteX316" fmla="*/ 246692 w 3062442"/>
                <a:gd name="connsiteY316" fmla="*/ 1576164 h 3455855"/>
                <a:gd name="connsiteX317" fmla="*/ 294827 w 3062442"/>
                <a:gd name="connsiteY317" fmla="*/ 1576164 h 3455855"/>
                <a:gd name="connsiteX318" fmla="*/ 309870 w 3062442"/>
                <a:gd name="connsiteY318" fmla="*/ 1579171 h 3455855"/>
                <a:gd name="connsiteX319" fmla="*/ 312878 w 3062442"/>
                <a:gd name="connsiteY319" fmla="*/ 1570150 h 3455855"/>
                <a:gd name="connsiteX320" fmla="*/ 330929 w 3062442"/>
                <a:gd name="connsiteY320" fmla="*/ 1555114 h 3455855"/>
                <a:gd name="connsiteX321" fmla="*/ 330929 w 3062442"/>
                <a:gd name="connsiteY321" fmla="*/ 1558121 h 3455855"/>
                <a:gd name="connsiteX322" fmla="*/ 327920 w 3062442"/>
                <a:gd name="connsiteY322" fmla="*/ 1561128 h 3455855"/>
                <a:gd name="connsiteX323" fmla="*/ 315887 w 3062442"/>
                <a:gd name="connsiteY323" fmla="*/ 1573157 h 3455855"/>
                <a:gd name="connsiteX324" fmla="*/ 315887 w 3062442"/>
                <a:gd name="connsiteY324" fmla="*/ 1579171 h 3455855"/>
                <a:gd name="connsiteX325" fmla="*/ 379064 w 3062442"/>
                <a:gd name="connsiteY325" fmla="*/ 1588193 h 3455855"/>
                <a:gd name="connsiteX326" fmla="*/ 388089 w 3062442"/>
                <a:gd name="connsiteY326" fmla="*/ 1558121 h 3455855"/>
                <a:gd name="connsiteX327" fmla="*/ 388089 w 3062442"/>
                <a:gd name="connsiteY327" fmla="*/ 1555114 h 3455855"/>
                <a:gd name="connsiteX328" fmla="*/ 391098 w 3062442"/>
                <a:gd name="connsiteY328" fmla="*/ 1558121 h 3455855"/>
                <a:gd name="connsiteX329" fmla="*/ 385081 w 3062442"/>
                <a:gd name="connsiteY329" fmla="*/ 1591200 h 3455855"/>
                <a:gd name="connsiteX330" fmla="*/ 430208 w 3062442"/>
                <a:gd name="connsiteY330" fmla="*/ 1621271 h 3455855"/>
                <a:gd name="connsiteX331" fmla="*/ 433216 w 3062442"/>
                <a:gd name="connsiteY331" fmla="*/ 1624278 h 3455855"/>
                <a:gd name="connsiteX332" fmla="*/ 439233 w 3062442"/>
                <a:gd name="connsiteY332" fmla="*/ 1612250 h 3455855"/>
                <a:gd name="connsiteX333" fmla="*/ 445250 w 3062442"/>
                <a:gd name="connsiteY333" fmla="*/ 1600221 h 3455855"/>
                <a:gd name="connsiteX334" fmla="*/ 439233 w 3062442"/>
                <a:gd name="connsiteY334" fmla="*/ 1591200 h 3455855"/>
                <a:gd name="connsiteX335" fmla="*/ 439233 w 3062442"/>
                <a:gd name="connsiteY335" fmla="*/ 1588193 h 3455855"/>
                <a:gd name="connsiteX336" fmla="*/ 439233 w 3062442"/>
                <a:gd name="connsiteY336" fmla="*/ 1585186 h 3455855"/>
                <a:gd name="connsiteX337" fmla="*/ 451267 w 3062442"/>
                <a:gd name="connsiteY337" fmla="*/ 1600221 h 3455855"/>
                <a:gd name="connsiteX338" fmla="*/ 442241 w 3062442"/>
                <a:gd name="connsiteY338" fmla="*/ 1615257 h 3455855"/>
                <a:gd name="connsiteX339" fmla="*/ 436224 w 3062442"/>
                <a:gd name="connsiteY339" fmla="*/ 1627285 h 3455855"/>
                <a:gd name="connsiteX340" fmla="*/ 478343 w 3062442"/>
                <a:gd name="connsiteY340" fmla="*/ 1714492 h 3455855"/>
                <a:gd name="connsiteX341" fmla="*/ 481351 w 3062442"/>
                <a:gd name="connsiteY341" fmla="*/ 1726521 h 3455855"/>
                <a:gd name="connsiteX342" fmla="*/ 484360 w 3062442"/>
                <a:gd name="connsiteY342" fmla="*/ 1726521 h 3455855"/>
                <a:gd name="connsiteX343" fmla="*/ 493385 w 3062442"/>
                <a:gd name="connsiteY343" fmla="*/ 1726521 h 3455855"/>
                <a:gd name="connsiteX344" fmla="*/ 496393 w 3062442"/>
                <a:gd name="connsiteY344" fmla="*/ 1726521 h 3455855"/>
                <a:gd name="connsiteX345" fmla="*/ 508427 w 3062442"/>
                <a:gd name="connsiteY345" fmla="*/ 1723514 h 3455855"/>
                <a:gd name="connsiteX346" fmla="*/ 511436 w 3062442"/>
                <a:gd name="connsiteY346" fmla="*/ 1720507 h 3455855"/>
                <a:gd name="connsiteX347" fmla="*/ 508427 w 3062442"/>
                <a:gd name="connsiteY347" fmla="*/ 1717499 h 3455855"/>
                <a:gd name="connsiteX348" fmla="*/ 508427 w 3062442"/>
                <a:gd name="connsiteY348" fmla="*/ 1714492 h 3455855"/>
                <a:gd name="connsiteX349" fmla="*/ 514444 w 3062442"/>
                <a:gd name="connsiteY349" fmla="*/ 1714492 h 3455855"/>
                <a:gd name="connsiteX350" fmla="*/ 514444 w 3062442"/>
                <a:gd name="connsiteY350" fmla="*/ 1720507 h 3455855"/>
                <a:gd name="connsiteX351" fmla="*/ 511436 w 3062442"/>
                <a:gd name="connsiteY351" fmla="*/ 1729528 h 3455855"/>
                <a:gd name="connsiteX352" fmla="*/ 496393 w 3062442"/>
                <a:gd name="connsiteY352" fmla="*/ 1732535 h 3455855"/>
                <a:gd name="connsiteX353" fmla="*/ 493385 w 3062442"/>
                <a:gd name="connsiteY353" fmla="*/ 1732535 h 3455855"/>
                <a:gd name="connsiteX354" fmla="*/ 484360 w 3062442"/>
                <a:gd name="connsiteY354" fmla="*/ 1732535 h 3455855"/>
                <a:gd name="connsiteX355" fmla="*/ 481351 w 3062442"/>
                <a:gd name="connsiteY355" fmla="*/ 1732535 h 3455855"/>
                <a:gd name="connsiteX356" fmla="*/ 484360 w 3062442"/>
                <a:gd name="connsiteY356" fmla="*/ 1804706 h 3455855"/>
                <a:gd name="connsiteX357" fmla="*/ 490376 w 3062442"/>
                <a:gd name="connsiteY357" fmla="*/ 1807714 h 3455855"/>
                <a:gd name="connsiteX358" fmla="*/ 496393 w 3062442"/>
                <a:gd name="connsiteY358" fmla="*/ 1810721 h 3455855"/>
                <a:gd name="connsiteX359" fmla="*/ 505419 w 3062442"/>
                <a:gd name="connsiteY359" fmla="*/ 1816735 h 3455855"/>
                <a:gd name="connsiteX360" fmla="*/ 514444 w 3062442"/>
                <a:gd name="connsiteY360" fmla="*/ 1816735 h 3455855"/>
                <a:gd name="connsiteX361" fmla="*/ 514444 w 3062442"/>
                <a:gd name="connsiteY361" fmla="*/ 1810721 h 3455855"/>
                <a:gd name="connsiteX362" fmla="*/ 517452 w 3062442"/>
                <a:gd name="connsiteY362" fmla="*/ 1810721 h 3455855"/>
                <a:gd name="connsiteX363" fmla="*/ 520461 w 3062442"/>
                <a:gd name="connsiteY363" fmla="*/ 1813728 h 3455855"/>
                <a:gd name="connsiteX364" fmla="*/ 517452 w 3062442"/>
                <a:gd name="connsiteY364" fmla="*/ 1819742 h 3455855"/>
                <a:gd name="connsiteX365" fmla="*/ 505419 w 3062442"/>
                <a:gd name="connsiteY365" fmla="*/ 1819742 h 3455855"/>
                <a:gd name="connsiteX366" fmla="*/ 493385 w 3062442"/>
                <a:gd name="connsiteY366" fmla="*/ 1816735 h 3455855"/>
                <a:gd name="connsiteX367" fmla="*/ 490376 w 3062442"/>
                <a:gd name="connsiteY367" fmla="*/ 1813728 h 3455855"/>
                <a:gd name="connsiteX368" fmla="*/ 484360 w 3062442"/>
                <a:gd name="connsiteY368" fmla="*/ 1810721 h 3455855"/>
                <a:gd name="connsiteX369" fmla="*/ 475334 w 3062442"/>
                <a:gd name="connsiteY369" fmla="*/ 1852821 h 3455855"/>
                <a:gd name="connsiteX370" fmla="*/ 490376 w 3062442"/>
                <a:gd name="connsiteY370" fmla="*/ 1858835 h 3455855"/>
                <a:gd name="connsiteX371" fmla="*/ 499402 w 3062442"/>
                <a:gd name="connsiteY371" fmla="*/ 1864849 h 3455855"/>
                <a:gd name="connsiteX372" fmla="*/ 505419 w 3062442"/>
                <a:gd name="connsiteY372" fmla="*/ 1873871 h 3455855"/>
                <a:gd name="connsiteX373" fmla="*/ 517452 w 3062442"/>
                <a:gd name="connsiteY373" fmla="*/ 1876878 h 3455855"/>
                <a:gd name="connsiteX374" fmla="*/ 520461 w 3062442"/>
                <a:gd name="connsiteY374" fmla="*/ 1873871 h 3455855"/>
                <a:gd name="connsiteX375" fmla="*/ 523469 w 3062442"/>
                <a:gd name="connsiteY375" fmla="*/ 1870863 h 3455855"/>
                <a:gd name="connsiteX376" fmla="*/ 526478 w 3062442"/>
                <a:gd name="connsiteY376" fmla="*/ 1873871 h 3455855"/>
                <a:gd name="connsiteX377" fmla="*/ 517452 w 3062442"/>
                <a:gd name="connsiteY377" fmla="*/ 1879885 h 3455855"/>
                <a:gd name="connsiteX378" fmla="*/ 502410 w 3062442"/>
                <a:gd name="connsiteY378" fmla="*/ 1876878 h 3455855"/>
                <a:gd name="connsiteX379" fmla="*/ 496393 w 3062442"/>
                <a:gd name="connsiteY379" fmla="*/ 1867856 h 3455855"/>
                <a:gd name="connsiteX380" fmla="*/ 487368 w 3062442"/>
                <a:gd name="connsiteY380" fmla="*/ 1861842 h 3455855"/>
                <a:gd name="connsiteX381" fmla="*/ 475334 w 3062442"/>
                <a:gd name="connsiteY381" fmla="*/ 1858835 h 3455855"/>
                <a:gd name="connsiteX382" fmla="*/ 442241 w 3062442"/>
                <a:gd name="connsiteY382" fmla="*/ 1921985 h 3455855"/>
                <a:gd name="connsiteX383" fmla="*/ 451267 w 3062442"/>
                <a:gd name="connsiteY383" fmla="*/ 1927999 h 3455855"/>
                <a:gd name="connsiteX384" fmla="*/ 460292 w 3062442"/>
                <a:gd name="connsiteY384" fmla="*/ 1937020 h 3455855"/>
                <a:gd name="connsiteX385" fmla="*/ 475334 w 3062442"/>
                <a:gd name="connsiteY385" fmla="*/ 1937020 h 3455855"/>
                <a:gd name="connsiteX386" fmla="*/ 478343 w 3062442"/>
                <a:gd name="connsiteY386" fmla="*/ 1934013 h 3455855"/>
                <a:gd name="connsiteX387" fmla="*/ 481351 w 3062442"/>
                <a:gd name="connsiteY387" fmla="*/ 1931006 h 3455855"/>
                <a:gd name="connsiteX388" fmla="*/ 484360 w 3062442"/>
                <a:gd name="connsiteY388" fmla="*/ 1934013 h 3455855"/>
                <a:gd name="connsiteX389" fmla="*/ 475334 w 3062442"/>
                <a:gd name="connsiteY389" fmla="*/ 1943035 h 3455855"/>
                <a:gd name="connsiteX390" fmla="*/ 460292 w 3062442"/>
                <a:gd name="connsiteY390" fmla="*/ 1940028 h 3455855"/>
                <a:gd name="connsiteX391" fmla="*/ 448258 w 3062442"/>
                <a:gd name="connsiteY391" fmla="*/ 1931006 h 3455855"/>
                <a:gd name="connsiteX392" fmla="*/ 439233 w 3062442"/>
                <a:gd name="connsiteY392" fmla="*/ 1924992 h 3455855"/>
                <a:gd name="connsiteX393" fmla="*/ 394106 w 3062442"/>
                <a:gd name="connsiteY393" fmla="*/ 1964085 h 3455855"/>
                <a:gd name="connsiteX394" fmla="*/ 397115 w 3062442"/>
                <a:gd name="connsiteY394" fmla="*/ 1985135 h 3455855"/>
                <a:gd name="connsiteX395" fmla="*/ 385081 w 3062442"/>
                <a:gd name="connsiteY395" fmla="*/ 2009192 h 3455855"/>
                <a:gd name="connsiteX396" fmla="*/ 382072 w 3062442"/>
                <a:gd name="connsiteY396" fmla="*/ 2009192 h 3455855"/>
                <a:gd name="connsiteX397" fmla="*/ 382072 w 3062442"/>
                <a:gd name="connsiteY397" fmla="*/ 2006185 h 3455855"/>
                <a:gd name="connsiteX398" fmla="*/ 394106 w 3062442"/>
                <a:gd name="connsiteY398" fmla="*/ 1985135 h 3455855"/>
                <a:gd name="connsiteX399" fmla="*/ 391098 w 3062442"/>
                <a:gd name="connsiteY399" fmla="*/ 1964085 h 3455855"/>
                <a:gd name="connsiteX400" fmla="*/ 388089 w 3062442"/>
                <a:gd name="connsiteY400" fmla="*/ 1967092 h 3455855"/>
                <a:gd name="connsiteX401" fmla="*/ 282794 w 3062442"/>
                <a:gd name="connsiteY401" fmla="*/ 1991149 h 3455855"/>
                <a:gd name="connsiteX402" fmla="*/ 294827 w 3062442"/>
                <a:gd name="connsiteY402" fmla="*/ 2003177 h 3455855"/>
                <a:gd name="connsiteX403" fmla="*/ 297836 w 3062442"/>
                <a:gd name="connsiteY403" fmla="*/ 2018213 h 3455855"/>
                <a:gd name="connsiteX404" fmla="*/ 297836 w 3062442"/>
                <a:gd name="connsiteY404" fmla="*/ 2030242 h 3455855"/>
                <a:gd name="connsiteX405" fmla="*/ 321903 w 3062442"/>
                <a:gd name="connsiteY405" fmla="*/ 2039263 h 3455855"/>
                <a:gd name="connsiteX406" fmla="*/ 324912 w 3062442"/>
                <a:gd name="connsiteY406" fmla="*/ 2039263 h 3455855"/>
                <a:gd name="connsiteX407" fmla="*/ 321903 w 3062442"/>
                <a:gd name="connsiteY407" fmla="*/ 2042270 h 3455855"/>
                <a:gd name="connsiteX408" fmla="*/ 297836 w 3062442"/>
                <a:gd name="connsiteY408" fmla="*/ 2036256 h 3455855"/>
                <a:gd name="connsiteX409" fmla="*/ 294827 w 3062442"/>
                <a:gd name="connsiteY409" fmla="*/ 2033249 h 3455855"/>
                <a:gd name="connsiteX410" fmla="*/ 291819 w 3062442"/>
                <a:gd name="connsiteY410" fmla="*/ 2018213 h 3455855"/>
                <a:gd name="connsiteX411" fmla="*/ 291819 w 3062442"/>
                <a:gd name="connsiteY411" fmla="*/ 2006185 h 3455855"/>
                <a:gd name="connsiteX412" fmla="*/ 273768 w 3062442"/>
                <a:gd name="connsiteY412" fmla="*/ 1991149 h 3455855"/>
                <a:gd name="connsiteX413" fmla="*/ 270760 w 3062442"/>
                <a:gd name="connsiteY413" fmla="*/ 1988142 h 3455855"/>
                <a:gd name="connsiteX414" fmla="*/ 249701 w 3062442"/>
                <a:gd name="connsiteY414" fmla="*/ 1988142 h 3455855"/>
                <a:gd name="connsiteX415" fmla="*/ 195549 w 3062442"/>
                <a:gd name="connsiteY415" fmla="*/ 1979120 h 3455855"/>
                <a:gd name="connsiteX416" fmla="*/ 201566 w 3062442"/>
                <a:gd name="connsiteY416" fmla="*/ 1988142 h 3455855"/>
                <a:gd name="connsiteX417" fmla="*/ 213599 w 3062442"/>
                <a:gd name="connsiteY417" fmla="*/ 2006185 h 3455855"/>
                <a:gd name="connsiteX418" fmla="*/ 210591 w 3062442"/>
                <a:gd name="connsiteY418" fmla="*/ 2021220 h 3455855"/>
                <a:gd name="connsiteX419" fmla="*/ 207583 w 3062442"/>
                <a:gd name="connsiteY419" fmla="*/ 2024227 h 3455855"/>
                <a:gd name="connsiteX420" fmla="*/ 207583 w 3062442"/>
                <a:gd name="connsiteY420" fmla="*/ 2021220 h 3455855"/>
                <a:gd name="connsiteX421" fmla="*/ 207583 w 3062442"/>
                <a:gd name="connsiteY421" fmla="*/ 2006185 h 3455855"/>
                <a:gd name="connsiteX422" fmla="*/ 198557 w 3062442"/>
                <a:gd name="connsiteY422" fmla="*/ 1991149 h 3455855"/>
                <a:gd name="connsiteX423" fmla="*/ 189532 w 3062442"/>
                <a:gd name="connsiteY423" fmla="*/ 1976113 h 3455855"/>
                <a:gd name="connsiteX424" fmla="*/ 84236 w 3062442"/>
                <a:gd name="connsiteY424" fmla="*/ 1924992 h 3455855"/>
                <a:gd name="connsiteX425" fmla="*/ 84236 w 3062442"/>
                <a:gd name="connsiteY425" fmla="*/ 1927999 h 3455855"/>
                <a:gd name="connsiteX426" fmla="*/ 84236 w 3062442"/>
                <a:gd name="connsiteY426" fmla="*/ 1931006 h 3455855"/>
                <a:gd name="connsiteX427" fmla="*/ 87245 w 3062442"/>
                <a:gd name="connsiteY427" fmla="*/ 1943035 h 3455855"/>
                <a:gd name="connsiteX428" fmla="*/ 75211 w 3062442"/>
                <a:gd name="connsiteY428" fmla="*/ 1958070 h 3455855"/>
                <a:gd name="connsiteX429" fmla="*/ 72202 w 3062442"/>
                <a:gd name="connsiteY429" fmla="*/ 1955063 h 3455855"/>
                <a:gd name="connsiteX430" fmla="*/ 75211 w 3062442"/>
                <a:gd name="connsiteY430" fmla="*/ 1952056 h 3455855"/>
                <a:gd name="connsiteX431" fmla="*/ 81228 w 3062442"/>
                <a:gd name="connsiteY431" fmla="*/ 1943035 h 3455855"/>
                <a:gd name="connsiteX432" fmla="*/ 81228 w 3062442"/>
                <a:gd name="connsiteY432" fmla="*/ 1934013 h 3455855"/>
                <a:gd name="connsiteX433" fmla="*/ 78219 w 3062442"/>
                <a:gd name="connsiteY433" fmla="*/ 1927999 h 3455855"/>
                <a:gd name="connsiteX434" fmla="*/ 78219 w 3062442"/>
                <a:gd name="connsiteY434" fmla="*/ 1921985 h 3455855"/>
                <a:gd name="connsiteX435" fmla="*/ 51143 w 3062442"/>
                <a:gd name="connsiteY435" fmla="*/ 1894920 h 3455855"/>
                <a:gd name="connsiteX436" fmla="*/ 18050 w 3062442"/>
                <a:gd name="connsiteY436" fmla="*/ 1828764 h 3455855"/>
                <a:gd name="connsiteX437" fmla="*/ 36101 w 3062442"/>
                <a:gd name="connsiteY437" fmla="*/ 1759599 h 3455855"/>
                <a:gd name="connsiteX438" fmla="*/ 39110 w 3062442"/>
                <a:gd name="connsiteY438" fmla="*/ 1747571 h 3455855"/>
                <a:gd name="connsiteX439" fmla="*/ 30084 w 3062442"/>
                <a:gd name="connsiteY439" fmla="*/ 1738549 h 3455855"/>
                <a:gd name="connsiteX440" fmla="*/ 3008 w 3062442"/>
                <a:gd name="connsiteY440" fmla="*/ 1747571 h 3455855"/>
                <a:gd name="connsiteX441" fmla="*/ 0 w 3062442"/>
                <a:gd name="connsiteY441" fmla="*/ 1747571 h 3455855"/>
                <a:gd name="connsiteX442" fmla="*/ 0 w 3062442"/>
                <a:gd name="connsiteY442" fmla="*/ 1744564 h 3455855"/>
                <a:gd name="connsiteX443" fmla="*/ 30084 w 3062442"/>
                <a:gd name="connsiteY443" fmla="*/ 1735542 h 3455855"/>
                <a:gd name="connsiteX444" fmla="*/ 42118 w 3062442"/>
                <a:gd name="connsiteY444" fmla="*/ 1744564 h 3455855"/>
                <a:gd name="connsiteX445" fmla="*/ 84236 w 3062442"/>
                <a:gd name="connsiteY445" fmla="*/ 1663371 h 3455855"/>
                <a:gd name="connsiteX446" fmla="*/ 102287 w 3062442"/>
                <a:gd name="connsiteY446" fmla="*/ 1642321 h 3455855"/>
                <a:gd name="connsiteX447" fmla="*/ 99278 w 3062442"/>
                <a:gd name="connsiteY447" fmla="*/ 1639314 h 3455855"/>
                <a:gd name="connsiteX448" fmla="*/ 72202 w 3062442"/>
                <a:gd name="connsiteY448" fmla="*/ 1642321 h 3455855"/>
                <a:gd name="connsiteX449" fmla="*/ 69194 w 3062442"/>
                <a:gd name="connsiteY449" fmla="*/ 1642321 h 3455855"/>
                <a:gd name="connsiteX450" fmla="*/ 69194 w 3062442"/>
                <a:gd name="connsiteY450" fmla="*/ 1639314 h 3455855"/>
                <a:gd name="connsiteX451" fmla="*/ 99278 w 3062442"/>
                <a:gd name="connsiteY451" fmla="*/ 1636307 h 3455855"/>
                <a:gd name="connsiteX452" fmla="*/ 105295 w 3062442"/>
                <a:gd name="connsiteY452" fmla="*/ 1639314 h 3455855"/>
                <a:gd name="connsiteX453" fmla="*/ 147414 w 3062442"/>
                <a:gd name="connsiteY453" fmla="*/ 1606235 h 3455855"/>
                <a:gd name="connsiteX454" fmla="*/ 174490 w 3062442"/>
                <a:gd name="connsiteY454" fmla="*/ 1594207 h 3455855"/>
                <a:gd name="connsiteX455" fmla="*/ 171481 w 3062442"/>
                <a:gd name="connsiteY455" fmla="*/ 1594207 h 3455855"/>
                <a:gd name="connsiteX456" fmla="*/ 168473 w 3062442"/>
                <a:gd name="connsiteY456" fmla="*/ 1567143 h 3455855"/>
                <a:gd name="connsiteX457" fmla="*/ 171481 w 3062442"/>
                <a:gd name="connsiteY457" fmla="*/ 1567143 h 3455855"/>
                <a:gd name="connsiteX458" fmla="*/ 171481 w 3062442"/>
                <a:gd name="connsiteY458" fmla="*/ 1570150 h 3455855"/>
                <a:gd name="connsiteX459" fmla="*/ 177498 w 3062442"/>
                <a:gd name="connsiteY459" fmla="*/ 1594207 h 3455855"/>
                <a:gd name="connsiteX460" fmla="*/ 243684 w 3062442"/>
                <a:gd name="connsiteY460" fmla="*/ 1576164 h 3455855"/>
                <a:gd name="connsiteX461" fmla="*/ 243684 w 3062442"/>
                <a:gd name="connsiteY461" fmla="*/ 1573157 h 3455855"/>
                <a:gd name="connsiteX462" fmla="*/ 240675 w 3062442"/>
                <a:gd name="connsiteY462" fmla="*/ 1567143 h 3455855"/>
                <a:gd name="connsiteX463" fmla="*/ 234659 w 3062442"/>
                <a:gd name="connsiteY463" fmla="*/ 1546093 h 3455855"/>
                <a:gd name="connsiteX464" fmla="*/ 255718 w 3062442"/>
                <a:gd name="connsiteY464" fmla="*/ 1513014 h 3455855"/>
                <a:gd name="connsiteX465" fmla="*/ 2852186 w 3062442"/>
                <a:gd name="connsiteY465" fmla="*/ 1426298 h 3455855"/>
                <a:gd name="connsiteX466" fmla="*/ 2855189 w 3062442"/>
                <a:gd name="connsiteY466" fmla="*/ 1444341 h 3455855"/>
                <a:gd name="connsiteX467" fmla="*/ 2900244 w 3062442"/>
                <a:gd name="connsiteY467" fmla="*/ 1438327 h 3455855"/>
                <a:gd name="connsiteX468" fmla="*/ 2903248 w 3062442"/>
                <a:gd name="connsiteY468" fmla="*/ 1438327 h 3455855"/>
                <a:gd name="connsiteX469" fmla="*/ 2933285 w 3062442"/>
                <a:gd name="connsiteY469" fmla="*/ 1444341 h 3455855"/>
                <a:gd name="connsiteX470" fmla="*/ 2942296 w 3062442"/>
                <a:gd name="connsiteY470" fmla="*/ 1447348 h 3455855"/>
                <a:gd name="connsiteX471" fmla="*/ 2945299 w 3062442"/>
                <a:gd name="connsiteY471" fmla="*/ 1441334 h 3455855"/>
                <a:gd name="connsiteX472" fmla="*/ 2957314 w 3062442"/>
                <a:gd name="connsiteY472" fmla="*/ 1435320 h 3455855"/>
                <a:gd name="connsiteX473" fmla="*/ 2957314 w 3062442"/>
                <a:gd name="connsiteY473" fmla="*/ 1438327 h 3455855"/>
                <a:gd name="connsiteX474" fmla="*/ 2945299 w 3062442"/>
                <a:gd name="connsiteY474" fmla="*/ 1444341 h 3455855"/>
                <a:gd name="connsiteX475" fmla="*/ 2945299 w 3062442"/>
                <a:gd name="connsiteY475" fmla="*/ 1447348 h 3455855"/>
                <a:gd name="connsiteX476" fmla="*/ 2987351 w 3062442"/>
                <a:gd name="connsiteY476" fmla="*/ 1459377 h 3455855"/>
                <a:gd name="connsiteX477" fmla="*/ 2993358 w 3062442"/>
                <a:gd name="connsiteY477" fmla="*/ 1441334 h 3455855"/>
                <a:gd name="connsiteX478" fmla="*/ 2996362 w 3062442"/>
                <a:gd name="connsiteY478" fmla="*/ 1438327 h 3455855"/>
                <a:gd name="connsiteX479" fmla="*/ 2996362 w 3062442"/>
                <a:gd name="connsiteY479" fmla="*/ 1441334 h 3455855"/>
                <a:gd name="connsiteX480" fmla="*/ 2990354 w 3062442"/>
                <a:gd name="connsiteY480" fmla="*/ 1462384 h 3455855"/>
                <a:gd name="connsiteX481" fmla="*/ 3017387 w 3062442"/>
                <a:gd name="connsiteY481" fmla="*/ 1486441 h 3455855"/>
                <a:gd name="connsiteX482" fmla="*/ 3017387 w 3062442"/>
                <a:gd name="connsiteY482" fmla="*/ 1489448 h 3455855"/>
                <a:gd name="connsiteX483" fmla="*/ 3023395 w 3062442"/>
                <a:gd name="connsiteY483" fmla="*/ 1480427 h 3455855"/>
                <a:gd name="connsiteX484" fmla="*/ 3029402 w 3062442"/>
                <a:gd name="connsiteY484" fmla="*/ 1474413 h 3455855"/>
                <a:gd name="connsiteX485" fmla="*/ 3026398 w 3062442"/>
                <a:gd name="connsiteY485" fmla="*/ 1468398 h 3455855"/>
                <a:gd name="connsiteX486" fmla="*/ 3023395 w 3062442"/>
                <a:gd name="connsiteY486" fmla="*/ 1465391 h 3455855"/>
                <a:gd name="connsiteX487" fmla="*/ 3026398 w 3062442"/>
                <a:gd name="connsiteY487" fmla="*/ 1465391 h 3455855"/>
                <a:gd name="connsiteX488" fmla="*/ 3032406 w 3062442"/>
                <a:gd name="connsiteY488" fmla="*/ 1474413 h 3455855"/>
                <a:gd name="connsiteX489" fmla="*/ 3026398 w 3062442"/>
                <a:gd name="connsiteY489" fmla="*/ 1483434 h 3455855"/>
                <a:gd name="connsiteX490" fmla="*/ 3020391 w 3062442"/>
                <a:gd name="connsiteY490" fmla="*/ 1489448 h 3455855"/>
                <a:gd name="connsiteX491" fmla="*/ 3038413 w 3062442"/>
                <a:gd name="connsiteY491" fmla="*/ 1552598 h 3455855"/>
                <a:gd name="connsiteX492" fmla="*/ 3038413 w 3062442"/>
                <a:gd name="connsiteY492" fmla="*/ 1561620 h 3455855"/>
                <a:gd name="connsiteX493" fmla="*/ 3041417 w 3062442"/>
                <a:gd name="connsiteY493" fmla="*/ 1561620 h 3455855"/>
                <a:gd name="connsiteX494" fmla="*/ 3047424 w 3062442"/>
                <a:gd name="connsiteY494" fmla="*/ 1561620 h 3455855"/>
                <a:gd name="connsiteX495" fmla="*/ 3050428 w 3062442"/>
                <a:gd name="connsiteY495" fmla="*/ 1561620 h 3455855"/>
                <a:gd name="connsiteX496" fmla="*/ 3056435 w 3062442"/>
                <a:gd name="connsiteY496" fmla="*/ 1561620 h 3455855"/>
                <a:gd name="connsiteX497" fmla="*/ 3059439 w 3062442"/>
                <a:gd name="connsiteY497" fmla="*/ 1558612 h 3455855"/>
                <a:gd name="connsiteX498" fmla="*/ 3059439 w 3062442"/>
                <a:gd name="connsiteY498" fmla="*/ 1555605 h 3455855"/>
                <a:gd name="connsiteX499" fmla="*/ 3059439 w 3062442"/>
                <a:gd name="connsiteY499" fmla="*/ 1552598 h 3455855"/>
                <a:gd name="connsiteX500" fmla="*/ 3062442 w 3062442"/>
                <a:gd name="connsiteY500" fmla="*/ 1555605 h 3455855"/>
                <a:gd name="connsiteX501" fmla="*/ 3062442 w 3062442"/>
                <a:gd name="connsiteY501" fmla="*/ 1558612 h 3455855"/>
                <a:gd name="connsiteX502" fmla="*/ 3059439 w 3062442"/>
                <a:gd name="connsiteY502" fmla="*/ 1564627 h 3455855"/>
                <a:gd name="connsiteX503" fmla="*/ 3047424 w 3062442"/>
                <a:gd name="connsiteY503" fmla="*/ 1564627 h 3455855"/>
                <a:gd name="connsiteX504" fmla="*/ 3041417 w 3062442"/>
                <a:gd name="connsiteY504" fmla="*/ 1564627 h 3455855"/>
                <a:gd name="connsiteX505" fmla="*/ 3038413 w 3062442"/>
                <a:gd name="connsiteY505" fmla="*/ 1564627 h 3455855"/>
                <a:gd name="connsiteX506" fmla="*/ 3035409 w 3062442"/>
                <a:gd name="connsiteY506" fmla="*/ 1612741 h 3455855"/>
                <a:gd name="connsiteX507" fmla="*/ 3038413 w 3062442"/>
                <a:gd name="connsiteY507" fmla="*/ 1615748 h 3455855"/>
                <a:gd name="connsiteX508" fmla="*/ 3041417 w 3062442"/>
                <a:gd name="connsiteY508" fmla="*/ 1615748 h 3455855"/>
                <a:gd name="connsiteX509" fmla="*/ 3047424 w 3062442"/>
                <a:gd name="connsiteY509" fmla="*/ 1621762 h 3455855"/>
                <a:gd name="connsiteX510" fmla="*/ 3050428 w 3062442"/>
                <a:gd name="connsiteY510" fmla="*/ 1621762 h 3455855"/>
                <a:gd name="connsiteX511" fmla="*/ 3053431 w 3062442"/>
                <a:gd name="connsiteY511" fmla="*/ 1618755 h 3455855"/>
                <a:gd name="connsiteX512" fmla="*/ 3056435 w 3062442"/>
                <a:gd name="connsiteY512" fmla="*/ 1618755 h 3455855"/>
                <a:gd name="connsiteX513" fmla="*/ 3053431 w 3062442"/>
                <a:gd name="connsiteY513" fmla="*/ 1624769 h 3455855"/>
                <a:gd name="connsiteX514" fmla="*/ 3044420 w 3062442"/>
                <a:gd name="connsiteY514" fmla="*/ 1624769 h 3455855"/>
                <a:gd name="connsiteX515" fmla="*/ 3038413 w 3062442"/>
                <a:gd name="connsiteY515" fmla="*/ 1618755 h 3455855"/>
                <a:gd name="connsiteX516" fmla="*/ 3035409 w 3062442"/>
                <a:gd name="connsiteY516" fmla="*/ 1615748 h 3455855"/>
                <a:gd name="connsiteX517" fmla="*/ 3032406 w 3062442"/>
                <a:gd name="connsiteY517" fmla="*/ 1615748 h 3455855"/>
                <a:gd name="connsiteX518" fmla="*/ 3023395 w 3062442"/>
                <a:gd name="connsiteY518" fmla="*/ 1642812 h 3455855"/>
                <a:gd name="connsiteX519" fmla="*/ 3032406 w 3062442"/>
                <a:gd name="connsiteY519" fmla="*/ 1645819 h 3455855"/>
                <a:gd name="connsiteX520" fmla="*/ 3038413 w 3062442"/>
                <a:gd name="connsiteY520" fmla="*/ 1651834 h 3455855"/>
                <a:gd name="connsiteX521" fmla="*/ 3041417 w 3062442"/>
                <a:gd name="connsiteY521" fmla="*/ 1657848 h 3455855"/>
                <a:gd name="connsiteX522" fmla="*/ 3047424 w 3062442"/>
                <a:gd name="connsiteY522" fmla="*/ 1660855 h 3455855"/>
                <a:gd name="connsiteX523" fmla="*/ 3050428 w 3062442"/>
                <a:gd name="connsiteY523" fmla="*/ 1657848 h 3455855"/>
                <a:gd name="connsiteX524" fmla="*/ 3053431 w 3062442"/>
                <a:gd name="connsiteY524" fmla="*/ 1657848 h 3455855"/>
                <a:gd name="connsiteX525" fmla="*/ 3053431 w 3062442"/>
                <a:gd name="connsiteY525" fmla="*/ 1660855 h 3455855"/>
                <a:gd name="connsiteX526" fmla="*/ 3047424 w 3062442"/>
                <a:gd name="connsiteY526" fmla="*/ 1663862 h 3455855"/>
                <a:gd name="connsiteX527" fmla="*/ 3038413 w 3062442"/>
                <a:gd name="connsiteY527" fmla="*/ 1660855 h 3455855"/>
                <a:gd name="connsiteX528" fmla="*/ 3035409 w 3062442"/>
                <a:gd name="connsiteY528" fmla="*/ 1654841 h 3455855"/>
                <a:gd name="connsiteX529" fmla="*/ 3029402 w 3062442"/>
                <a:gd name="connsiteY529" fmla="*/ 1648827 h 3455855"/>
                <a:gd name="connsiteX530" fmla="*/ 3023395 w 3062442"/>
                <a:gd name="connsiteY530" fmla="*/ 1645819 h 3455855"/>
                <a:gd name="connsiteX531" fmla="*/ 2993358 w 3062442"/>
                <a:gd name="connsiteY531" fmla="*/ 1681905 h 3455855"/>
                <a:gd name="connsiteX532" fmla="*/ 2999365 w 3062442"/>
                <a:gd name="connsiteY532" fmla="*/ 1687919 h 3455855"/>
                <a:gd name="connsiteX533" fmla="*/ 3005373 w 3062442"/>
                <a:gd name="connsiteY533" fmla="*/ 1693934 h 3455855"/>
                <a:gd name="connsiteX534" fmla="*/ 3014384 w 3062442"/>
                <a:gd name="connsiteY534" fmla="*/ 1696941 h 3455855"/>
                <a:gd name="connsiteX535" fmla="*/ 3017387 w 3062442"/>
                <a:gd name="connsiteY535" fmla="*/ 1693934 h 3455855"/>
                <a:gd name="connsiteX536" fmla="*/ 3020391 w 3062442"/>
                <a:gd name="connsiteY536" fmla="*/ 1693934 h 3455855"/>
                <a:gd name="connsiteX537" fmla="*/ 3020391 w 3062442"/>
                <a:gd name="connsiteY537" fmla="*/ 1696941 h 3455855"/>
                <a:gd name="connsiteX538" fmla="*/ 3014384 w 3062442"/>
                <a:gd name="connsiteY538" fmla="*/ 1699948 h 3455855"/>
                <a:gd name="connsiteX539" fmla="*/ 3005373 w 3062442"/>
                <a:gd name="connsiteY539" fmla="*/ 1696941 h 3455855"/>
                <a:gd name="connsiteX540" fmla="*/ 2996362 w 3062442"/>
                <a:gd name="connsiteY540" fmla="*/ 1690926 h 3455855"/>
                <a:gd name="connsiteX541" fmla="*/ 2993358 w 3062442"/>
                <a:gd name="connsiteY541" fmla="*/ 1684912 h 3455855"/>
                <a:gd name="connsiteX542" fmla="*/ 2960318 w 3062442"/>
                <a:gd name="connsiteY542" fmla="*/ 1705962 h 3455855"/>
                <a:gd name="connsiteX543" fmla="*/ 2960318 w 3062442"/>
                <a:gd name="connsiteY543" fmla="*/ 1720998 h 3455855"/>
                <a:gd name="connsiteX544" fmla="*/ 2948303 w 3062442"/>
                <a:gd name="connsiteY544" fmla="*/ 1733026 h 3455855"/>
                <a:gd name="connsiteX545" fmla="*/ 2957314 w 3062442"/>
                <a:gd name="connsiteY545" fmla="*/ 1717991 h 3455855"/>
                <a:gd name="connsiteX546" fmla="*/ 2957314 w 3062442"/>
                <a:gd name="connsiteY546" fmla="*/ 1705962 h 3455855"/>
                <a:gd name="connsiteX547" fmla="*/ 2954310 w 3062442"/>
                <a:gd name="connsiteY547" fmla="*/ 1708969 h 3455855"/>
                <a:gd name="connsiteX548" fmla="*/ 2885226 w 3062442"/>
                <a:gd name="connsiteY548" fmla="*/ 1711976 h 3455855"/>
                <a:gd name="connsiteX549" fmla="*/ 2891233 w 3062442"/>
                <a:gd name="connsiteY549" fmla="*/ 1720998 h 3455855"/>
                <a:gd name="connsiteX550" fmla="*/ 2891233 w 3062442"/>
                <a:gd name="connsiteY550" fmla="*/ 1733026 h 3455855"/>
                <a:gd name="connsiteX551" fmla="*/ 2891233 w 3062442"/>
                <a:gd name="connsiteY551" fmla="*/ 1742048 h 3455855"/>
                <a:gd name="connsiteX552" fmla="*/ 2906252 w 3062442"/>
                <a:gd name="connsiteY552" fmla="*/ 1748062 h 3455855"/>
                <a:gd name="connsiteX553" fmla="*/ 2903248 w 3062442"/>
                <a:gd name="connsiteY553" fmla="*/ 1751069 h 3455855"/>
                <a:gd name="connsiteX554" fmla="*/ 2888230 w 3062442"/>
                <a:gd name="connsiteY554" fmla="*/ 1742048 h 3455855"/>
                <a:gd name="connsiteX555" fmla="*/ 2888230 w 3062442"/>
                <a:gd name="connsiteY555" fmla="*/ 1730019 h 3455855"/>
                <a:gd name="connsiteX556" fmla="*/ 2888230 w 3062442"/>
                <a:gd name="connsiteY556" fmla="*/ 1724005 h 3455855"/>
                <a:gd name="connsiteX557" fmla="*/ 2879219 w 3062442"/>
                <a:gd name="connsiteY557" fmla="*/ 1711976 h 3455855"/>
                <a:gd name="connsiteX558" fmla="*/ 2876215 w 3062442"/>
                <a:gd name="connsiteY558" fmla="*/ 1711976 h 3455855"/>
                <a:gd name="connsiteX559" fmla="*/ 2864200 w 3062442"/>
                <a:gd name="connsiteY559" fmla="*/ 1708969 h 3455855"/>
                <a:gd name="connsiteX560" fmla="*/ 2828156 w 3062442"/>
                <a:gd name="connsiteY560" fmla="*/ 1696941 h 3455855"/>
                <a:gd name="connsiteX561" fmla="*/ 2834164 w 3062442"/>
                <a:gd name="connsiteY561" fmla="*/ 1702955 h 3455855"/>
                <a:gd name="connsiteX562" fmla="*/ 2837167 w 3062442"/>
                <a:gd name="connsiteY562" fmla="*/ 1714984 h 3455855"/>
                <a:gd name="connsiteX563" fmla="*/ 2834164 w 3062442"/>
                <a:gd name="connsiteY563" fmla="*/ 1727012 h 3455855"/>
                <a:gd name="connsiteX564" fmla="*/ 2834164 w 3062442"/>
                <a:gd name="connsiteY564" fmla="*/ 1724005 h 3455855"/>
                <a:gd name="connsiteX565" fmla="*/ 2834164 w 3062442"/>
                <a:gd name="connsiteY565" fmla="*/ 1714984 h 3455855"/>
                <a:gd name="connsiteX566" fmla="*/ 2831160 w 3062442"/>
                <a:gd name="connsiteY566" fmla="*/ 1705962 h 3455855"/>
                <a:gd name="connsiteX567" fmla="*/ 2825153 w 3062442"/>
                <a:gd name="connsiteY567" fmla="*/ 1693934 h 3455855"/>
                <a:gd name="connsiteX568" fmla="*/ 2762076 w 3062442"/>
                <a:gd name="connsiteY568" fmla="*/ 1651834 h 3455855"/>
                <a:gd name="connsiteX569" fmla="*/ 2762076 w 3062442"/>
                <a:gd name="connsiteY569" fmla="*/ 1654841 h 3455855"/>
                <a:gd name="connsiteX570" fmla="*/ 2762076 w 3062442"/>
                <a:gd name="connsiteY570" fmla="*/ 1663862 h 3455855"/>
                <a:gd name="connsiteX571" fmla="*/ 2753065 w 3062442"/>
                <a:gd name="connsiteY571" fmla="*/ 1672884 h 3455855"/>
                <a:gd name="connsiteX572" fmla="*/ 2753065 w 3062442"/>
                <a:gd name="connsiteY572" fmla="*/ 1669876 h 3455855"/>
                <a:gd name="connsiteX573" fmla="*/ 2759072 w 3062442"/>
                <a:gd name="connsiteY573" fmla="*/ 1663862 h 3455855"/>
                <a:gd name="connsiteX574" fmla="*/ 2759072 w 3062442"/>
                <a:gd name="connsiteY574" fmla="*/ 1654841 h 3455855"/>
                <a:gd name="connsiteX575" fmla="*/ 2759072 w 3062442"/>
                <a:gd name="connsiteY575" fmla="*/ 1651834 h 3455855"/>
                <a:gd name="connsiteX576" fmla="*/ 2759072 w 3062442"/>
                <a:gd name="connsiteY576" fmla="*/ 1648827 h 3455855"/>
                <a:gd name="connsiteX577" fmla="*/ 2741050 w 3062442"/>
                <a:gd name="connsiteY577" fmla="*/ 1627777 h 3455855"/>
                <a:gd name="connsiteX578" fmla="*/ 2729036 w 3062442"/>
                <a:gd name="connsiteY578" fmla="*/ 1582670 h 3455855"/>
                <a:gd name="connsiteX579" fmla="*/ 2747058 w 3062442"/>
                <a:gd name="connsiteY579" fmla="*/ 1537563 h 3455855"/>
                <a:gd name="connsiteX580" fmla="*/ 2750061 w 3062442"/>
                <a:gd name="connsiteY580" fmla="*/ 1531548 h 3455855"/>
                <a:gd name="connsiteX581" fmla="*/ 2744054 w 3062442"/>
                <a:gd name="connsiteY581" fmla="*/ 1525534 h 3455855"/>
                <a:gd name="connsiteX582" fmla="*/ 2726032 w 3062442"/>
                <a:gd name="connsiteY582" fmla="*/ 1528541 h 3455855"/>
                <a:gd name="connsiteX583" fmla="*/ 2723028 w 3062442"/>
                <a:gd name="connsiteY583" fmla="*/ 1525534 h 3455855"/>
                <a:gd name="connsiteX584" fmla="*/ 2726032 w 3062442"/>
                <a:gd name="connsiteY584" fmla="*/ 1525534 h 3455855"/>
                <a:gd name="connsiteX585" fmla="*/ 2747058 w 3062442"/>
                <a:gd name="connsiteY585" fmla="*/ 1522527 h 3455855"/>
                <a:gd name="connsiteX586" fmla="*/ 2753065 w 3062442"/>
                <a:gd name="connsiteY586" fmla="*/ 1528541 h 3455855"/>
                <a:gd name="connsiteX587" fmla="*/ 2786105 w 3062442"/>
                <a:gd name="connsiteY587" fmla="*/ 1480427 h 3455855"/>
                <a:gd name="connsiteX588" fmla="*/ 2801124 w 3062442"/>
                <a:gd name="connsiteY588" fmla="*/ 1468398 h 3455855"/>
                <a:gd name="connsiteX589" fmla="*/ 2798120 w 3062442"/>
                <a:gd name="connsiteY589" fmla="*/ 1465391 h 3455855"/>
                <a:gd name="connsiteX590" fmla="*/ 2780098 w 3062442"/>
                <a:gd name="connsiteY590" fmla="*/ 1465391 h 3455855"/>
                <a:gd name="connsiteX591" fmla="*/ 2780098 w 3062442"/>
                <a:gd name="connsiteY591" fmla="*/ 1462384 h 3455855"/>
                <a:gd name="connsiteX592" fmla="*/ 2801124 w 3062442"/>
                <a:gd name="connsiteY592" fmla="*/ 1462384 h 3455855"/>
                <a:gd name="connsiteX593" fmla="*/ 2804127 w 3062442"/>
                <a:gd name="connsiteY593" fmla="*/ 1468398 h 3455855"/>
                <a:gd name="connsiteX594" fmla="*/ 2834164 w 3062442"/>
                <a:gd name="connsiteY594" fmla="*/ 1450356 h 3455855"/>
                <a:gd name="connsiteX595" fmla="*/ 2852186 w 3062442"/>
                <a:gd name="connsiteY595" fmla="*/ 1444341 h 3455855"/>
                <a:gd name="connsiteX596" fmla="*/ 2852186 w 3062442"/>
                <a:gd name="connsiteY596" fmla="*/ 1426298 h 3455855"/>
                <a:gd name="connsiteX597" fmla="*/ 2912259 w 3062442"/>
                <a:gd name="connsiteY597" fmla="*/ 1399234 h 3455855"/>
                <a:gd name="connsiteX598" fmla="*/ 2915263 w 3062442"/>
                <a:gd name="connsiteY598" fmla="*/ 1399234 h 3455855"/>
                <a:gd name="connsiteX599" fmla="*/ 2897241 w 3062442"/>
                <a:gd name="connsiteY599" fmla="*/ 1420284 h 3455855"/>
                <a:gd name="connsiteX600" fmla="*/ 2900244 w 3062442"/>
                <a:gd name="connsiteY600" fmla="*/ 1432313 h 3455855"/>
                <a:gd name="connsiteX601" fmla="*/ 2900244 w 3062442"/>
                <a:gd name="connsiteY601" fmla="*/ 1438327 h 3455855"/>
                <a:gd name="connsiteX602" fmla="*/ 2897241 w 3062442"/>
                <a:gd name="connsiteY602" fmla="*/ 1438327 h 3455855"/>
                <a:gd name="connsiteX603" fmla="*/ 2897241 w 3062442"/>
                <a:gd name="connsiteY603" fmla="*/ 1432313 h 3455855"/>
                <a:gd name="connsiteX604" fmla="*/ 2894237 w 3062442"/>
                <a:gd name="connsiteY604" fmla="*/ 1420284 h 3455855"/>
                <a:gd name="connsiteX605" fmla="*/ 2912259 w 3062442"/>
                <a:gd name="connsiteY605" fmla="*/ 1399234 h 3455855"/>
                <a:gd name="connsiteX606" fmla="*/ 627624 w 3062442"/>
                <a:gd name="connsiteY606" fmla="*/ 789717 h 3455855"/>
                <a:gd name="connsiteX607" fmla="*/ 630617 w 3062442"/>
                <a:gd name="connsiteY607" fmla="*/ 792719 h 3455855"/>
                <a:gd name="connsiteX608" fmla="*/ 627624 w 3062442"/>
                <a:gd name="connsiteY608" fmla="*/ 795722 h 3455855"/>
                <a:gd name="connsiteX609" fmla="*/ 627624 w 3062442"/>
                <a:gd name="connsiteY609" fmla="*/ 792719 h 3455855"/>
                <a:gd name="connsiteX610" fmla="*/ 627624 w 3062442"/>
                <a:gd name="connsiteY610" fmla="*/ 789717 h 3455855"/>
                <a:gd name="connsiteX611" fmla="*/ 627624 w 3062442"/>
                <a:gd name="connsiteY611" fmla="*/ 753689 h 3455855"/>
                <a:gd name="connsiteX612" fmla="*/ 630617 w 3062442"/>
                <a:gd name="connsiteY612" fmla="*/ 753689 h 3455855"/>
                <a:gd name="connsiteX613" fmla="*/ 627624 w 3062442"/>
                <a:gd name="connsiteY613" fmla="*/ 759694 h 3455855"/>
                <a:gd name="connsiteX614" fmla="*/ 621639 w 3062442"/>
                <a:gd name="connsiteY614" fmla="*/ 762696 h 3455855"/>
                <a:gd name="connsiteX615" fmla="*/ 615654 w 3062442"/>
                <a:gd name="connsiteY615" fmla="*/ 759694 h 3455855"/>
                <a:gd name="connsiteX616" fmla="*/ 621639 w 3062442"/>
                <a:gd name="connsiteY616" fmla="*/ 759694 h 3455855"/>
                <a:gd name="connsiteX617" fmla="*/ 624632 w 3062442"/>
                <a:gd name="connsiteY617" fmla="*/ 756692 h 3455855"/>
                <a:gd name="connsiteX618" fmla="*/ 627624 w 3062442"/>
                <a:gd name="connsiteY618" fmla="*/ 753689 h 3455855"/>
                <a:gd name="connsiteX619" fmla="*/ 579744 w 3062442"/>
                <a:gd name="connsiteY619" fmla="*/ 696645 h 3455855"/>
                <a:gd name="connsiteX620" fmla="*/ 576752 w 3062442"/>
                <a:gd name="connsiteY620" fmla="*/ 702650 h 3455855"/>
                <a:gd name="connsiteX621" fmla="*/ 573759 w 3062442"/>
                <a:gd name="connsiteY621" fmla="*/ 702650 h 3455855"/>
                <a:gd name="connsiteX622" fmla="*/ 573759 w 3062442"/>
                <a:gd name="connsiteY622" fmla="*/ 699648 h 3455855"/>
                <a:gd name="connsiteX623" fmla="*/ 579744 w 3062442"/>
                <a:gd name="connsiteY623" fmla="*/ 696645 h 3455855"/>
                <a:gd name="connsiteX624" fmla="*/ 576752 w 3062442"/>
                <a:gd name="connsiteY624" fmla="*/ 690641 h 3455855"/>
                <a:gd name="connsiteX625" fmla="*/ 579744 w 3062442"/>
                <a:gd name="connsiteY625" fmla="*/ 693643 h 3455855"/>
                <a:gd name="connsiteX626" fmla="*/ 576752 w 3062442"/>
                <a:gd name="connsiteY626" fmla="*/ 693643 h 3455855"/>
                <a:gd name="connsiteX627" fmla="*/ 576752 w 3062442"/>
                <a:gd name="connsiteY627" fmla="*/ 690641 h 3455855"/>
                <a:gd name="connsiteX628" fmla="*/ 510917 w 3062442"/>
                <a:gd name="connsiteY628" fmla="*/ 657615 h 3455855"/>
                <a:gd name="connsiteX629" fmla="*/ 516902 w 3062442"/>
                <a:gd name="connsiteY629" fmla="*/ 660617 h 3455855"/>
                <a:gd name="connsiteX630" fmla="*/ 519894 w 3062442"/>
                <a:gd name="connsiteY630" fmla="*/ 669624 h 3455855"/>
                <a:gd name="connsiteX631" fmla="*/ 519894 w 3062442"/>
                <a:gd name="connsiteY631" fmla="*/ 675629 h 3455855"/>
                <a:gd name="connsiteX632" fmla="*/ 561789 w 3062442"/>
                <a:gd name="connsiteY632" fmla="*/ 699648 h 3455855"/>
                <a:gd name="connsiteX633" fmla="*/ 567774 w 3062442"/>
                <a:gd name="connsiteY633" fmla="*/ 705652 h 3455855"/>
                <a:gd name="connsiteX634" fmla="*/ 573759 w 3062442"/>
                <a:gd name="connsiteY634" fmla="*/ 702650 h 3455855"/>
                <a:gd name="connsiteX635" fmla="*/ 570767 w 3062442"/>
                <a:gd name="connsiteY635" fmla="*/ 705652 h 3455855"/>
                <a:gd name="connsiteX636" fmla="*/ 570767 w 3062442"/>
                <a:gd name="connsiteY636" fmla="*/ 708655 h 3455855"/>
                <a:gd name="connsiteX637" fmla="*/ 591714 w 3062442"/>
                <a:gd name="connsiteY637" fmla="*/ 738678 h 3455855"/>
                <a:gd name="connsiteX638" fmla="*/ 594707 w 3062442"/>
                <a:gd name="connsiteY638" fmla="*/ 735675 h 3455855"/>
                <a:gd name="connsiteX639" fmla="*/ 597699 w 3062442"/>
                <a:gd name="connsiteY639" fmla="*/ 735675 h 3455855"/>
                <a:gd name="connsiteX640" fmla="*/ 603684 w 3062442"/>
                <a:gd name="connsiteY640" fmla="*/ 735675 h 3455855"/>
                <a:gd name="connsiteX641" fmla="*/ 606677 w 3062442"/>
                <a:gd name="connsiteY641" fmla="*/ 732673 h 3455855"/>
                <a:gd name="connsiteX642" fmla="*/ 606677 w 3062442"/>
                <a:gd name="connsiteY642" fmla="*/ 729671 h 3455855"/>
                <a:gd name="connsiteX643" fmla="*/ 609669 w 3062442"/>
                <a:gd name="connsiteY643" fmla="*/ 729671 h 3455855"/>
                <a:gd name="connsiteX644" fmla="*/ 609669 w 3062442"/>
                <a:gd name="connsiteY644" fmla="*/ 732673 h 3455855"/>
                <a:gd name="connsiteX645" fmla="*/ 603684 w 3062442"/>
                <a:gd name="connsiteY645" fmla="*/ 738678 h 3455855"/>
                <a:gd name="connsiteX646" fmla="*/ 597699 w 3062442"/>
                <a:gd name="connsiteY646" fmla="*/ 738678 h 3455855"/>
                <a:gd name="connsiteX647" fmla="*/ 594707 w 3062442"/>
                <a:gd name="connsiteY647" fmla="*/ 738678 h 3455855"/>
                <a:gd name="connsiteX648" fmla="*/ 603684 w 3062442"/>
                <a:gd name="connsiteY648" fmla="*/ 759694 h 3455855"/>
                <a:gd name="connsiteX649" fmla="*/ 609669 w 3062442"/>
                <a:gd name="connsiteY649" fmla="*/ 756692 h 3455855"/>
                <a:gd name="connsiteX650" fmla="*/ 615654 w 3062442"/>
                <a:gd name="connsiteY650" fmla="*/ 759694 h 3455855"/>
                <a:gd name="connsiteX651" fmla="*/ 609669 w 3062442"/>
                <a:gd name="connsiteY651" fmla="*/ 759694 h 3455855"/>
                <a:gd name="connsiteX652" fmla="*/ 603684 w 3062442"/>
                <a:gd name="connsiteY652" fmla="*/ 762696 h 3455855"/>
                <a:gd name="connsiteX653" fmla="*/ 606677 w 3062442"/>
                <a:gd name="connsiteY653" fmla="*/ 798724 h 3455855"/>
                <a:gd name="connsiteX654" fmla="*/ 612662 w 3062442"/>
                <a:gd name="connsiteY654" fmla="*/ 798724 h 3455855"/>
                <a:gd name="connsiteX655" fmla="*/ 621639 w 3062442"/>
                <a:gd name="connsiteY655" fmla="*/ 798724 h 3455855"/>
                <a:gd name="connsiteX656" fmla="*/ 627624 w 3062442"/>
                <a:gd name="connsiteY656" fmla="*/ 795722 h 3455855"/>
                <a:gd name="connsiteX657" fmla="*/ 621639 w 3062442"/>
                <a:gd name="connsiteY657" fmla="*/ 801726 h 3455855"/>
                <a:gd name="connsiteX658" fmla="*/ 612662 w 3062442"/>
                <a:gd name="connsiteY658" fmla="*/ 801726 h 3455855"/>
                <a:gd name="connsiteX659" fmla="*/ 609669 w 3062442"/>
                <a:gd name="connsiteY659" fmla="*/ 801726 h 3455855"/>
                <a:gd name="connsiteX660" fmla="*/ 606677 w 3062442"/>
                <a:gd name="connsiteY660" fmla="*/ 801726 h 3455855"/>
                <a:gd name="connsiteX661" fmla="*/ 600692 w 3062442"/>
                <a:gd name="connsiteY661" fmla="*/ 828747 h 3455855"/>
                <a:gd name="connsiteX662" fmla="*/ 609669 w 3062442"/>
                <a:gd name="connsiteY662" fmla="*/ 837754 h 3455855"/>
                <a:gd name="connsiteX663" fmla="*/ 609669 w 3062442"/>
                <a:gd name="connsiteY663" fmla="*/ 849763 h 3455855"/>
                <a:gd name="connsiteX664" fmla="*/ 609669 w 3062442"/>
                <a:gd name="connsiteY664" fmla="*/ 852766 h 3455855"/>
                <a:gd name="connsiteX665" fmla="*/ 606677 w 3062442"/>
                <a:gd name="connsiteY665" fmla="*/ 849763 h 3455855"/>
                <a:gd name="connsiteX666" fmla="*/ 606677 w 3062442"/>
                <a:gd name="connsiteY666" fmla="*/ 837754 h 3455855"/>
                <a:gd name="connsiteX667" fmla="*/ 600692 w 3062442"/>
                <a:gd name="connsiteY667" fmla="*/ 831750 h 3455855"/>
                <a:gd name="connsiteX668" fmla="*/ 597699 w 3062442"/>
                <a:gd name="connsiteY668" fmla="*/ 834752 h 3455855"/>
                <a:gd name="connsiteX669" fmla="*/ 561789 w 3062442"/>
                <a:gd name="connsiteY669" fmla="*/ 873782 h 3455855"/>
                <a:gd name="connsiteX670" fmla="*/ 570767 w 3062442"/>
                <a:gd name="connsiteY670" fmla="*/ 873782 h 3455855"/>
                <a:gd name="connsiteX671" fmla="*/ 576752 w 3062442"/>
                <a:gd name="connsiteY671" fmla="*/ 879787 h 3455855"/>
                <a:gd name="connsiteX672" fmla="*/ 579744 w 3062442"/>
                <a:gd name="connsiteY672" fmla="*/ 885791 h 3455855"/>
                <a:gd name="connsiteX673" fmla="*/ 591714 w 3062442"/>
                <a:gd name="connsiteY673" fmla="*/ 882789 h 3455855"/>
                <a:gd name="connsiteX674" fmla="*/ 579744 w 3062442"/>
                <a:gd name="connsiteY674" fmla="*/ 888794 h 3455855"/>
                <a:gd name="connsiteX675" fmla="*/ 573759 w 3062442"/>
                <a:gd name="connsiteY675" fmla="*/ 882789 h 3455855"/>
                <a:gd name="connsiteX676" fmla="*/ 570767 w 3062442"/>
                <a:gd name="connsiteY676" fmla="*/ 876784 h 3455855"/>
                <a:gd name="connsiteX677" fmla="*/ 558797 w 3062442"/>
                <a:gd name="connsiteY677" fmla="*/ 876784 h 3455855"/>
                <a:gd name="connsiteX678" fmla="*/ 555804 w 3062442"/>
                <a:gd name="connsiteY678" fmla="*/ 876784 h 3455855"/>
                <a:gd name="connsiteX679" fmla="*/ 546827 w 3062442"/>
                <a:gd name="connsiteY679" fmla="*/ 882789 h 3455855"/>
                <a:gd name="connsiteX680" fmla="*/ 519894 w 3062442"/>
                <a:gd name="connsiteY680" fmla="*/ 894798 h 3455855"/>
                <a:gd name="connsiteX681" fmla="*/ 528872 w 3062442"/>
                <a:gd name="connsiteY681" fmla="*/ 894798 h 3455855"/>
                <a:gd name="connsiteX682" fmla="*/ 537849 w 3062442"/>
                <a:gd name="connsiteY682" fmla="*/ 900803 h 3455855"/>
                <a:gd name="connsiteX683" fmla="*/ 540842 w 3062442"/>
                <a:gd name="connsiteY683" fmla="*/ 906808 h 3455855"/>
                <a:gd name="connsiteX684" fmla="*/ 540842 w 3062442"/>
                <a:gd name="connsiteY684" fmla="*/ 909810 h 3455855"/>
                <a:gd name="connsiteX685" fmla="*/ 537849 w 3062442"/>
                <a:gd name="connsiteY685" fmla="*/ 906808 h 3455855"/>
                <a:gd name="connsiteX686" fmla="*/ 534857 w 3062442"/>
                <a:gd name="connsiteY686" fmla="*/ 900803 h 3455855"/>
                <a:gd name="connsiteX687" fmla="*/ 525879 w 3062442"/>
                <a:gd name="connsiteY687" fmla="*/ 897801 h 3455855"/>
                <a:gd name="connsiteX688" fmla="*/ 516902 w 3062442"/>
                <a:gd name="connsiteY688" fmla="*/ 894798 h 3455855"/>
                <a:gd name="connsiteX689" fmla="*/ 460045 w 3062442"/>
                <a:gd name="connsiteY689" fmla="*/ 903805 h 3455855"/>
                <a:gd name="connsiteX690" fmla="*/ 463037 w 3062442"/>
                <a:gd name="connsiteY690" fmla="*/ 906808 h 3455855"/>
                <a:gd name="connsiteX691" fmla="*/ 466030 w 3062442"/>
                <a:gd name="connsiteY691" fmla="*/ 909810 h 3455855"/>
                <a:gd name="connsiteX692" fmla="*/ 466030 w 3062442"/>
                <a:gd name="connsiteY692" fmla="*/ 918817 h 3455855"/>
                <a:gd name="connsiteX693" fmla="*/ 463037 w 3062442"/>
                <a:gd name="connsiteY693" fmla="*/ 918817 h 3455855"/>
                <a:gd name="connsiteX694" fmla="*/ 463037 w 3062442"/>
                <a:gd name="connsiteY694" fmla="*/ 912812 h 3455855"/>
                <a:gd name="connsiteX695" fmla="*/ 460045 w 3062442"/>
                <a:gd name="connsiteY695" fmla="*/ 906808 h 3455855"/>
                <a:gd name="connsiteX696" fmla="*/ 457052 w 3062442"/>
                <a:gd name="connsiteY696" fmla="*/ 906808 h 3455855"/>
                <a:gd name="connsiteX697" fmla="*/ 457052 w 3062442"/>
                <a:gd name="connsiteY697" fmla="*/ 903805 h 3455855"/>
                <a:gd name="connsiteX698" fmla="*/ 436105 w 3062442"/>
                <a:gd name="connsiteY698" fmla="*/ 900803 h 3455855"/>
                <a:gd name="connsiteX699" fmla="*/ 403187 w 3062442"/>
                <a:gd name="connsiteY699" fmla="*/ 882789 h 3455855"/>
                <a:gd name="connsiteX700" fmla="*/ 391217 w 3062442"/>
                <a:gd name="connsiteY700" fmla="*/ 846761 h 3455855"/>
                <a:gd name="connsiteX701" fmla="*/ 391217 w 3062442"/>
                <a:gd name="connsiteY701" fmla="*/ 843759 h 3455855"/>
                <a:gd name="connsiteX702" fmla="*/ 382240 w 3062442"/>
                <a:gd name="connsiteY702" fmla="*/ 840757 h 3455855"/>
                <a:gd name="connsiteX703" fmla="*/ 388225 w 3062442"/>
                <a:gd name="connsiteY703" fmla="*/ 840757 h 3455855"/>
                <a:gd name="connsiteX704" fmla="*/ 385232 w 3062442"/>
                <a:gd name="connsiteY704" fmla="*/ 792719 h 3455855"/>
                <a:gd name="connsiteX705" fmla="*/ 385232 w 3062442"/>
                <a:gd name="connsiteY705" fmla="*/ 780710 h 3455855"/>
                <a:gd name="connsiteX706" fmla="*/ 382240 w 3062442"/>
                <a:gd name="connsiteY706" fmla="*/ 780710 h 3455855"/>
                <a:gd name="connsiteX707" fmla="*/ 373262 w 3062442"/>
                <a:gd name="connsiteY707" fmla="*/ 789717 h 3455855"/>
                <a:gd name="connsiteX708" fmla="*/ 370270 w 3062442"/>
                <a:gd name="connsiteY708" fmla="*/ 789717 h 3455855"/>
                <a:gd name="connsiteX709" fmla="*/ 370270 w 3062442"/>
                <a:gd name="connsiteY709" fmla="*/ 786715 h 3455855"/>
                <a:gd name="connsiteX710" fmla="*/ 382240 w 3062442"/>
                <a:gd name="connsiteY710" fmla="*/ 777708 h 3455855"/>
                <a:gd name="connsiteX711" fmla="*/ 385232 w 3062442"/>
                <a:gd name="connsiteY711" fmla="*/ 777708 h 3455855"/>
                <a:gd name="connsiteX712" fmla="*/ 394210 w 3062442"/>
                <a:gd name="connsiteY712" fmla="*/ 750687 h 3455855"/>
                <a:gd name="connsiteX713" fmla="*/ 400195 w 3062442"/>
                <a:gd name="connsiteY713" fmla="*/ 738678 h 3455855"/>
                <a:gd name="connsiteX714" fmla="*/ 391217 w 3062442"/>
                <a:gd name="connsiteY714" fmla="*/ 729671 h 3455855"/>
                <a:gd name="connsiteX715" fmla="*/ 391217 w 3062442"/>
                <a:gd name="connsiteY715" fmla="*/ 726668 h 3455855"/>
                <a:gd name="connsiteX716" fmla="*/ 394210 w 3062442"/>
                <a:gd name="connsiteY716" fmla="*/ 729671 h 3455855"/>
                <a:gd name="connsiteX717" fmla="*/ 403187 w 3062442"/>
                <a:gd name="connsiteY717" fmla="*/ 738678 h 3455855"/>
                <a:gd name="connsiteX718" fmla="*/ 424135 w 3062442"/>
                <a:gd name="connsiteY718" fmla="*/ 711657 h 3455855"/>
                <a:gd name="connsiteX719" fmla="*/ 421142 w 3062442"/>
                <a:gd name="connsiteY719" fmla="*/ 708655 h 3455855"/>
                <a:gd name="connsiteX720" fmla="*/ 412165 w 3062442"/>
                <a:gd name="connsiteY720" fmla="*/ 702650 h 3455855"/>
                <a:gd name="connsiteX721" fmla="*/ 412165 w 3062442"/>
                <a:gd name="connsiteY721" fmla="*/ 681634 h 3455855"/>
                <a:gd name="connsiteX722" fmla="*/ 415157 w 3062442"/>
                <a:gd name="connsiteY722" fmla="*/ 699648 h 3455855"/>
                <a:gd name="connsiteX723" fmla="*/ 421142 w 3062442"/>
                <a:gd name="connsiteY723" fmla="*/ 705652 h 3455855"/>
                <a:gd name="connsiteX724" fmla="*/ 424135 w 3062442"/>
                <a:gd name="connsiteY724" fmla="*/ 708655 h 3455855"/>
                <a:gd name="connsiteX725" fmla="*/ 427127 w 3062442"/>
                <a:gd name="connsiteY725" fmla="*/ 708655 h 3455855"/>
                <a:gd name="connsiteX726" fmla="*/ 445082 w 3062442"/>
                <a:gd name="connsiteY726" fmla="*/ 696645 h 3455855"/>
                <a:gd name="connsiteX727" fmla="*/ 454060 w 3062442"/>
                <a:gd name="connsiteY727" fmla="*/ 693643 h 3455855"/>
                <a:gd name="connsiteX728" fmla="*/ 451067 w 3062442"/>
                <a:gd name="connsiteY728" fmla="*/ 687638 h 3455855"/>
                <a:gd name="connsiteX729" fmla="*/ 454060 w 3062442"/>
                <a:gd name="connsiteY729" fmla="*/ 678631 h 3455855"/>
                <a:gd name="connsiteX730" fmla="*/ 457052 w 3062442"/>
                <a:gd name="connsiteY730" fmla="*/ 678631 h 3455855"/>
                <a:gd name="connsiteX731" fmla="*/ 454060 w 3062442"/>
                <a:gd name="connsiteY731" fmla="*/ 687638 h 3455855"/>
                <a:gd name="connsiteX732" fmla="*/ 457052 w 3062442"/>
                <a:gd name="connsiteY732" fmla="*/ 690641 h 3455855"/>
                <a:gd name="connsiteX733" fmla="*/ 486977 w 3062442"/>
                <a:gd name="connsiteY733" fmla="*/ 678631 h 3455855"/>
                <a:gd name="connsiteX734" fmla="*/ 480992 w 3062442"/>
                <a:gd name="connsiteY734" fmla="*/ 660617 h 3455855"/>
                <a:gd name="connsiteX735" fmla="*/ 486977 w 3062442"/>
                <a:gd name="connsiteY735" fmla="*/ 675629 h 3455855"/>
                <a:gd name="connsiteX736" fmla="*/ 516902 w 3062442"/>
                <a:gd name="connsiteY736" fmla="*/ 675629 h 3455855"/>
                <a:gd name="connsiteX737" fmla="*/ 516902 w 3062442"/>
                <a:gd name="connsiteY737" fmla="*/ 669624 h 3455855"/>
                <a:gd name="connsiteX738" fmla="*/ 516902 w 3062442"/>
                <a:gd name="connsiteY738" fmla="*/ 663620 h 3455855"/>
                <a:gd name="connsiteX739" fmla="*/ 510917 w 3062442"/>
                <a:gd name="connsiteY739" fmla="*/ 660617 h 3455855"/>
                <a:gd name="connsiteX740" fmla="*/ 510917 w 3062442"/>
                <a:gd name="connsiteY740" fmla="*/ 657615 h 3455855"/>
                <a:gd name="connsiteX741" fmla="*/ 1503184 w 3062442"/>
                <a:gd name="connsiteY741" fmla="*/ 560231 h 3455855"/>
                <a:gd name="connsiteX742" fmla="*/ 1534779 w 3062442"/>
                <a:gd name="connsiteY742" fmla="*/ 574492 h 3455855"/>
                <a:gd name="connsiteX743" fmla="*/ 1561861 w 3062442"/>
                <a:gd name="connsiteY743" fmla="*/ 622529 h 3455855"/>
                <a:gd name="connsiteX744" fmla="*/ 1576907 w 3062442"/>
                <a:gd name="connsiteY744" fmla="*/ 673569 h 3455855"/>
                <a:gd name="connsiteX745" fmla="*/ 1907909 w 3062442"/>
                <a:gd name="connsiteY745" fmla="*/ 751629 h 3455855"/>
                <a:gd name="connsiteX746" fmla="*/ 1956055 w 3062442"/>
                <a:gd name="connsiteY746" fmla="*/ 772645 h 3455855"/>
                <a:gd name="connsiteX747" fmla="*/ 1959064 w 3062442"/>
                <a:gd name="connsiteY747" fmla="*/ 763638 h 3455855"/>
                <a:gd name="connsiteX748" fmla="*/ 1980128 w 3062442"/>
                <a:gd name="connsiteY748" fmla="*/ 733615 h 3455855"/>
                <a:gd name="connsiteX749" fmla="*/ 1989155 w 3062442"/>
                <a:gd name="connsiteY749" fmla="*/ 724608 h 3455855"/>
                <a:gd name="connsiteX750" fmla="*/ 2007210 w 3062442"/>
                <a:gd name="connsiteY750" fmla="*/ 688580 h 3455855"/>
                <a:gd name="connsiteX751" fmla="*/ 1998182 w 3062442"/>
                <a:gd name="connsiteY751" fmla="*/ 673569 h 3455855"/>
                <a:gd name="connsiteX752" fmla="*/ 1989155 w 3062442"/>
                <a:gd name="connsiteY752" fmla="*/ 667564 h 3455855"/>
                <a:gd name="connsiteX753" fmla="*/ 1980128 w 3062442"/>
                <a:gd name="connsiteY753" fmla="*/ 658557 h 3455855"/>
                <a:gd name="connsiteX754" fmla="*/ 1986146 w 3062442"/>
                <a:gd name="connsiteY754" fmla="*/ 652552 h 3455855"/>
                <a:gd name="connsiteX755" fmla="*/ 2010219 w 3062442"/>
                <a:gd name="connsiteY755" fmla="*/ 661559 h 3455855"/>
                <a:gd name="connsiteX756" fmla="*/ 2022255 w 3062442"/>
                <a:gd name="connsiteY756" fmla="*/ 691582 h 3455855"/>
                <a:gd name="connsiteX757" fmla="*/ 2001191 w 3062442"/>
                <a:gd name="connsiteY757" fmla="*/ 736617 h 3455855"/>
                <a:gd name="connsiteX758" fmla="*/ 1992164 w 3062442"/>
                <a:gd name="connsiteY758" fmla="*/ 742622 h 3455855"/>
                <a:gd name="connsiteX759" fmla="*/ 1974109 w 3062442"/>
                <a:gd name="connsiteY759" fmla="*/ 769642 h 3455855"/>
                <a:gd name="connsiteX760" fmla="*/ 1968091 w 3062442"/>
                <a:gd name="connsiteY760" fmla="*/ 781652 h 3455855"/>
                <a:gd name="connsiteX761" fmla="*/ 2181738 w 3062442"/>
                <a:gd name="connsiteY761" fmla="*/ 931767 h 3455855"/>
                <a:gd name="connsiteX762" fmla="*/ 2202802 w 3062442"/>
                <a:gd name="connsiteY762" fmla="*/ 922760 h 3455855"/>
                <a:gd name="connsiteX763" fmla="*/ 2220856 w 3062442"/>
                <a:gd name="connsiteY763" fmla="*/ 916756 h 3455855"/>
                <a:gd name="connsiteX764" fmla="*/ 2253957 w 3062442"/>
                <a:gd name="connsiteY764" fmla="*/ 901744 h 3455855"/>
                <a:gd name="connsiteX765" fmla="*/ 2269002 w 3062442"/>
                <a:gd name="connsiteY765" fmla="*/ 874723 h 3455855"/>
                <a:gd name="connsiteX766" fmla="*/ 2262984 w 3062442"/>
                <a:gd name="connsiteY766" fmla="*/ 862714 h 3455855"/>
                <a:gd name="connsiteX767" fmla="*/ 2262984 w 3062442"/>
                <a:gd name="connsiteY767" fmla="*/ 850705 h 3455855"/>
                <a:gd name="connsiteX768" fmla="*/ 2275020 w 3062442"/>
                <a:gd name="connsiteY768" fmla="*/ 850705 h 3455855"/>
                <a:gd name="connsiteX769" fmla="*/ 2284048 w 3062442"/>
                <a:gd name="connsiteY769" fmla="*/ 877726 h 3455855"/>
                <a:gd name="connsiteX770" fmla="*/ 2265993 w 3062442"/>
                <a:gd name="connsiteY770" fmla="*/ 913753 h 3455855"/>
                <a:gd name="connsiteX771" fmla="*/ 2226875 w 3062442"/>
                <a:gd name="connsiteY771" fmla="*/ 931767 h 3455855"/>
                <a:gd name="connsiteX772" fmla="*/ 2208820 w 3062442"/>
                <a:gd name="connsiteY772" fmla="*/ 937772 h 3455855"/>
                <a:gd name="connsiteX773" fmla="*/ 2193774 w 3062442"/>
                <a:gd name="connsiteY773" fmla="*/ 943776 h 3455855"/>
                <a:gd name="connsiteX774" fmla="*/ 2296084 w 3062442"/>
                <a:gd name="connsiteY774" fmla="*/ 1063869 h 3455855"/>
                <a:gd name="connsiteX775" fmla="*/ 2338212 w 3062442"/>
                <a:gd name="connsiteY775" fmla="*/ 1033846 h 3455855"/>
                <a:gd name="connsiteX776" fmla="*/ 2377330 w 3062442"/>
                <a:gd name="connsiteY776" fmla="*/ 1027841 h 3455855"/>
                <a:gd name="connsiteX777" fmla="*/ 2413440 w 3062442"/>
                <a:gd name="connsiteY777" fmla="*/ 1024839 h 3455855"/>
                <a:gd name="connsiteX778" fmla="*/ 2443531 w 3062442"/>
                <a:gd name="connsiteY778" fmla="*/ 1000820 h 3455855"/>
                <a:gd name="connsiteX779" fmla="*/ 2446540 w 3062442"/>
                <a:gd name="connsiteY779" fmla="*/ 982806 h 3455855"/>
                <a:gd name="connsiteX780" fmla="*/ 2449549 w 3062442"/>
                <a:gd name="connsiteY780" fmla="*/ 970797 h 3455855"/>
                <a:gd name="connsiteX781" fmla="*/ 2461585 w 3062442"/>
                <a:gd name="connsiteY781" fmla="*/ 976802 h 3455855"/>
                <a:gd name="connsiteX782" fmla="*/ 2458576 w 3062442"/>
                <a:gd name="connsiteY782" fmla="*/ 1006825 h 3455855"/>
                <a:gd name="connsiteX783" fmla="*/ 2416449 w 3062442"/>
                <a:gd name="connsiteY783" fmla="*/ 1039850 h 3455855"/>
                <a:gd name="connsiteX784" fmla="*/ 2380339 w 3062442"/>
                <a:gd name="connsiteY784" fmla="*/ 1042853 h 3455855"/>
                <a:gd name="connsiteX785" fmla="*/ 2344230 w 3062442"/>
                <a:gd name="connsiteY785" fmla="*/ 1048857 h 3455855"/>
                <a:gd name="connsiteX786" fmla="*/ 2305112 w 3062442"/>
                <a:gd name="connsiteY786" fmla="*/ 1078880 h 3455855"/>
                <a:gd name="connsiteX787" fmla="*/ 2404412 w 3062442"/>
                <a:gd name="connsiteY787" fmla="*/ 1307056 h 3455855"/>
                <a:gd name="connsiteX788" fmla="*/ 2443531 w 3062442"/>
                <a:gd name="connsiteY788" fmla="*/ 1298049 h 3455855"/>
                <a:gd name="connsiteX789" fmla="*/ 2488667 w 3062442"/>
                <a:gd name="connsiteY789" fmla="*/ 1289042 h 3455855"/>
                <a:gd name="connsiteX790" fmla="*/ 2518758 w 3062442"/>
                <a:gd name="connsiteY790" fmla="*/ 1253014 h 3455855"/>
                <a:gd name="connsiteX791" fmla="*/ 2518758 w 3062442"/>
                <a:gd name="connsiteY791" fmla="*/ 1228996 h 3455855"/>
                <a:gd name="connsiteX792" fmla="*/ 2521768 w 3062442"/>
                <a:gd name="connsiteY792" fmla="*/ 1219989 h 3455855"/>
                <a:gd name="connsiteX793" fmla="*/ 2533804 w 3062442"/>
                <a:gd name="connsiteY793" fmla="*/ 1222991 h 3455855"/>
                <a:gd name="connsiteX794" fmla="*/ 2536813 w 3062442"/>
                <a:gd name="connsiteY794" fmla="*/ 1259019 h 3455855"/>
                <a:gd name="connsiteX795" fmla="*/ 2494686 w 3062442"/>
                <a:gd name="connsiteY795" fmla="*/ 1301051 h 3455855"/>
                <a:gd name="connsiteX796" fmla="*/ 2446540 w 3062442"/>
                <a:gd name="connsiteY796" fmla="*/ 1316063 h 3455855"/>
                <a:gd name="connsiteX797" fmla="*/ 2410430 w 3062442"/>
                <a:gd name="connsiteY797" fmla="*/ 1322068 h 3455855"/>
                <a:gd name="connsiteX798" fmla="*/ 2407421 w 3062442"/>
                <a:gd name="connsiteY798" fmla="*/ 1325070 h 3455855"/>
                <a:gd name="connsiteX799" fmla="*/ 2416449 w 3062442"/>
                <a:gd name="connsiteY799" fmla="*/ 1529227 h 3455855"/>
                <a:gd name="connsiteX800" fmla="*/ 2482649 w 3062442"/>
                <a:gd name="connsiteY800" fmla="*/ 1571259 h 3455855"/>
                <a:gd name="connsiteX801" fmla="*/ 2518758 w 3062442"/>
                <a:gd name="connsiteY801" fmla="*/ 1655324 h 3455855"/>
                <a:gd name="connsiteX802" fmla="*/ 2512740 w 3062442"/>
                <a:gd name="connsiteY802" fmla="*/ 1667333 h 3455855"/>
                <a:gd name="connsiteX803" fmla="*/ 2503713 w 3062442"/>
                <a:gd name="connsiteY803" fmla="*/ 1661329 h 3455855"/>
                <a:gd name="connsiteX804" fmla="*/ 2470613 w 3062442"/>
                <a:gd name="connsiteY804" fmla="*/ 1580266 h 3455855"/>
                <a:gd name="connsiteX805" fmla="*/ 2413440 w 3062442"/>
                <a:gd name="connsiteY805" fmla="*/ 1544238 h 3455855"/>
                <a:gd name="connsiteX806" fmla="*/ 2410430 w 3062442"/>
                <a:gd name="connsiteY806" fmla="*/ 1559250 h 3455855"/>
                <a:gd name="connsiteX807" fmla="*/ 2238911 w 3062442"/>
                <a:gd name="connsiteY807" fmla="*/ 1898511 h 3455855"/>
                <a:gd name="connsiteX808" fmla="*/ 2305112 w 3062442"/>
                <a:gd name="connsiteY808" fmla="*/ 1892506 h 3455855"/>
                <a:gd name="connsiteX809" fmla="*/ 2347239 w 3062442"/>
                <a:gd name="connsiteY809" fmla="*/ 1919527 h 3455855"/>
                <a:gd name="connsiteX810" fmla="*/ 2389367 w 3062442"/>
                <a:gd name="connsiteY810" fmla="*/ 1943546 h 3455855"/>
                <a:gd name="connsiteX811" fmla="*/ 2458576 w 3062442"/>
                <a:gd name="connsiteY811" fmla="*/ 1898511 h 3455855"/>
                <a:gd name="connsiteX812" fmla="*/ 2470613 w 3062442"/>
                <a:gd name="connsiteY812" fmla="*/ 1898511 h 3455855"/>
                <a:gd name="connsiteX813" fmla="*/ 2470613 w 3062442"/>
                <a:gd name="connsiteY813" fmla="*/ 1910520 h 3455855"/>
                <a:gd name="connsiteX814" fmla="*/ 2395385 w 3062442"/>
                <a:gd name="connsiteY814" fmla="*/ 1961560 h 3455855"/>
                <a:gd name="connsiteX815" fmla="*/ 2386358 w 3062442"/>
                <a:gd name="connsiteY815" fmla="*/ 1961560 h 3455855"/>
                <a:gd name="connsiteX816" fmla="*/ 2335203 w 3062442"/>
                <a:gd name="connsiteY816" fmla="*/ 1931537 h 3455855"/>
                <a:gd name="connsiteX817" fmla="*/ 2302102 w 3062442"/>
                <a:gd name="connsiteY817" fmla="*/ 1907518 h 3455855"/>
                <a:gd name="connsiteX818" fmla="*/ 2223866 w 3062442"/>
                <a:gd name="connsiteY818" fmla="*/ 1922530 h 3455855"/>
                <a:gd name="connsiteX819" fmla="*/ 2220856 w 3062442"/>
                <a:gd name="connsiteY819" fmla="*/ 1925532 h 3455855"/>
                <a:gd name="connsiteX820" fmla="*/ 2208820 w 3062442"/>
                <a:gd name="connsiteY820" fmla="*/ 1931537 h 3455855"/>
                <a:gd name="connsiteX821" fmla="*/ 2160674 w 3062442"/>
                <a:gd name="connsiteY821" fmla="*/ 1985578 h 3455855"/>
                <a:gd name="connsiteX822" fmla="*/ 2013228 w 3062442"/>
                <a:gd name="connsiteY822" fmla="*/ 2114677 h 3455855"/>
                <a:gd name="connsiteX823" fmla="*/ 2058365 w 3062442"/>
                <a:gd name="connsiteY823" fmla="*/ 2114677 h 3455855"/>
                <a:gd name="connsiteX824" fmla="*/ 2127574 w 3062442"/>
                <a:gd name="connsiteY824" fmla="*/ 2123684 h 3455855"/>
                <a:gd name="connsiteX825" fmla="*/ 2169702 w 3062442"/>
                <a:gd name="connsiteY825" fmla="*/ 2165717 h 3455855"/>
                <a:gd name="connsiteX826" fmla="*/ 2166693 w 3062442"/>
                <a:gd name="connsiteY826" fmla="*/ 2174724 h 3455855"/>
                <a:gd name="connsiteX827" fmla="*/ 2163683 w 3062442"/>
                <a:gd name="connsiteY827" fmla="*/ 2177726 h 3455855"/>
                <a:gd name="connsiteX828" fmla="*/ 2154656 w 3062442"/>
                <a:gd name="connsiteY828" fmla="*/ 2171721 h 3455855"/>
                <a:gd name="connsiteX829" fmla="*/ 2121556 w 3062442"/>
                <a:gd name="connsiteY829" fmla="*/ 2138696 h 3455855"/>
                <a:gd name="connsiteX830" fmla="*/ 2058365 w 3062442"/>
                <a:gd name="connsiteY830" fmla="*/ 2132691 h 3455855"/>
                <a:gd name="connsiteX831" fmla="*/ 1992164 w 3062442"/>
                <a:gd name="connsiteY831" fmla="*/ 2129689 h 3455855"/>
                <a:gd name="connsiteX832" fmla="*/ 1619034 w 3062442"/>
                <a:gd name="connsiteY832" fmla="*/ 2306825 h 3455855"/>
                <a:gd name="connsiteX833" fmla="*/ 1622044 w 3062442"/>
                <a:gd name="connsiteY833" fmla="*/ 2309828 h 3455855"/>
                <a:gd name="connsiteX834" fmla="*/ 1637089 w 3062442"/>
                <a:gd name="connsiteY834" fmla="*/ 2315832 h 3455855"/>
                <a:gd name="connsiteX835" fmla="*/ 1676208 w 3062442"/>
                <a:gd name="connsiteY835" fmla="*/ 2333846 h 3455855"/>
                <a:gd name="connsiteX836" fmla="*/ 1691253 w 3062442"/>
                <a:gd name="connsiteY836" fmla="*/ 2399897 h 3455855"/>
                <a:gd name="connsiteX837" fmla="*/ 1685235 w 3062442"/>
                <a:gd name="connsiteY837" fmla="*/ 2402899 h 3455855"/>
                <a:gd name="connsiteX838" fmla="*/ 1679217 w 3062442"/>
                <a:gd name="connsiteY838" fmla="*/ 2399897 h 3455855"/>
                <a:gd name="connsiteX839" fmla="*/ 1679217 w 3062442"/>
                <a:gd name="connsiteY839" fmla="*/ 2387888 h 3455855"/>
                <a:gd name="connsiteX840" fmla="*/ 1667180 w 3062442"/>
                <a:gd name="connsiteY840" fmla="*/ 2348858 h 3455855"/>
                <a:gd name="connsiteX841" fmla="*/ 1631071 w 3062442"/>
                <a:gd name="connsiteY841" fmla="*/ 2330844 h 3455855"/>
                <a:gd name="connsiteX842" fmla="*/ 1616025 w 3062442"/>
                <a:gd name="connsiteY842" fmla="*/ 2324839 h 3455855"/>
                <a:gd name="connsiteX843" fmla="*/ 1594962 w 3062442"/>
                <a:gd name="connsiteY843" fmla="*/ 2312830 h 3455855"/>
                <a:gd name="connsiteX844" fmla="*/ 1456542 w 3062442"/>
                <a:gd name="connsiteY844" fmla="*/ 2327841 h 3455855"/>
                <a:gd name="connsiteX845" fmla="*/ 1206786 w 3062442"/>
                <a:gd name="connsiteY845" fmla="*/ 2264793 h 3455855"/>
                <a:gd name="connsiteX846" fmla="*/ 1053322 w 3062442"/>
                <a:gd name="connsiteY846" fmla="*/ 2063638 h 3455855"/>
                <a:gd name="connsiteX847" fmla="*/ 1035267 w 3062442"/>
                <a:gd name="connsiteY847" fmla="*/ 2033615 h 3455855"/>
                <a:gd name="connsiteX848" fmla="*/ 987121 w 3062442"/>
                <a:gd name="connsiteY848" fmla="*/ 2042622 h 3455855"/>
                <a:gd name="connsiteX849" fmla="*/ 948003 w 3062442"/>
                <a:gd name="connsiteY849" fmla="*/ 2132691 h 3455855"/>
                <a:gd name="connsiteX850" fmla="*/ 941985 w 3062442"/>
                <a:gd name="connsiteY850" fmla="*/ 2138696 h 3455855"/>
                <a:gd name="connsiteX851" fmla="*/ 938976 w 3062442"/>
                <a:gd name="connsiteY851" fmla="*/ 2138696 h 3455855"/>
                <a:gd name="connsiteX852" fmla="*/ 932957 w 3062442"/>
                <a:gd name="connsiteY852" fmla="*/ 2132691 h 3455855"/>
                <a:gd name="connsiteX853" fmla="*/ 978094 w 3062442"/>
                <a:gd name="connsiteY853" fmla="*/ 2027610 h 3455855"/>
                <a:gd name="connsiteX854" fmla="*/ 1026240 w 3062442"/>
                <a:gd name="connsiteY854" fmla="*/ 2018603 h 3455855"/>
                <a:gd name="connsiteX855" fmla="*/ 899857 w 3062442"/>
                <a:gd name="connsiteY855" fmla="*/ 1721375 h 3455855"/>
                <a:gd name="connsiteX856" fmla="*/ 881802 w 3062442"/>
                <a:gd name="connsiteY856" fmla="*/ 1625301 h 3455855"/>
                <a:gd name="connsiteX857" fmla="*/ 860739 w 3062442"/>
                <a:gd name="connsiteY857" fmla="*/ 1631306 h 3455855"/>
                <a:gd name="connsiteX858" fmla="*/ 812593 w 3062442"/>
                <a:gd name="connsiteY858" fmla="*/ 1712368 h 3455855"/>
                <a:gd name="connsiteX859" fmla="*/ 803566 w 3062442"/>
                <a:gd name="connsiteY859" fmla="*/ 1718372 h 3455855"/>
                <a:gd name="connsiteX860" fmla="*/ 797547 w 3062442"/>
                <a:gd name="connsiteY860" fmla="*/ 1709366 h 3455855"/>
                <a:gd name="connsiteX861" fmla="*/ 854720 w 3062442"/>
                <a:gd name="connsiteY861" fmla="*/ 1616294 h 3455855"/>
                <a:gd name="connsiteX862" fmla="*/ 878793 w 3062442"/>
                <a:gd name="connsiteY862" fmla="*/ 1607287 h 3455855"/>
                <a:gd name="connsiteX863" fmla="*/ 884812 w 3062442"/>
                <a:gd name="connsiteY863" fmla="*/ 1421144 h 3455855"/>
                <a:gd name="connsiteX864" fmla="*/ 905875 w 3062442"/>
                <a:gd name="connsiteY864" fmla="*/ 1328072 h 3455855"/>
                <a:gd name="connsiteX865" fmla="*/ 902866 w 3062442"/>
                <a:gd name="connsiteY865" fmla="*/ 1325070 h 3455855"/>
                <a:gd name="connsiteX866" fmla="*/ 818611 w 3062442"/>
                <a:gd name="connsiteY866" fmla="*/ 1277033 h 3455855"/>
                <a:gd name="connsiteX867" fmla="*/ 821620 w 3062442"/>
                <a:gd name="connsiteY867" fmla="*/ 1268026 h 3455855"/>
                <a:gd name="connsiteX868" fmla="*/ 830648 w 3062442"/>
                <a:gd name="connsiteY868" fmla="*/ 1271028 h 3455855"/>
                <a:gd name="connsiteX869" fmla="*/ 905875 w 3062442"/>
                <a:gd name="connsiteY869" fmla="*/ 1310058 h 3455855"/>
                <a:gd name="connsiteX870" fmla="*/ 911894 w 3062442"/>
                <a:gd name="connsiteY870" fmla="*/ 1310058 h 3455855"/>
                <a:gd name="connsiteX871" fmla="*/ 1011194 w 3062442"/>
                <a:gd name="connsiteY871" fmla="*/ 1090890 h 3455855"/>
                <a:gd name="connsiteX872" fmla="*/ 999158 w 3062442"/>
                <a:gd name="connsiteY872" fmla="*/ 1087887 h 3455855"/>
                <a:gd name="connsiteX873" fmla="*/ 975085 w 3062442"/>
                <a:gd name="connsiteY873" fmla="*/ 1078880 h 3455855"/>
                <a:gd name="connsiteX874" fmla="*/ 908884 w 3062442"/>
                <a:gd name="connsiteY874" fmla="*/ 1051860 h 3455855"/>
                <a:gd name="connsiteX875" fmla="*/ 854720 w 3062442"/>
                <a:gd name="connsiteY875" fmla="*/ 916756 h 3455855"/>
                <a:gd name="connsiteX876" fmla="*/ 860739 w 3062442"/>
                <a:gd name="connsiteY876" fmla="*/ 907749 h 3455855"/>
                <a:gd name="connsiteX877" fmla="*/ 869766 w 3062442"/>
                <a:gd name="connsiteY877" fmla="*/ 916756 h 3455855"/>
                <a:gd name="connsiteX878" fmla="*/ 917912 w 3062442"/>
                <a:gd name="connsiteY878" fmla="*/ 1039850 h 3455855"/>
                <a:gd name="connsiteX879" fmla="*/ 981103 w 3062442"/>
                <a:gd name="connsiteY879" fmla="*/ 1063869 h 3455855"/>
                <a:gd name="connsiteX880" fmla="*/ 1005176 w 3062442"/>
                <a:gd name="connsiteY880" fmla="*/ 1072876 h 3455855"/>
                <a:gd name="connsiteX881" fmla="*/ 1020222 w 3062442"/>
                <a:gd name="connsiteY881" fmla="*/ 1078880 h 3455855"/>
                <a:gd name="connsiteX882" fmla="*/ 1122531 w 3062442"/>
                <a:gd name="connsiteY882" fmla="*/ 949781 h 3455855"/>
                <a:gd name="connsiteX883" fmla="*/ 1164659 w 3062442"/>
                <a:gd name="connsiteY883" fmla="*/ 907749 h 3455855"/>
                <a:gd name="connsiteX884" fmla="*/ 1146604 w 3062442"/>
                <a:gd name="connsiteY884" fmla="*/ 889735 h 3455855"/>
                <a:gd name="connsiteX885" fmla="*/ 1146604 w 3062442"/>
                <a:gd name="connsiteY885" fmla="*/ 808672 h 3455855"/>
                <a:gd name="connsiteX886" fmla="*/ 1158641 w 3062442"/>
                <a:gd name="connsiteY886" fmla="*/ 811675 h 3455855"/>
                <a:gd name="connsiteX887" fmla="*/ 1155631 w 3062442"/>
                <a:gd name="connsiteY887" fmla="*/ 820682 h 3455855"/>
                <a:gd name="connsiteX888" fmla="*/ 1158641 w 3062442"/>
                <a:gd name="connsiteY888" fmla="*/ 880728 h 3455855"/>
                <a:gd name="connsiteX889" fmla="*/ 1176695 w 3062442"/>
                <a:gd name="connsiteY889" fmla="*/ 895739 h 3455855"/>
                <a:gd name="connsiteX890" fmla="*/ 1348215 w 3062442"/>
                <a:gd name="connsiteY890" fmla="*/ 745624 h 3455855"/>
                <a:gd name="connsiteX891" fmla="*/ 1275996 w 3062442"/>
                <a:gd name="connsiteY891" fmla="*/ 652552 h 3455855"/>
                <a:gd name="connsiteX892" fmla="*/ 1275996 w 3062442"/>
                <a:gd name="connsiteY892" fmla="*/ 643545 h 3455855"/>
                <a:gd name="connsiteX893" fmla="*/ 1288032 w 3062442"/>
                <a:gd name="connsiteY893" fmla="*/ 640543 h 3455855"/>
                <a:gd name="connsiteX894" fmla="*/ 1360251 w 3062442"/>
                <a:gd name="connsiteY894" fmla="*/ 736617 h 3455855"/>
                <a:gd name="connsiteX895" fmla="*/ 1546816 w 3062442"/>
                <a:gd name="connsiteY895" fmla="*/ 673569 h 3455855"/>
                <a:gd name="connsiteX896" fmla="*/ 1558852 w 3062442"/>
                <a:gd name="connsiteY896" fmla="*/ 673569 h 3455855"/>
                <a:gd name="connsiteX897" fmla="*/ 1543807 w 3062442"/>
                <a:gd name="connsiteY897" fmla="*/ 628534 h 3455855"/>
                <a:gd name="connsiteX898" fmla="*/ 1522743 w 3062442"/>
                <a:gd name="connsiteY898" fmla="*/ 583499 h 3455855"/>
                <a:gd name="connsiteX899" fmla="*/ 1483624 w 3062442"/>
                <a:gd name="connsiteY899" fmla="*/ 580497 h 3455855"/>
                <a:gd name="connsiteX900" fmla="*/ 1471588 w 3062442"/>
                <a:gd name="connsiteY900" fmla="*/ 577495 h 3455855"/>
                <a:gd name="connsiteX901" fmla="*/ 1471588 w 3062442"/>
                <a:gd name="connsiteY901" fmla="*/ 568488 h 3455855"/>
                <a:gd name="connsiteX902" fmla="*/ 1503184 w 3062442"/>
                <a:gd name="connsiteY902" fmla="*/ 560231 h 3455855"/>
                <a:gd name="connsiteX903" fmla="*/ 2229501 w 3062442"/>
                <a:gd name="connsiteY903" fmla="*/ 0 h 3455855"/>
                <a:gd name="connsiteX904" fmla="*/ 2232520 w 3062442"/>
                <a:gd name="connsiteY904" fmla="*/ 0 h 3455855"/>
                <a:gd name="connsiteX905" fmla="*/ 2232520 w 3062442"/>
                <a:gd name="connsiteY905" fmla="*/ 3002 h 3455855"/>
                <a:gd name="connsiteX906" fmla="*/ 2214403 w 3062442"/>
                <a:gd name="connsiteY906" fmla="*/ 36028 h 3455855"/>
                <a:gd name="connsiteX907" fmla="*/ 2217423 w 3062442"/>
                <a:gd name="connsiteY907" fmla="*/ 54041 h 3455855"/>
                <a:gd name="connsiteX908" fmla="*/ 2220442 w 3062442"/>
                <a:gd name="connsiteY908" fmla="*/ 60046 h 3455855"/>
                <a:gd name="connsiteX909" fmla="*/ 2223462 w 3062442"/>
                <a:gd name="connsiteY909" fmla="*/ 63048 h 3455855"/>
                <a:gd name="connsiteX910" fmla="*/ 2268754 w 3062442"/>
                <a:gd name="connsiteY910" fmla="*/ 63048 h 3455855"/>
                <a:gd name="connsiteX911" fmla="*/ 2286870 w 3062442"/>
                <a:gd name="connsiteY911" fmla="*/ 66051 h 3455855"/>
                <a:gd name="connsiteX912" fmla="*/ 2286870 w 3062442"/>
                <a:gd name="connsiteY912" fmla="*/ 60046 h 3455855"/>
                <a:gd name="connsiteX913" fmla="*/ 2304987 w 3062442"/>
                <a:gd name="connsiteY913" fmla="*/ 45035 h 3455855"/>
                <a:gd name="connsiteX914" fmla="*/ 2304987 w 3062442"/>
                <a:gd name="connsiteY914" fmla="*/ 48037 h 3455855"/>
                <a:gd name="connsiteX915" fmla="*/ 2289890 w 3062442"/>
                <a:gd name="connsiteY915" fmla="*/ 60046 h 3455855"/>
                <a:gd name="connsiteX916" fmla="*/ 2289890 w 3062442"/>
                <a:gd name="connsiteY916" fmla="*/ 66051 h 3455855"/>
                <a:gd name="connsiteX917" fmla="*/ 2353299 w 3062442"/>
                <a:gd name="connsiteY917" fmla="*/ 78060 h 3455855"/>
                <a:gd name="connsiteX918" fmla="*/ 2362357 w 3062442"/>
                <a:gd name="connsiteY918" fmla="*/ 45035 h 3455855"/>
                <a:gd name="connsiteX919" fmla="*/ 2365376 w 3062442"/>
                <a:gd name="connsiteY919" fmla="*/ 42032 h 3455855"/>
                <a:gd name="connsiteX920" fmla="*/ 2368396 w 3062442"/>
                <a:gd name="connsiteY920" fmla="*/ 45035 h 3455855"/>
                <a:gd name="connsiteX921" fmla="*/ 2359337 w 3062442"/>
                <a:gd name="connsiteY921" fmla="*/ 78060 h 3455855"/>
                <a:gd name="connsiteX922" fmla="*/ 2404629 w 3062442"/>
                <a:gd name="connsiteY922" fmla="*/ 108083 h 3455855"/>
                <a:gd name="connsiteX923" fmla="*/ 2407649 w 3062442"/>
                <a:gd name="connsiteY923" fmla="*/ 111085 h 3455855"/>
                <a:gd name="connsiteX924" fmla="*/ 2416707 w 3062442"/>
                <a:gd name="connsiteY924" fmla="*/ 99076 h 3455855"/>
                <a:gd name="connsiteX925" fmla="*/ 2419727 w 3062442"/>
                <a:gd name="connsiteY925" fmla="*/ 87067 h 3455855"/>
                <a:gd name="connsiteX926" fmla="*/ 2416707 w 3062442"/>
                <a:gd name="connsiteY926" fmla="*/ 78060 h 3455855"/>
                <a:gd name="connsiteX927" fmla="*/ 2413688 w 3062442"/>
                <a:gd name="connsiteY927" fmla="*/ 75058 h 3455855"/>
                <a:gd name="connsiteX928" fmla="*/ 2416707 w 3062442"/>
                <a:gd name="connsiteY928" fmla="*/ 72055 h 3455855"/>
                <a:gd name="connsiteX929" fmla="*/ 2425766 w 3062442"/>
                <a:gd name="connsiteY929" fmla="*/ 87067 h 3455855"/>
                <a:gd name="connsiteX930" fmla="*/ 2419727 w 3062442"/>
                <a:gd name="connsiteY930" fmla="*/ 102078 h 3455855"/>
                <a:gd name="connsiteX931" fmla="*/ 2410668 w 3062442"/>
                <a:gd name="connsiteY931" fmla="*/ 114088 h 3455855"/>
                <a:gd name="connsiteX932" fmla="*/ 2452941 w 3062442"/>
                <a:gd name="connsiteY932" fmla="*/ 201154 h 3455855"/>
                <a:gd name="connsiteX933" fmla="*/ 2455960 w 3062442"/>
                <a:gd name="connsiteY933" fmla="*/ 216166 h 3455855"/>
                <a:gd name="connsiteX934" fmla="*/ 2458980 w 3062442"/>
                <a:gd name="connsiteY934" fmla="*/ 213164 h 3455855"/>
                <a:gd name="connsiteX935" fmla="*/ 2471058 w 3062442"/>
                <a:gd name="connsiteY935" fmla="*/ 213164 h 3455855"/>
                <a:gd name="connsiteX936" fmla="*/ 2474077 w 3062442"/>
                <a:gd name="connsiteY936" fmla="*/ 213164 h 3455855"/>
                <a:gd name="connsiteX937" fmla="*/ 2483135 w 3062442"/>
                <a:gd name="connsiteY937" fmla="*/ 213164 h 3455855"/>
                <a:gd name="connsiteX938" fmla="*/ 2486155 w 3062442"/>
                <a:gd name="connsiteY938" fmla="*/ 207159 h 3455855"/>
                <a:gd name="connsiteX939" fmla="*/ 2486155 w 3062442"/>
                <a:gd name="connsiteY939" fmla="*/ 204157 h 3455855"/>
                <a:gd name="connsiteX940" fmla="*/ 2486155 w 3062442"/>
                <a:gd name="connsiteY940" fmla="*/ 201154 h 3455855"/>
                <a:gd name="connsiteX941" fmla="*/ 2489174 w 3062442"/>
                <a:gd name="connsiteY941" fmla="*/ 201154 h 3455855"/>
                <a:gd name="connsiteX942" fmla="*/ 2492194 w 3062442"/>
                <a:gd name="connsiteY942" fmla="*/ 207159 h 3455855"/>
                <a:gd name="connsiteX943" fmla="*/ 2486155 w 3062442"/>
                <a:gd name="connsiteY943" fmla="*/ 216166 h 3455855"/>
                <a:gd name="connsiteX944" fmla="*/ 2474077 w 3062442"/>
                <a:gd name="connsiteY944" fmla="*/ 219168 h 3455855"/>
                <a:gd name="connsiteX945" fmla="*/ 2468038 w 3062442"/>
                <a:gd name="connsiteY945" fmla="*/ 219168 h 3455855"/>
                <a:gd name="connsiteX946" fmla="*/ 2458980 w 3062442"/>
                <a:gd name="connsiteY946" fmla="*/ 219168 h 3455855"/>
                <a:gd name="connsiteX947" fmla="*/ 2455960 w 3062442"/>
                <a:gd name="connsiteY947" fmla="*/ 219168 h 3455855"/>
                <a:gd name="connsiteX948" fmla="*/ 2461999 w 3062442"/>
                <a:gd name="connsiteY948" fmla="*/ 294226 h 3455855"/>
                <a:gd name="connsiteX949" fmla="*/ 2468038 w 3062442"/>
                <a:gd name="connsiteY949" fmla="*/ 297228 h 3455855"/>
                <a:gd name="connsiteX950" fmla="*/ 2471058 w 3062442"/>
                <a:gd name="connsiteY950" fmla="*/ 300231 h 3455855"/>
                <a:gd name="connsiteX951" fmla="*/ 2480116 w 3062442"/>
                <a:gd name="connsiteY951" fmla="*/ 303233 h 3455855"/>
                <a:gd name="connsiteX952" fmla="*/ 2489174 w 3062442"/>
                <a:gd name="connsiteY952" fmla="*/ 303233 h 3455855"/>
                <a:gd name="connsiteX953" fmla="*/ 2492194 w 3062442"/>
                <a:gd name="connsiteY953" fmla="*/ 300231 h 3455855"/>
                <a:gd name="connsiteX954" fmla="*/ 2495213 w 3062442"/>
                <a:gd name="connsiteY954" fmla="*/ 297228 h 3455855"/>
                <a:gd name="connsiteX955" fmla="*/ 2495213 w 3062442"/>
                <a:gd name="connsiteY955" fmla="*/ 300231 h 3455855"/>
                <a:gd name="connsiteX956" fmla="*/ 2492194 w 3062442"/>
                <a:gd name="connsiteY956" fmla="*/ 306235 h 3455855"/>
                <a:gd name="connsiteX957" fmla="*/ 2480116 w 3062442"/>
                <a:gd name="connsiteY957" fmla="*/ 309237 h 3455855"/>
                <a:gd name="connsiteX958" fmla="*/ 2468038 w 3062442"/>
                <a:gd name="connsiteY958" fmla="*/ 303233 h 3455855"/>
                <a:gd name="connsiteX959" fmla="*/ 2465019 w 3062442"/>
                <a:gd name="connsiteY959" fmla="*/ 300231 h 3455855"/>
                <a:gd name="connsiteX960" fmla="*/ 2461999 w 3062442"/>
                <a:gd name="connsiteY960" fmla="*/ 297228 h 3455855"/>
                <a:gd name="connsiteX961" fmla="*/ 2452941 w 3062442"/>
                <a:gd name="connsiteY961" fmla="*/ 342263 h 3455855"/>
                <a:gd name="connsiteX962" fmla="*/ 2468038 w 3062442"/>
                <a:gd name="connsiteY962" fmla="*/ 345265 h 3455855"/>
                <a:gd name="connsiteX963" fmla="*/ 2474077 w 3062442"/>
                <a:gd name="connsiteY963" fmla="*/ 354272 h 3455855"/>
                <a:gd name="connsiteX964" fmla="*/ 2483135 w 3062442"/>
                <a:gd name="connsiteY964" fmla="*/ 360277 h 3455855"/>
                <a:gd name="connsiteX965" fmla="*/ 2492194 w 3062442"/>
                <a:gd name="connsiteY965" fmla="*/ 363279 h 3455855"/>
                <a:gd name="connsiteX966" fmla="*/ 2498233 w 3062442"/>
                <a:gd name="connsiteY966" fmla="*/ 360277 h 3455855"/>
                <a:gd name="connsiteX967" fmla="*/ 2501252 w 3062442"/>
                <a:gd name="connsiteY967" fmla="*/ 360277 h 3455855"/>
                <a:gd name="connsiteX968" fmla="*/ 2501252 w 3062442"/>
                <a:gd name="connsiteY968" fmla="*/ 363279 h 3455855"/>
                <a:gd name="connsiteX969" fmla="*/ 2492194 w 3062442"/>
                <a:gd name="connsiteY969" fmla="*/ 366281 h 3455855"/>
                <a:gd name="connsiteX970" fmla="*/ 2480116 w 3062442"/>
                <a:gd name="connsiteY970" fmla="*/ 363279 h 3455855"/>
                <a:gd name="connsiteX971" fmla="*/ 2471058 w 3062442"/>
                <a:gd name="connsiteY971" fmla="*/ 357274 h 3455855"/>
                <a:gd name="connsiteX972" fmla="*/ 2465019 w 3062442"/>
                <a:gd name="connsiteY972" fmla="*/ 348267 h 3455855"/>
                <a:gd name="connsiteX973" fmla="*/ 2449921 w 3062442"/>
                <a:gd name="connsiteY973" fmla="*/ 345265 h 3455855"/>
                <a:gd name="connsiteX974" fmla="*/ 2416707 w 3062442"/>
                <a:gd name="connsiteY974" fmla="*/ 408314 h 3455855"/>
                <a:gd name="connsiteX975" fmla="*/ 2425766 w 3062442"/>
                <a:gd name="connsiteY975" fmla="*/ 414318 h 3455855"/>
                <a:gd name="connsiteX976" fmla="*/ 2437844 w 3062442"/>
                <a:gd name="connsiteY976" fmla="*/ 423325 h 3455855"/>
                <a:gd name="connsiteX977" fmla="*/ 2449921 w 3062442"/>
                <a:gd name="connsiteY977" fmla="*/ 423325 h 3455855"/>
                <a:gd name="connsiteX978" fmla="*/ 2455960 w 3062442"/>
                <a:gd name="connsiteY978" fmla="*/ 420323 h 3455855"/>
                <a:gd name="connsiteX979" fmla="*/ 2458980 w 3062442"/>
                <a:gd name="connsiteY979" fmla="*/ 420323 h 3455855"/>
                <a:gd name="connsiteX980" fmla="*/ 2458980 w 3062442"/>
                <a:gd name="connsiteY980" fmla="*/ 423325 h 3455855"/>
                <a:gd name="connsiteX981" fmla="*/ 2452941 w 3062442"/>
                <a:gd name="connsiteY981" fmla="*/ 429330 h 3455855"/>
                <a:gd name="connsiteX982" fmla="*/ 2434824 w 3062442"/>
                <a:gd name="connsiteY982" fmla="*/ 426327 h 3455855"/>
                <a:gd name="connsiteX983" fmla="*/ 2422746 w 3062442"/>
                <a:gd name="connsiteY983" fmla="*/ 420323 h 3455855"/>
                <a:gd name="connsiteX984" fmla="*/ 2413688 w 3062442"/>
                <a:gd name="connsiteY984" fmla="*/ 411316 h 3455855"/>
                <a:gd name="connsiteX985" fmla="*/ 2371415 w 3062442"/>
                <a:gd name="connsiteY985" fmla="*/ 450346 h 3455855"/>
                <a:gd name="connsiteX986" fmla="*/ 2374435 w 3062442"/>
                <a:gd name="connsiteY986" fmla="*/ 471362 h 3455855"/>
                <a:gd name="connsiteX987" fmla="*/ 2362357 w 3062442"/>
                <a:gd name="connsiteY987" fmla="*/ 495380 h 3455855"/>
                <a:gd name="connsiteX988" fmla="*/ 2356318 w 3062442"/>
                <a:gd name="connsiteY988" fmla="*/ 495380 h 3455855"/>
                <a:gd name="connsiteX989" fmla="*/ 2356318 w 3062442"/>
                <a:gd name="connsiteY989" fmla="*/ 492378 h 3455855"/>
                <a:gd name="connsiteX990" fmla="*/ 2368396 w 3062442"/>
                <a:gd name="connsiteY990" fmla="*/ 471362 h 3455855"/>
                <a:gd name="connsiteX991" fmla="*/ 2365376 w 3062442"/>
                <a:gd name="connsiteY991" fmla="*/ 453348 h 3455855"/>
                <a:gd name="connsiteX992" fmla="*/ 2362357 w 3062442"/>
                <a:gd name="connsiteY992" fmla="*/ 453348 h 3455855"/>
                <a:gd name="connsiteX993" fmla="*/ 2256676 w 3062442"/>
                <a:gd name="connsiteY993" fmla="*/ 477367 h 3455855"/>
                <a:gd name="connsiteX994" fmla="*/ 2271773 w 3062442"/>
                <a:gd name="connsiteY994" fmla="*/ 489376 h 3455855"/>
                <a:gd name="connsiteX995" fmla="*/ 2271773 w 3062442"/>
                <a:gd name="connsiteY995" fmla="*/ 504387 h 3455855"/>
                <a:gd name="connsiteX996" fmla="*/ 2274793 w 3062442"/>
                <a:gd name="connsiteY996" fmla="*/ 519399 h 3455855"/>
                <a:gd name="connsiteX997" fmla="*/ 2295929 w 3062442"/>
                <a:gd name="connsiteY997" fmla="*/ 525404 h 3455855"/>
                <a:gd name="connsiteX998" fmla="*/ 2298948 w 3062442"/>
                <a:gd name="connsiteY998" fmla="*/ 528406 h 3455855"/>
                <a:gd name="connsiteX999" fmla="*/ 2295929 w 3062442"/>
                <a:gd name="connsiteY999" fmla="*/ 528406 h 3455855"/>
                <a:gd name="connsiteX1000" fmla="*/ 2271773 w 3062442"/>
                <a:gd name="connsiteY1000" fmla="*/ 522401 h 3455855"/>
                <a:gd name="connsiteX1001" fmla="*/ 2268754 w 3062442"/>
                <a:gd name="connsiteY1001" fmla="*/ 519399 h 3455855"/>
                <a:gd name="connsiteX1002" fmla="*/ 2268754 w 3062442"/>
                <a:gd name="connsiteY1002" fmla="*/ 504387 h 3455855"/>
                <a:gd name="connsiteX1003" fmla="*/ 2265734 w 3062442"/>
                <a:gd name="connsiteY1003" fmla="*/ 492378 h 3455855"/>
                <a:gd name="connsiteX1004" fmla="*/ 2250637 w 3062442"/>
                <a:gd name="connsiteY1004" fmla="*/ 477367 h 3455855"/>
                <a:gd name="connsiteX1005" fmla="*/ 2247617 w 3062442"/>
                <a:gd name="connsiteY1005" fmla="*/ 477367 h 3455855"/>
                <a:gd name="connsiteX1006" fmla="*/ 2244598 w 3062442"/>
                <a:gd name="connsiteY1006" fmla="*/ 477367 h 3455855"/>
                <a:gd name="connsiteX1007" fmla="*/ 2223462 w 3062442"/>
                <a:gd name="connsiteY1007" fmla="*/ 474364 h 3455855"/>
                <a:gd name="connsiteX1008" fmla="*/ 2169111 w 3062442"/>
                <a:gd name="connsiteY1008" fmla="*/ 465357 h 3455855"/>
                <a:gd name="connsiteX1009" fmla="*/ 2178170 w 3062442"/>
                <a:gd name="connsiteY1009" fmla="*/ 474364 h 3455855"/>
                <a:gd name="connsiteX1010" fmla="*/ 2187228 w 3062442"/>
                <a:gd name="connsiteY1010" fmla="*/ 492378 h 3455855"/>
                <a:gd name="connsiteX1011" fmla="*/ 2187228 w 3062442"/>
                <a:gd name="connsiteY1011" fmla="*/ 507390 h 3455855"/>
                <a:gd name="connsiteX1012" fmla="*/ 2184209 w 3062442"/>
                <a:gd name="connsiteY1012" fmla="*/ 510392 h 3455855"/>
                <a:gd name="connsiteX1013" fmla="*/ 2181189 w 3062442"/>
                <a:gd name="connsiteY1013" fmla="*/ 510392 h 3455855"/>
                <a:gd name="connsiteX1014" fmla="*/ 2181189 w 3062442"/>
                <a:gd name="connsiteY1014" fmla="*/ 507390 h 3455855"/>
                <a:gd name="connsiteX1015" fmla="*/ 2184209 w 3062442"/>
                <a:gd name="connsiteY1015" fmla="*/ 492378 h 3455855"/>
                <a:gd name="connsiteX1016" fmla="*/ 2175150 w 3062442"/>
                <a:gd name="connsiteY1016" fmla="*/ 477367 h 3455855"/>
                <a:gd name="connsiteX1017" fmla="*/ 2163072 w 3062442"/>
                <a:gd name="connsiteY1017" fmla="*/ 462355 h 3455855"/>
                <a:gd name="connsiteX1018" fmla="*/ 2057391 w 3062442"/>
                <a:gd name="connsiteY1018" fmla="*/ 411316 h 3455855"/>
                <a:gd name="connsiteX1019" fmla="*/ 2057391 w 3062442"/>
                <a:gd name="connsiteY1019" fmla="*/ 414318 h 3455855"/>
                <a:gd name="connsiteX1020" fmla="*/ 2057391 w 3062442"/>
                <a:gd name="connsiteY1020" fmla="*/ 417321 h 3455855"/>
                <a:gd name="connsiteX1021" fmla="*/ 2060411 w 3062442"/>
                <a:gd name="connsiteY1021" fmla="*/ 432332 h 3455855"/>
                <a:gd name="connsiteX1022" fmla="*/ 2051352 w 3062442"/>
                <a:gd name="connsiteY1022" fmla="*/ 444341 h 3455855"/>
                <a:gd name="connsiteX1023" fmla="*/ 2048333 w 3062442"/>
                <a:gd name="connsiteY1023" fmla="*/ 444341 h 3455855"/>
                <a:gd name="connsiteX1024" fmla="*/ 2048333 w 3062442"/>
                <a:gd name="connsiteY1024" fmla="*/ 441339 h 3455855"/>
                <a:gd name="connsiteX1025" fmla="*/ 2057391 w 3062442"/>
                <a:gd name="connsiteY1025" fmla="*/ 429330 h 3455855"/>
                <a:gd name="connsiteX1026" fmla="*/ 2054372 w 3062442"/>
                <a:gd name="connsiteY1026" fmla="*/ 420323 h 3455855"/>
                <a:gd name="connsiteX1027" fmla="*/ 2054372 w 3062442"/>
                <a:gd name="connsiteY1027" fmla="*/ 414318 h 3455855"/>
                <a:gd name="connsiteX1028" fmla="*/ 2051352 w 3062442"/>
                <a:gd name="connsiteY1028" fmla="*/ 408314 h 3455855"/>
                <a:gd name="connsiteX1029" fmla="*/ 2024177 w 3062442"/>
                <a:gd name="connsiteY1029" fmla="*/ 381293 h 3455855"/>
                <a:gd name="connsiteX1030" fmla="*/ 1993982 w 3062442"/>
                <a:gd name="connsiteY1030" fmla="*/ 315242 h 3455855"/>
                <a:gd name="connsiteX1031" fmla="*/ 2009080 w 3062442"/>
                <a:gd name="connsiteY1031" fmla="*/ 246189 h 3455855"/>
                <a:gd name="connsiteX1032" fmla="*/ 2015119 w 3062442"/>
                <a:gd name="connsiteY1032" fmla="*/ 237182 h 3455855"/>
                <a:gd name="connsiteX1033" fmla="*/ 2003041 w 3062442"/>
                <a:gd name="connsiteY1033" fmla="*/ 228175 h 3455855"/>
                <a:gd name="connsiteX1034" fmla="*/ 1975866 w 3062442"/>
                <a:gd name="connsiteY1034" fmla="*/ 234180 h 3455855"/>
                <a:gd name="connsiteX1035" fmla="*/ 1972846 w 3062442"/>
                <a:gd name="connsiteY1035" fmla="*/ 234180 h 3455855"/>
                <a:gd name="connsiteX1036" fmla="*/ 1972846 w 3062442"/>
                <a:gd name="connsiteY1036" fmla="*/ 231177 h 3455855"/>
                <a:gd name="connsiteX1037" fmla="*/ 2006060 w 3062442"/>
                <a:gd name="connsiteY1037" fmla="*/ 222171 h 3455855"/>
                <a:gd name="connsiteX1038" fmla="*/ 2015119 w 3062442"/>
                <a:gd name="connsiteY1038" fmla="*/ 231177 h 3455855"/>
                <a:gd name="connsiteX1039" fmla="*/ 2057391 w 3062442"/>
                <a:gd name="connsiteY1039" fmla="*/ 150115 h 3455855"/>
                <a:gd name="connsiteX1040" fmla="*/ 2078527 w 3062442"/>
                <a:gd name="connsiteY1040" fmla="*/ 129099 h 3455855"/>
                <a:gd name="connsiteX1041" fmla="*/ 2072489 w 3062442"/>
                <a:gd name="connsiteY1041" fmla="*/ 126097 h 3455855"/>
                <a:gd name="connsiteX1042" fmla="*/ 2045313 w 3062442"/>
                <a:gd name="connsiteY1042" fmla="*/ 132101 h 3455855"/>
                <a:gd name="connsiteX1043" fmla="*/ 2042294 w 3062442"/>
                <a:gd name="connsiteY1043" fmla="*/ 129099 h 3455855"/>
                <a:gd name="connsiteX1044" fmla="*/ 2042294 w 3062442"/>
                <a:gd name="connsiteY1044" fmla="*/ 126097 h 3455855"/>
                <a:gd name="connsiteX1045" fmla="*/ 2075508 w 3062442"/>
                <a:gd name="connsiteY1045" fmla="*/ 123094 h 3455855"/>
                <a:gd name="connsiteX1046" fmla="*/ 2081547 w 3062442"/>
                <a:gd name="connsiteY1046" fmla="*/ 126097 h 3455855"/>
                <a:gd name="connsiteX1047" fmla="*/ 2123819 w 3062442"/>
                <a:gd name="connsiteY1047" fmla="*/ 96074 h 3455855"/>
                <a:gd name="connsiteX1048" fmla="*/ 2147975 w 3062442"/>
                <a:gd name="connsiteY1048" fmla="*/ 84064 h 3455855"/>
                <a:gd name="connsiteX1049" fmla="*/ 2141936 w 3062442"/>
                <a:gd name="connsiteY1049" fmla="*/ 54041 h 3455855"/>
                <a:gd name="connsiteX1050" fmla="*/ 2144956 w 3062442"/>
                <a:gd name="connsiteY1050" fmla="*/ 54041 h 3455855"/>
                <a:gd name="connsiteX1051" fmla="*/ 2147975 w 3062442"/>
                <a:gd name="connsiteY1051" fmla="*/ 57044 h 3455855"/>
                <a:gd name="connsiteX1052" fmla="*/ 2150995 w 3062442"/>
                <a:gd name="connsiteY1052" fmla="*/ 81062 h 3455855"/>
                <a:gd name="connsiteX1053" fmla="*/ 2217423 w 3062442"/>
                <a:gd name="connsiteY1053" fmla="*/ 66051 h 3455855"/>
                <a:gd name="connsiteX1054" fmla="*/ 2217423 w 3062442"/>
                <a:gd name="connsiteY1054" fmla="*/ 63048 h 3455855"/>
                <a:gd name="connsiteX1055" fmla="*/ 2214403 w 3062442"/>
                <a:gd name="connsiteY1055" fmla="*/ 54041 h 3455855"/>
                <a:gd name="connsiteX1056" fmla="*/ 2208364 w 3062442"/>
                <a:gd name="connsiteY1056" fmla="*/ 36028 h 3455855"/>
                <a:gd name="connsiteX1057" fmla="*/ 2229501 w 3062442"/>
                <a:gd name="connsiteY1057" fmla="*/ 0 h 345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Lst>
              <a:rect l="l" t="t" r="r" b="b"/>
              <a:pathLst>
                <a:path w="3062442" h="3455855">
                  <a:moveTo>
                    <a:pt x="1504395" y="2999499"/>
                  </a:moveTo>
                  <a:cubicBezTo>
                    <a:pt x="1507032" y="3000624"/>
                    <a:pt x="1509293" y="3002874"/>
                    <a:pt x="1510800" y="3005874"/>
                  </a:cubicBezTo>
                  <a:cubicBezTo>
                    <a:pt x="1513814" y="3008874"/>
                    <a:pt x="1513814" y="3014874"/>
                    <a:pt x="1513814" y="3017873"/>
                  </a:cubicBezTo>
                  <a:cubicBezTo>
                    <a:pt x="1513814" y="3017873"/>
                    <a:pt x="1513814" y="3017873"/>
                    <a:pt x="1513814" y="3032873"/>
                  </a:cubicBezTo>
                  <a:cubicBezTo>
                    <a:pt x="1540941" y="3038873"/>
                    <a:pt x="1568067" y="3053872"/>
                    <a:pt x="1589166" y="3074871"/>
                  </a:cubicBezTo>
                  <a:cubicBezTo>
                    <a:pt x="1592180" y="3077871"/>
                    <a:pt x="1595194" y="3080871"/>
                    <a:pt x="1598208" y="3083871"/>
                  </a:cubicBezTo>
                  <a:cubicBezTo>
                    <a:pt x="1598208" y="3080871"/>
                    <a:pt x="1598208" y="3080871"/>
                    <a:pt x="1601222" y="3080871"/>
                  </a:cubicBezTo>
                  <a:cubicBezTo>
                    <a:pt x="1601222" y="3077871"/>
                    <a:pt x="1604236" y="3077871"/>
                    <a:pt x="1607250" y="3074871"/>
                  </a:cubicBezTo>
                  <a:cubicBezTo>
                    <a:pt x="1607250" y="3074871"/>
                    <a:pt x="1610264" y="3074871"/>
                    <a:pt x="1610264" y="3074871"/>
                  </a:cubicBezTo>
                  <a:cubicBezTo>
                    <a:pt x="1613278" y="3071871"/>
                    <a:pt x="1616292" y="3068871"/>
                    <a:pt x="1616292" y="3065871"/>
                  </a:cubicBezTo>
                  <a:cubicBezTo>
                    <a:pt x="1616292" y="3065871"/>
                    <a:pt x="1616292" y="3062872"/>
                    <a:pt x="1616292" y="3062872"/>
                  </a:cubicBezTo>
                  <a:cubicBezTo>
                    <a:pt x="1616292" y="3059872"/>
                    <a:pt x="1616292" y="3059872"/>
                    <a:pt x="1613278" y="3059872"/>
                  </a:cubicBezTo>
                  <a:cubicBezTo>
                    <a:pt x="1613278" y="3059872"/>
                    <a:pt x="1613278" y="3056872"/>
                    <a:pt x="1613278" y="3056872"/>
                  </a:cubicBezTo>
                  <a:cubicBezTo>
                    <a:pt x="1613278" y="3056872"/>
                    <a:pt x="1613278" y="3056872"/>
                    <a:pt x="1616292" y="3056872"/>
                  </a:cubicBezTo>
                  <a:cubicBezTo>
                    <a:pt x="1616292" y="3056872"/>
                    <a:pt x="1619306" y="3056872"/>
                    <a:pt x="1619306" y="3059872"/>
                  </a:cubicBezTo>
                  <a:cubicBezTo>
                    <a:pt x="1622320" y="3062872"/>
                    <a:pt x="1622320" y="3065871"/>
                    <a:pt x="1619306" y="3068871"/>
                  </a:cubicBezTo>
                  <a:cubicBezTo>
                    <a:pt x="1619306" y="3071871"/>
                    <a:pt x="1616292" y="3074871"/>
                    <a:pt x="1613278" y="3077871"/>
                  </a:cubicBezTo>
                  <a:cubicBezTo>
                    <a:pt x="1610264" y="3077871"/>
                    <a:pt x="1610264" y="3077871"/>
                    <a:pt x="1610264" y="3077871"/>
                  </a:cubicBezTo>
                  <a:cubicBezTo>
                    <a:pt x="1607250" y="3080871"/>
                    <a:pt x="1604236" y="3080871"/>
                    <a:pt x="1604236" y="3083871"/>
                  </a:cubicBezTo>
                  <a:cubicBezTo>
                    <a:pt x="1601222" y="3083871"/>
                    <a:pt x="1601222" y="3083871"/>
                    <a:pt x="1601222" y="3086871"/>
                  </a:cubicBezTo>
                  <a:cubicBezTo>
                    <a:pt x="1616292" y="3101870"/>
                    <a:pt x="1631363" y="3116869"/>
                    <a:pt x="1640405" y="3137868"/>
                  </a:cubicBezTo>
                  <a:cubicBezTo>
                    <a:pt x="1643419" y="3137868"/>
                    <a:pt x="1646433" y="3134869"/>
                    <a:pt x="1646433" y="3134869"/>
                  </a:cubicBezTo>
                  <a:cubicBezTo>
                    <a:pt x="1649447" y="3134869"/>
                    <a:pt x="1649447" y="3134869"/>
                    <a:pt x="1652461" y="3134869"/>
                  </a:cubicBezTo>
                  <a:cubicBezTo>
                    <a:pt x="1655475" y="3134869"/>
                    <a:pt x="1658489" y="3134869"/>
                    <a:pt x="1661503" y="3134869"/>
                  </a:cubicBezTo>
                  <a:cubicBezTo>
                    <a:pt x="1664517" y="3134869"/>
                    <a:pt x="1667531" y="3131869"/>
                    <a:pt x="1667531" y="3128869"/>
                  </a:cubicBezTo>
                  <a:cubicBezTo>
                    <a:pt x="1667531" y="3128869"/>
                    <a:pt x="1667531" y="3125869"/>
                    <a:pt x="1667531" y="3125869"/>
                  </a:cubicBezTo>
                  <a:cubicBezTo>
                    <a:pt x="1667531" y="3125869"/>
                    <a:pt x="1667531" y="3122869"/>
                    <a:pt x="1667531" y="3122869"/>
                  </a:cubicBezTo>
                  <a:cubicBezTo>
                    <a:pt x="1667531" y="3122869"/>
                    <a:pt x="1670545" y="3122869"/>
                    <a:pt x="1670545" y="3122869"/>
                  </a:cubicBezTo>
                  <a:cubicBezTo>
                    <a:pt x="1670545" y="3125869"/>
                    <a:pt x="1670545" y="3128869"/>
                    <a:pt x="1670545" y="3131869"/>
                  </a:cubicBezTo>
                  <a:cubicBezTo>
                    <a:pt x="1670545" y="3134869"/>
                    <a:pt x="1667531" y="3137868"/>
                    <a:pt x="1664517" y="3137868"/>
                  </a:cubicBezTo>
                  <a:cubicBezTo>
                    <a:pt x="1658489" y="3140868"/>
                    <a:pt x="1655475" y="3140868"/>
                    <a:pt x="1652461" y="3140868"/>
                  </a:cubicBezTo>
                  <a:cubicBezTo>
                    <a:pt x="1649447" y="3140868"/>
                    <a:pt x="1649447" y="3140868"/>
                    <a:pt x="1646433" y="3140868"/>
                  </a:cubicBezTo>
                  <a:cubicBezTo>
                    <a:pt x="1646433" y="3140868"/>
                    <a:pt x="1646433" y="3140868"/>
                    <a:pt x="1643419" y="3140868"/>
                  </a:cubicBezTo>
                  <a:cubicBezTo>
                    <a:pt x="1649447" y="3152868"/>
                    <a:pt x="1655475" y="3164867"/>
                    <a:pt x="1658489" y="3176867"/>
                  </a:cubicBezTo>
                  <a:cubicBezTo>
                    <a:pt x="1664517" y="3173867"/>
                    <a:pt x="1667531" y="3173867"/>
                    <a:pt x="1673560" y="3173867"/>
                  </a:cubicBezTo>
                  <a:cubicBezTo>
                    <a:pt x="1676574" y="3173867"/>
                    <a:pt x="1679588" y="3173867"/>
                    <a:pt x="1682602" y="3173867"/>
                  </a:cubicBezTo>
                  <a:cubicBezTo>
                    <a:pt x="1685616" y="3173867"/>
                    <a:pt x="1688630" y="3173867"/>
                    <a:pt x="1691644" y="3176867"/>
                  </a:cubicBezTo>
                  <a:cubicBezTo>
                    <a:pt x="1694658" y="3176867"/>
                    <a:pt x="1697672" y="3173867"/>
                    <a:pt x="1700686" y="3170867"/>
                  </a:cubicBezTo>
                  <a:cubicBezTo>
                    <a:pt x="1700686" y="3170867"/>
                    <a:pt x="1700686" y="3170867"/>
                    <a:pt x="1700686" y="3167867"/>
                  </a:cubicBezTo>
                  <a:cubicBezTo>
                    <a:pt x="1700686" y="3167867"/>
                    <a:pt x="1703700" y="3164867"/>
                    <a:pt x="1703700" y="3164867"/>
                  </a:cubicBezTo>
                  <a:cubicBezTo>
                    <a:pt x="1703700" y="3164867"/>
                    <a:pt x="1706714" y="3167867"/>
                    <a:pt x="1706714" y="3167867"/>
                  </a:cubicBezTo>
                  <a:cubicBezTo>
                    <a:pt x="1706714" y="3170867"/>
                    <a:pt x="1703700" y="3173867"/>
                    <a:pt x="1703700" y="3173867"/>
                  </a:cubicBezTo>
                  <a:cubicBezTo>
                    <a:pt x="1700686" y="3176867"/>
                    <a:pt x="1694658" y="3179867"/>
                    <a:pt x="1691644" y="3179867"/>
                  </a:cubicBezTo>
                  <a:cubicBezTo>
                    <a:pt x="1688630" y="3179867"/>
                    <a:pt x="1685616" y="3179867"/>
                    <a:pt x="1682602" y="3176867"/>
                  </a:cubicBezTo>
                  <a:cubicBezTo>
                    <a:pt x="1679588" y="3176867"/>
                    <a:pt x="1676574" y="3176867"/>
                    <a:pt x="1673560" y="3176867"/>
                  </a:cubicBezTo>
                  <a:cubicBezTo>
                    <a:pt x="1667531" y="3176867"/>
                    <a:pt x="1664517" y="3176867"/>
                    <a:pt x="1661503" y="3179867"/>
                  </a:cubicBezTo>
                  <a:cubicBezTo>
                    <a:pt x="1667531" y="3200866"/>
                    <a:pt x="1670545" y="3221865"/>
                    <a:pt x="1667531" y="3242864"/>
                  </a:cubicBezTo>
                  <a:cubicBezTo>
                    <a:pt x="1670545" y="3242864"/>
                    <a:pt x="1676574" y="3242864"/>
                    <a:pt x="1679588" y="3242864"/>
                  </a:cubicBezTo>
                  <a:cubicBezTo>
                    <a:pt x="1682602" y="3245864"/>
                    <a:pt x="1685616" y="3245864"/>
                    <a:pt x="1691644" y="3245864"/>
                  </a:cubicBezTo>
                  <a:cubicBezTo>
                    <a:pt x="1694658" y="3242864"/>
                    <a:pt x="1697672" y="3242864"/>
                    <a:pt x="1700686" y="3239864"/>
                  </a:cubicBezTo>
                  <a:cubicBezTo>
                    <a:pt x="1700686" y="3236864"/>
                    <a:pt x="1700686" y="3233864"/>
                    <a:pt x="1700686" y="3233864"/>
                  </a:cubicBezTo>
                  <a:cubicBezTo>
                    <a:pt x="1700686" y="3230865"/>
                    <a:pt x="1703700" y="3230865"/>
                    <a:pt x="1703700" y="3230865"/>
                  </a:cubicBezTo>
                  <a:cubicBezTo>
                    <a:pt x="1703700" y="3230865"/>
                    <a:pt x="1706714" y="3230865"/>
                    <a:pt x="1706714" y="3230865"/>
                  </a:cubicBezTo>
                  <a:cubicBezTo>
                    <a:pt x="1706714" y="3233864"/>
                    <a:pt x="1706714" y="3236864"/>
                    <a:pt x="1703700" y="3239864"/>
                  </a:cubicBezTo>
                  <a:cubicBezTo>
                    <a:pt x="1700686" y="3245864"/>
                    <a:pt x="1694658" y="3248864"/>
                    <a:pt x="1691644" y="3248864"/>
                  </a:cubicBezTo>
                  <a:cubicBezTo>
                    <a:pt x="1685616" y="3248864"/>
                    <a:pt x="1682602" y="3248864"/>
                    <a:pt x="1676574" y="3248864"/>
                  </a:cubicBezTo>
                  <a:cubicBezTo>
                    <a:pt x="1673560" y="3248864"/>
                    <a:pt x="1670545" y="3245864"/>
                    <a:pt x="1667531" y="3248864"/>
                  </a:cubicBezTo>
                  <a:cubicBezTo>
                    <a:pt x="1667531" y="3263863"/>
                    <a:pt x="1661503" y="3281862"/>
                    <a:pt x="1655475" y="3296862"/>
                  </a:cubicBezTo>
                  <a:cubicBezTo>
                    <a:pt x="1661503" y="3299862"/>
                    <a:pt x="1667531" y="3305861"/>
                    <a:pt x="1667531" y="3311861"/>
                  </a:cubicBezTo>
                  <a:cubicBezTo>
                    <a:pt x="1670545" y="3320861"/>
                    <a:pt x="1670545" y="3326861"/>
                    <a:pt x="1670545" y="3335860"/>
                  </a:cubicBezTo>
                  <a:cubicBezTo>
                    <a:pt x="1670545" y="3335860"/>
                    <a:pt x="1670545" y="3338860"/>
                    <a:pt x="1670545" y="3338860"/>
                  </a:cubicBezTo>
                  <a:cubicBezTo>
                    <a:pt x="1670545" y="3338860"/>
                    <a:pt x="1667531" y="3338860"/>
                    <a:pt x="1667531" y="3335860"/>
                  </a:cubicBezTo>
                  <a:cubicBezTo>
                    <a:pt x="1667531" y="3326861"/>
                    <a:pt x="1667531" y="3320861"/>
                    <a:pt x="1664517" y="3314861"/>
                  </a:cubicBezTo>
                  <a:cubicBezTo>
                    <a:pt x="1664517" y="3308861"/>
                    <a:pt x="1658489" y="3302862"/>
                    <a:pt x="1652461" y="3299862"/>
                  </a:cubicBezTo>
                  <a:cubicBezTo>
                    <a:pt x="1652461" y="3302862"/>
                    <a:pt x="1652461" y="3302862"/>
                    <a:pt x="1652461" y="3305861"/>
                  </a:cubicBezTo>
                  <a:cubicBezTo>
                    <a:pt x="1637391" y="3332860"/>
                    <a:pt x="1613278" y="3356859"/>
                    <a:pt x="1586152" y="3374859"/>
                  </a:cubicBezTo>
                  <a:cubicBezTo>
                    <a:pt x="1592180" y="3371859"/>
                    <a:pt x="1598208" y="3371859"/>
                    <a:pt x="1604236" y="3377858"/>
                  </a:cubicBezTo>
                  <a:cubicBezTo>
                    <a:pt x="1607250" y="3377858"/>
                    <a:pt x="1610264" y="3383858"/>
                    <a:pt x="1610264" y="3386858"/>
                  </a:cubicBezTo>
                  <a:cubicBezTo>
                    <a:pt x="1613278" y="3389858"/>
                    <a:pt x="1616292" y="3392858"/>
                    <a:pt x="1619306" y="3395858"/>
                  </a:cubicBezTo>
                  <a:cubicBezTo>
                    <a:pt x="1625334" y="3398858"/>
                    <a:pt x="1631363" y="3392858"/>
                    <a:pt x="1640405" y="3389858"/>
                  </a:cubicBezTo>
                  <a:cubicBezTo>
                    <a:pt x="1640405" y="3389858"/>
                    <a:pt x="1640405" y="3389858"/>
                    <a:pt x="1643419" y="3389858"/>
                  </a:cubicBezTo>
                  <a:cubicBezTo>
                    <a:pt x="1643419" y="3389858"/>
                    <a:pt x="1643419" y="3392858"/>
                    <a:pt x="1640405" y="3392858"/>
                  </a:cubicBezTo>
                  <a:cubicBezTo>
                    <a:pt x="1634377" y="3398858"/>
                    <a:pt x="1628349" y="3401857"/>
                    <a:pt x="1619306" y="3398858"/>
                  </a:cubicBezTo>
                  <a:cubicBezTo>
                    <a:pt x="1619306" y="3398858"/>
                    <a:pt x="1619306" y="3398858"/>
                    <a:pt x="1616292" y="3398858"/>
                  </a:cubicBezTo>
                  <a:cubicBezTo>
                    <a:pt x="1613278" y="3395858"/>
                    <a:pt x="1610264" y="3392858"/>
                    <a:pt x="1607250" y="3389858"/>
                  </a:cubicBezTo>
                  <a:cubicBezTo>
                    <a:pt x="1604236" y="3383858"/>
                    <a:pt x="1604236" y="3380858"/>
                    <a:pt x="1601222" y="3380858"/>
                  </a:cubicBezTo>
                  <a:cubicBezTo>
                    <a:pt x="1595194" y="3374859"/>
                    <a:pt x="1589166" y="3377858"/>
                    <a:pt x="1580123" y="3377858"/>
                  </a:cubicBezTo>
                  <a:cubicBezTo>
                    <a:pt x="1580123" y="3377858"/>
                    <a:pt x="1577109" y="3380858"/>
                    <a:pt x="1577109" y="3380858"/>
                  </a:cubicBezTo>
                  <a:cubicBezTo>
                    <a:pt x="1571081" y="3383858"/>
                    <a:pt x="1568067" y="3386858"/>
                    <a:pt x="1562039" y="3389858"/>
                  </a:cubicBezTo>
                  <a:cubicBezTo>
                    <a:pt x="1546969" y="3395858"/>
                    <a:pt x="1531898" y="3404857"/>
                    <a:pt x="1516828" y="3410857"/>
                  </a:cubicBezTo>
                  <a:cubicBezTo>
                    <a:pt x="1519842" y="3410857"/>
                    <a:pt x="1522856" y="3410857"/>
                    <a:pt x="1525870" y="3413857"/>
                  </a:cubicBezTo>
                  <a:cubicBezTo>
                    <a:pt x="1531898" y="3413857"/>
                    <a:pt x="1537927" y="3416857"/>
                    <a:pt x="1543955" y="3419857"/>
                  </a:cubicBezTo>
                  <a:cubicBezTo>
                    <a:pt x="1546969" y="3422857"/>
                    <a:pt x="1549983" y="3428856"/>
                    <a:pt x="1549983" y="3431856"/>
                  </a:cubicBezTo>
                  <a:cubicBezTo>
                    <a:pt x="1549983" y="3434856"/>
                    <a:pt x="1549983" y="3434856"/>
                    <a:pt x="1549983" y="3434856"/>
                  </a:cubicBezTo>
                  <a:cubicBezTo>
                    <a:pt x="1549983" y="3434856"/>
                    <a:pt x="1546969" y="3434856"/>
                    <a:pt x="1546969" y="3434856"/>
                  </a:cubicBezTo>
                  <a:cubicBezTo>
                    <a:pt x="1546969" y="3428856"/>
                    <a:pt x="1543955" y="3425856"/>
                    <a:pt x="1540941" y="3422857"/>
                  </a:cubicBezTo>
                  <a:cubicBezTo>
                    <a:pt x="1537927" y="3419857"/>
                    <a:pt x="1531898" y="3419857"/>
                    <a:pt x="1525870" y="3416857"/>
                  </a:cubicBezTo>
                  <a:cubicBezTo>
                    <a:pt x="1519842" y="3416857"/>
                    <a:pt x="1516828" y="3413857"/>
                    <a:pt x="1510800" y="3410857"/>
                  </a:cubicBezTo>
                  <a:cubicBezTo>
                    <a:pt x="1477645" y="3422857"/>
                    <a:pt x="1441476" y="3428856"/>
                    <a:pt x="1408322" y="3428856"/>
                  </a:cubicBezTo>
                  <a:cubicBezTo>
                    <a:pt x="1408322" y="3428856"/>
                    <a:pt x="1411336" y="3431856"/>
                    <a:pt x="1411336" y="3431856"/>
                  </a:cubicBezTo>
                  <a:cubicBezTo>
                    <a:pt x="1414350" y="3434856"/>
                    <a:pt x="1417364" y="3434856"/>
                    <a:pt x="1420378" y="3437856"/>
                  </a:cubicBezTo>
                  <a:cubicBezTo>
                    <a:pt x="1423392" y="3443856"/>
                    <a:pt x="1423392" y="3452855"/>
                    <a:pt x="1417364" y="3455855"/>
                  </a:cubicBezTo>
                  <a:cubicBezTo>
                    <a:pt x="1417364" y="3455855"/>
                    <a:pt x="1417364" y="3455855"/>
                    <a:pt x="1414350" y="3455855"/>
                  </a:cubicBezTo>
                  <a:cubicBezTo>
                    <a:pt x="1414350" y="3452855"/>
                    <a:pt x="1414350" y="3452855"/>
                    <a:pt x="1417364" y="3452855"/>
                  </a:cubicBezTo>
                  <a:cubicBezTo>
                    <a:pt x="1420378" y="3449855"/>
                    <a:pt x="1417364" y="3443856"/>
                    <a:pt x="1417364" y="3440856"/>
                  </a:cubicBezTo>
                  <a:cubicBezTo>
                    <a:pt x="1414350" y="3437856"/>
                    <a:pt x="1411336" y="3437856"/>
                    <a:pt x="1408322" y="3434856"/>
                  </a:cubicBezTo>
                  <a:cubicBezTo>
                    <a:pt x="1408322" y="3434856"/>
                    <a:pt x="1405308" y="3431856"/>
                    <a:pt x="1405308" y="3431856"/>
                  </a:cubicBezTo>
                  <a:cubicBezTo>
                    <a:pt x="1405308" y="3431856"/>
                    <a:pt x="1402294" y="3428856"/>
                    <a:pt x="1402294" y="3428856"/>
                  </a:cubicBezTo>
                  <a:cubicBezTo>
                    <a:pt x="1390237" y="3425856"/>
                    <a:pt x="1378181" y="3425856"/>
                    <a:pt x="1366125" y="3422857"/>
                  </a:cubicBezTo>
                  <a:cubicBezTo>
                    <a:pt x="1345026" y="3416857"/>
                    <a:pt x="1323928" y="3404857"/>
                    <a:pt x="1311872" y="3389858"/>
                  </a:cubicBezTo>
                  <a:cubicBezTo>
                    <a:pt x="1296801" y="3371859"/>
                    <a:pt x="1293787" y="3350860"/>
                    <a:pt x="1287759" y="3329860"/>
                  </a:cubicBezTo>
                  <a:cubicBezTo>
                    <a:pt x="1287759" y="3326861"/>
                    <a:pt x="1287759" y="3323861"/>
                    <a:pt x="1284745" y="3320861"/>
                  </a:cubicBezTo>
                  <a:cubicBezTo>
                    <a:pt x="1281731" y="3320861"/>
                    <a:pt x="1278717" y="3317861"/>
                    <a:pt x="1272689" y="3317861"/>
                  </a:cubicBezTo>
                  <a:cubicBezTo>
                    <a:pt x="1266661" y="3320861"/>
                    <a:pt x="1260632" y="3329860"/>
                    <a:pt x="1257618" y="3338860"/>
                  </a:cubicBezTo>
                  <a:cubicBezTo>
                    <a:pt x="1257618" y="3338860"/>
                    <a:pt x="1257618" y="3338860"/>
                    <a:pt x="1254604" y="3338860"/>
                  </a:cubicBezTo>
                  <a:cubicBezTo>
                    <a:pt x="1254604" y="3338860"/>
                    <a:pt x="1254604" y="3338860"/>
                    <a:pt x="1254604" y="3335860"/>
                  </a:cubicBezTo>
                  <a:cubicBezTo>
                    <a:pt x="1257618" y="3326861"/>
                    <a:pt x="1263647" y="3317861"/>
                    <a:pt x="1272689" y="3314861"/>
                  </a:cubicBezTo>
                  <a:cubicBezTo>
                    <a:pt x="1275703" y="3314861"/>
                    <a:pt x="1281731" y="3314861"/>
                    <a:pt x="1284745" y="3314861"/>
                  </a:cubicBezTo>
                  <a:cubicBezTo>
                    <a:pt x="1278717" y="3290862"/>
                    <a:pt x="1275703" y="3263863"/>
                    <a:pt x="1275703" y="3236864"/>
                  </a:cubicBezTo>
                  <a:cubicBezTo>
                    <a:pt x="1275703" y="3227865"/>
                    <a:pt x="1275703" y="3218865"/>
                    <a:pt x="1278717" y="3212865"/>
                  </a:cubicBezTo>
                  <a:cubicBezTo>
                    <a:pt x="1275703" y="3209865"/>
                    <a:pt x="1275703" y="3209865"/>
                    <a:pt x="1272689" y="3212865"/>
                  </a:cubicBezTo>
                  <a:cubicBezTo>
                    <a:pt x="1266661" y="3212865"/>
                    <a:pt x="1260632" y="3218865"/>
                    <a:pt x="1254604" y="3227865"/>
                  </a:cubicBezTo>
                  <a:cubicBezTo>
                    <a:pt x="1254604" y="3227865"/>
                    <a:pt x="1254604" y="3227865"/>
                    <a:pt x="1251590" y="3227865"/>
                  </a:cubicBezTo>
                  <a:cubicBezTo>
                    <a:pt x="1251590" y="3227865"/>
                    <a:pt x="1251590" y="3227865"/>
                    <a:pt x="1251590" y="3224865"/>
                  </a:cubicBezTo>
                  <a:cubicBezTo>
                    <a:pt x="1257618" y="3218865"/>
                    <a:pt x="1263647" y="3209865"/>
                    <a:pt x="1272689" y="3206866"/>
                  </a:cubicBezTo>
                  <a:cubicBezTo>
                    <a:pt x="1275703" y="3206866"/>
                    <a:pt x="1275703" y="3206866"/>
                    <a:pt x="1278717" y="3206866"/>
                  </a:cubicBezTo>
                  <a:cubicBezTo>
                    <a:pt x="1281731" y="3191866"/>
                    <a:pt x="1287759" y="3176867"/>
                    <a:pt x="1293787" y="3161867"/>
                  </a:cubicBezTo>
                  <a:cubicBezTo>
                    <a:pt x="1296801" y="3155868"/>
                    <a:pt x="1302829" y="3146868"/>
                    <a:pt x="1305843" y="3140868"/>
                  </a:cubicBezTo>
                  <a:cubicBezTo>
                    <a:pt x="1296801" y="3137868"/>
                    <a:pt x="1290773" y="3131869"/>
                    <a:pt x="1287759" y="3122869"/>
                  </a:cubicBezTo>
                  <a:cubicBezTo>
                    <a:pt x="1287759" y="3122869"/>
                    <a:pt x="1287759" y="3122869"/>
                    <a:pt x="1290773" y="3119869"/>
                  </a:cubicBezTo>
                  <a:cubicBezTo>
                    <a:pt x="1290773" y="3119869"/>
                    <a:pt x="1290773" y="3122869"/>
                    <a:pt x="1290773" y="3122869"/>
                  </a:cubicBezTo>
                  <a:cubicBezTo>
                    <a:pt x="1293787" y="3128869"/>
                    <a:pt x="1299815" y="3134869"/>
                    <a:pt x="1305843" y="3137868"/>
                  </a:cubicBezTo>
                  <a:cubicBezTo>
                    <a:pt x="1308858" y="3137868"/>
                    <a:pt x="1308858" y="3137868"/>
                    <a:pt x="1308858" y="3137868"/>
                  </a:cubicBezTo>
                  <a:cubicBezTo>
                    <a:pt x="1317900" y="3119869"/>
                    <a:pt x="1332970" y="3104870"/>
                    <a:pt x="1348040" y="3092870"/>
                  </a:cubicBezTo>
                  <a:cubicBezTo>
                    <a:pt x="1348040" y="3092870"/>
                    <a:pt x="1345026" y="3089870"/>
                    <a:pt x="1345026" y="3089870"/>
                  </a:cubicBezTo>
                  <a:cubicBezTo>
                    <a:pt x="1345026" y="3089870"/>
                    <a:pt x="1342012" y="3086871"/>
                    <a:pt x="1338998" y="3086871"/>
                  </a:cubicBezTo>
                  <a:cubicBezTo>
                    <a:pt x="1335984" y="3083871"/>
                    <a:pt x="1329956" y="3080871"/>
                    <a:pt x="1326942" y="3074871"/>
                  </a:cubicBezTo>
                  <a:cubicBezTo>
                    <a:pt x="1317900" y="3065871"/>
                    <a:pt x="1320914" y="3050872"/>
                    <a:pt x="1323928" y="3038873"/>
                  </a:cubicBezTo>
                  <a:cubicBezTo>
                    <a:pt x="1326942" y="3038873"/>
                    <a:pt x="1326942" y="3038873"/>
                    <a:pt x="1326942" y="3038873"/>
                  </a:cubicBezTo>
                  <a:cubicBezTo>
                    <a:pt x="1323928" y="3050872"/>
                    <a:pt x="1323928" y="3065871"/>
                    <a:pt x="1329956" y="3071871"/>
                  </a:cubicBezTo>
                  <a:cubicBezTo>
                    <a:pt x="1332970" y="3077871"/>
                    <a:pt x="1335984" y="3080871"/>
                    <a:pt x="1342012" y="3083871"/>
                  </a:cubicBezTo>
                  <a:cubicBezTo>
                    <a:pt x="1345026" y="3083871"/>
                    <a:pt x="1345026" y="3086871"/>
                    <a:pt x="1348040" y="3086871"/>
                  </a:cubicBezTo>
                  <a:cubicBezTo>
                    <a:pt x="1348040" y="3086871"/>
                    <a:pt x="1351054" y="3089870"/>
                    <a:pt x="1351054" y="3089870"/>
                  </a:cubicBezTo>
                  <a:cubicBezTo>
                    <a:pt x="1360097" y="3080871"/>
                    <a:pt x="1372153" y="3071871"/>
                    <a:pt x="1384209" y="3065871"/>
                  </a:cubicBezTo>
                  <a:cubicBezTo>
                    <a:pt x="1390237" y="3062872"/>
                    <a:pt x="1393251" y="3059872"/>
                    <a:pt x="1399279" y="3059872"/>
                  </a:cubicBezTo>
                  <a:cubicBezTo>
                    <a:pt x="1396265" y="3056872"/>
                    <a:pt x="1396265" y="3056872"/>
                    <a:pt x="1396265" y="3053872"/>
                  </a:cubicBezTo>
                  <a:cubicBezTo>
                    <a:pt x="1393251" y="3047872"/>
                    <a:pt x="1393251" y="3035873"/>
                    <a:pt x="1399279" y="3032873"/>
                  </a:cubicBezTo>
                  <a:cubicBezTo>
                    <a:pt x="1402294" y="3032873"/>
                    <a:pt x="1402294" y="3032873"/>
                    <a:pt x="1402294" y="3035873"/>
                  </a:cubicBezTo>
                  <a:cubicBezTo>
                    <a:pt x="1402294" y="3035873"/>
                    <a:pt x="1402294" y="3035873"/>
                    <a:pt x="1402294" y="3038873"/>
                  </a:cubicBezTo>
                  <a:cubicBezTo>
                    <a:pt x="1396265" y="3038873"/>
                    <a:pt x="1396265" y="3047872"/>
                    <a:pt x="1399279" y="3050872"/>
                  </a:cubicBezTo>
                  <a:cubicBezTo>
                    <a:pt x="1399279" y="3053872"/>
                    <a:pt x="1399279" y="3053872"/>
                    <a:pt x="1402294" y="3056872"/>
                  </a:cubicBezTo>
                  <a:cubicBezTo>
                    <a:pt x="1417364" y="3047872"/>
                    <a:pt x="1435448" y="3038873"/>
                    <a:pt x="1453533" y="3032873"/>
                  </a:cubicBezTo>
                  <a:cubicBezTo>
                    <a:pt x="1453533" y="3023873"/>
                    <a:pt x="1450519" y="3014874"/>
                    <a:pt x="1444490" y="3005874"/>
                  </a:cubicBezTo>
                  <a:cubicBezTo>
                    <a:pt x="1441476" y="3005874"/>
                    <a:pt x="1444490" y="3002874"/>
                    <a:pt x="1444490" y="3002874"/>
                  </a:cubicBezTo>
                  <a:cubicBezTo>
                    <a:pt x="1444490" y="3002874"/>
                    <a:pt x="1447505" y="3002874"/>
                    <a:pt x="1447505" y="3002874"/>
                  </a:cubicBezTo>
                  <a:cubicBezTo>
                    <a:pt x="1453533" y="3011874"/>
                    <a:pt x="1456547" y="3020873"/>
                    <a:pt x="1456547" y="3032873"/>
                  </a:cubicBezTo>
                  <a:cubicBezTo>
                    <a:pt x="1474631" y="3026873"/>
                    <a:pt x="1489701" y="3026873"/>
                    <a:pt x="1507786" y="3029873"/>
                  </a:cubicBezTo>
                  <a:cubicBezTo>
                    <a:pt x="1507786" y="3029873"/>
                    <a:pt x="1507786" y="3029873"/>
                    <a:pt x="1510800" y="3029873"/>
                  </a:cubicBezTo>
                  <a:cubicBezTo>
                    <a:pt x="1510800" y="3029873"/>
                    <a:pt x="1510800" y="3029873"/>
                    <a:pt x="1510800" y="3017873"/>
                  </a:cubicBezTo>
                  <a:cubicBezTo>
                    <a:pt x="1510800" y="3014874"/>
                    <a:pt x="1510800" y="3008874"/>
                    <a:pt x="1507786" y="3005874"/>
                  </a:cubicBezTo>
                  <a:cubicBezTo>
                    <a:pt x="1504772" y="3002874"/>
                    <a:pt x="1501758" y="2999874"/>
                    <a:pt x="1498744" y="3002874"/>
                  </a:cubicBezTo>
                  <a:cubicBezTo>
                    <a:pt x="1498744" y="3002874"/>
                    <a:pt x="1495730" y="3002874"/>
                    <a:pt x="1495730" y="3002874"/>
                  </a:cubicBezTo>
                  <a:cubicBezTo>
                    <a:pt x="1495730" y="2999874"/>
                    <a:pt x="1495730" y="2999874"/>
                    <a:pt x="1495730" y="2999874"/>
                  </a:cubicBezTo>
                  <a:cubicBezTo>
                    <a:pt x="1498744" y="2998374"/>
                    <a:pt x="1501758" y="2998374"/>
                    <a:pt x="1504395" y="2999499"/>
                  </a:cubicBezTo>
                  <a:close/>
                  <a:moveTo>
                    <a:pt x="2395250" y="2134838"/>
                  </a:moveTo>
                  <a:cubicBezTo>
                    <a:pt x="2395250" y="2134838"/>
                    <a:pt x="2398262" y="2134838"/>
                    <a:pt x="2398262" y="2134838"/>
                  </a:cubicBezTo>
                  <a:cubicBezTo>
                    <a:pt x="2401274" y="2137836"/>
                    <a:pt x="2401274" y="2137836"/>
                    <a:pt x="2398262" y="2140834"/>
                  </a:cubicBezTo>
                  <a:cubicBezTo>
                    <a:pt x="2386215" y="2152827"/>
                    <a:pt x="2374168" y="2167817"/>
                    <a:pt x="2374168" y="2182807"/>
                  </a:cubicBezTo>
                  <a:cubicBezTo>
                    <a:pt x="2374168" y="2191802"/>
                    <a:pt x="2377180" y="2200796"/>
                    <a:pt x="2380192" y="2206792"/>
                  </a:cubicBezTo>
                  <a:cubicBezTo>
                    <a:pt x="2383203" y="2209790"/>
                    <a:pt x="2383203" y="2215786"/>
                    <a:pt x="2383203" y="2218784"/>
                  </a:cubicBezTo>
                  <a:cubicBezTo>
                    <a:pt x="2386215" y="2218784"/>
                    <a:pt x="2386215" y="2221782"/>
                    <a:pt x="2386215" y="2221782"/>
                  </a:cubicBezTo>
                  <a:cubicBezTo>
                    <a:pt x="2407297" y="2221782"/>
                    <a:pt x="2428379" y="2221782"/>
                    <a:pt x="2449461" y="2221782"/>
                  </a:cubicBezTo>
                  <a:cubicBezTo>
                    <a:pt x="2455485" y="2224780"/>
                    <a:pt x="2464520" y="2224780"/>
                    <a:pt x="2470543" y="2224780"/>
                  </a:cubicBezTo>
                  <a:cubicBezTo>
                    <a:pt x="2470543" y="2221782"/>
                    <a:pt x="2470543" y="2218784"/>
                    <a:pt x="2470543" y="2215786"/>
                  </a:cubicBezTo>
                  <a:cubicBezTo>
                    <a:pt x="2473555" y="2203794"/>
                    <a:pt x="2485602" y="2194800"/>
                    <a:pt x="2494637" y="2197798"/>
                  </a:cubicBezTo>
                  <a:cubicBezTo>
                    <a:pt x="2497649" y="2197798"/>
                    <a:pt x="2497649" y="2197798"/>
                    <a:pt x="2497649" y="2200796"/>
                  </a:cubicBezTo>
                  <a:cubicBezTo>
                    <a:pt x="2497649" y="2200796"/>
                    <a:pt x="2497649" y="2203794"/>
                    <a:pt x="2494637" y="2203794"/>
                  </a:cubicBezTo>
                  <a:cubicBezTo>
                    <a:pt x="2485602" y="2200796"/>
                    <a:pt x="2479579" y="2209790"/>
                    <a:pt x="2476567" y="2215786"/>
                  </a:cubicBezTo>
                  <a:cubicBezTo>
                    <a:pt x="2476567" y="2218784"/>
                    <a:pt x="2476567" y="2221782"/>
                    <a:pt x="2476567" y="2224780"/>
                  </a:cubicBezTo>
                  <a:cubicBezTo>
                    <a:pt x="2506684" y="2227778"/>
                    <a:pt x="2536801" y="2230777"/>
                    <a:pt x="2563907" y="2239771"/>
                  </a:cubicBezTo>
                  <a:cubicBezTo>
                    <a:pt x="2569930" y="2227778"/>
                    <a:pt x="2572942" y="2212788"/>
                    <a:pt x="2572942" y="2197798"/>
                  </a:cubicBezTo>
                  <a:cubicBezTo>
                    <a:pt x="2572942" y="2197798"/>
                    <a:pt x="2575954" y="2194800"/>
                    <a:pt x="2575954" y="2194800"/>
                  </a:cubicBezTo>
                  <a:cubicBezTo>
                    <a:pt x="2578966" y="2194800"/>
                    <a:pt x="2578966" y="2194800"/>
                    <a:pt x="2578966" y="2197798"/>
                  </a:cubicBezTo>
                  <a:cubicBezTo>
                    <a:pt x="2578966" y="2212788"/>
                    <a:pt x="2575954" y="2227778"/>
                    <a:pt x="2569930" y="2242769"/>
                  </a:cubicBezTo>
                  <a:cubicBezTo>
                    <a:pt x="2591012" y="2251763"/>
                    <a:pt x="2612095" y="2263755"/>
                    <a:pt x="2633177" y="2281744"/>
                  </a:cubicBezTo>
                  <a:cubicBezTo>
                    <a:pt x="2633177" y="2284742"/>
                    <a:pt x="2633177" y="2284742"/>
                    <a:pt x="2636188" y="2284742"/>
                  </a:cubicBezTo>
                  <a:cubicBezTo>
                    <a:pt x="2636188" y="2284742"/>
                    <a:pt x="2636188" y="2284742"/>
                    <a:pt x="2645224" y="2272750"/>
                  </a:cubicBezTo>
                  <a:cubicBezTo>
                    <a:pt x="2648235" y="2266753"/>
                    <a:pt x="2651247" y="2260757"/>
                    <a:pt x="2651247" y="2254761"/>
                  </a:cubicBezTo>
                  <a:cubicBezTo>
                    <a:pt x="2651247" y="2248765"/>
                    <a:pt x="2648235" y="2242769"/>
                    <a:pt x="2645224" y="2242769"/>
                  </a:cubicBezTo>
                  <a:cubicBezTo>
                    <a:pt x="2642212" y="2239771"/>
                    <a:pt x="2642212" y="2239771"/>
                    <a:pt x="2642212" y="2236773"/>
                  </a:cubicBezTo>
                  <a:cubicBezTo>
                    <a:pt x="2642212" y="2236773"/>
                    <a:pt x="2645224" y="2233775"/>
                    <a:pt x="2645224" y="2236773"/>
                  </a:cubicBezTo>
                  <a:cubicBezTo>
                    <a:pt x="2654259" y="2236773"/>
                    <a:pt x="2660282" y="2245767"/>
                    <a:pt x="2657270" y="2254761"/>
                  </a:cubicBezTo>
                  <a:cubicBezTo>
                    <a:pt x="2657270" y="2263755"/>
                    <a:pt x="2654259" y="2269751"/>
                    <a:pt x="2648235" y="2275748"/>
                  </a:cubicBezTo>
                  <a:cubicBezTo>
                    <a:pt x="2648235" y="2275748"/>
                    <a:pt x="2648235" y="2275748"/>
                    <a:pt x="2639200" y="2290738"/>
                  </a:cubicBezTo>
                  <a:cubicBezTo>
                    <a:pt x="2666306" y="2323717"/>
                    <a:pt x="2684376" y="2365690"/>
                    <a:pt x="2693411" y="2407663"/>
                  </a:cubicBezTo>
                  <a:cubicBezTo>
                    <a:pt x="2696423" y="2413659"/>
                    <a:pt x="2696423" y="2419655"/>
                    <a:pt x="2699435" y="2425651"/>
                  </a:cubicBezTo>
                  <a:cubicBezTo>
                    <a:pt x="2699435" y="2425651"/>
                    <a:pt x="2702446" y="2425651"/>
                    <a:pt x="2702446" y="2425651"/>
                  </a:cubicBezTo>
                  <a:cubicBezTo>
                    <a:pt x="2708470" y="2422653"/>
                    <a:pt x="2711482" y="2425651"/>
                    <a:pt x="2717505" y="2425651"/>
                  </a:cubicBezTo>
                  <a:cubicBezTo>
                    <a:pt x="2717505" y="2425651"/>
                    <a:pt x="2720517" y="2425651"/>
                    <a:pt x="2720517" y="2425651"/>
                  </a:cubicBezTo>
                  <a:cubicBezTo>
                    <a:pt x="2729552" y="2425651"/>
                    <a:pt x="2732564" y="2422653"/>
                    <a:pt x="2735575" y="2422653"/>
                  </a:cubicBezTo>
                  <a:cubicBezTo>
                    <a:pt x="2738587" y="2419655"/>
                    <a:pt x="2738587" y="2416657"/>
                    <a:pt x="2738587" y="2416657"/>
                  </a:cubicBezTo>
                  <a:cubicBezTo>
                    <a:pt x="2738587" y="2413659"/>
                    <a:pt x="2738587" y="2410661"/>
                    <a:pt x="2738587" y="2410661"/>
                  </a:cubicBezTo>
                  <a:cubicBezTo>
                    <a:pt x="2738587" y="2410661"/>
                    <a:pt x="2738587" y="2407663"/>
                    <a:pt x="2738587" y="2407663"/>
                  </a:cubicBezTo>
                  <a:cubicBezTo>
                    <a:pt x="2738587" y="2404665"/>
                    <a:pt x="2741599" y="2404665"/>
                    <a:pt x="2741599" y="2407663"/>
                  </a:cubicBezTo>
                  <a:cubicBezTo>
                    <a:pt x="2744611" y="2410661"/>
                    <a:pt x="2744611" y="2413659"/>
                    <a:pt x="2744611" y="2416657"/>
                  </a:cubicBezTo>
                  <a:cubicBezTo>
                    <a:pt x="2744611" y="2419655"/>
                    <a:pt x="2741599" y="2422653"/>
                    <a:pt x="2738587" y="2425651"/>
                  </a:cubicBezTo>
                  <a:cubicBezTo>
                    <a:pt x="2732564" y="2431647"/>
                    <a:pt x="2726540" y="2431647"/>
                    <a:pt x="2720517" y="2431647"/>
                  </a:cubicBezTo>
                  <a:cubicBezTo>
                    <a:pt x="2720517" y="2431647"/>
                    <a:pt x="2717505" y="2431647"/>
                    <a:pt x="2717505" y="2431647"/>
                  </a:cubicBezTo>
                  <a:cubicBezTo>
                    <a:pt x="2711482" y="2431647"/>
                    <a:pt x="2708470" y="2431647"/>
                    <a:pt x="2705458" y="2431647"/>
                  </a:cubicBezTo>
                  <a:cubicBezTo>
                    <a:pt x="2702446" y="2431647"/>
                    <a:pt x="2702446" y="2431647"/>
                    <a:pt x="2699435" y="2431647"/>
                  </a:cubicBezTo>
                  <a:cubicBezTo>
                    <a:pt x="2705458" y="2464626"/>
                    <a:pt x="2708470" y="2497605"/>
                    <a:pt x="2705458" y="2530584"/>
                  </a:cubicBezTo>
                  <a:cubicBezTo>
                    <a:pt x="2708470" y="2530584"/>
                    <a:pt x="2711482" y="2533582"/>
                    <a:pt x="2714493" y="2533582"/>
                  </a:cubicBezTo>
                  <a:cubicBezTo>
                    <a:pt x="2714493" y="2536580"/>
                    <a:pt x="2717505" y="2536580"/>
                    <a:pt x="2720517" y="2539578"/>
                  </a:cubicBezTo>
                  <a:cubicBezTo>
                    <a:pt x="2723528" y="2542576"/>
                    <a:pt x="2729552" y="2545574"/>
                    <a:pt x="2732564" y="2545574"/>
                  </a:cubicBezTo>
                  <a:cubicBezTo>
                    <a:pt x="2735575" y="2545574"/>
                    <a:pt x="2741599" y="2545574"/>
                    <a:pt x="2744611" y="2542576"/>
                  </a:cubicBezTo>
                  <a:cubicBezTo>
                    <a:pt x="2744611" y="2542576"/>
                    <a:pt x="2747622" y="2539578"/>
                    <a:pt x="2747622" y="2539578"/>
                  </a:cubicBezTo>
                  <a:cubicBezTo>
                    <a:pt x="2747622" y="2536580"/>
                    <a:pt x="2747622" y="2536580"/>
                    <a:pt x="2750634" y="2536580"/>
                  </a:cubicBezTo>
                  <a:cubicBezTo>
                    <a:pt x="2750634" y="2536580"/>
                    <a:pt x="2753646" y="2536580"/>
                    <a:pt x="2753646" y="2539578"/>
                  </a:cubicBezTo>
                  <a:cubicBezTo>
                    <a:pt x="2753646" y="2542576"/>
                    <a:pt x="2750634" y="2545574"/>
                    <a:pt x="2747622" y="2548572"/>
                  </a:cubicBezTo>
                  <a:cubicBezTo>
                    <a:pt x="2741599" y="2551570"/>
                    <a:pt x="2735575" y="2551570"/>
                    <a:pt x="2729552" y="2551570"/>
                  </a:cubicBezTo>
                  <a:cubicBezTo>
                    <a:pt x="2726540" y="2548572"/>
                    <a:pt x="2720517" y="2545574"/>
                    <a:pt x="2717505" y="2542576"/>
                  </a:cubicBezTo>
                  <a:cubicBezTo>
                    <a:pt x="2714493" y="2542576"/>
                    <a:pt x="2711482" y="2539578"/>
                    <a:pt x="2711482" y="2539578"/>
                  </a:cubicBezTo>
                  <a:cubicBezTo>
                    <a:pt x="2708470" y="2539578"/>
                    <a:pt x="2708470" y="2536580"/>
                    <a:pt x="2705458" y="2536580"/>
                  </a:cubicBezTo>
                  <a:cubicBezTo>
                    <a:pt x="2702446" y="2557566"/>
                    <a:pt x="2699435" y="2575555"/>
                    <a:pt x="2693411" y="2596541"/>
                  </a:cubicBezTo>
                  <a:cubicBezTo>
                    <a:pt x="2702446" y="2596541"/>
                    <a:pt x="2708470" y="2596541"/>
                    <a:pt x="2714493" y="2602537"/>
                  </a:cubicBezTo>
                  <a:cubicBezTo>
                    <a:pt x="2717505" y="2605535"/>
                    <a:pt x="2720517" y="2608534"/>
                    <a:pt x="2723528" y="2611532"/>
                  </a:cubicBezTo>
                  <a:cubicBezTo>
                    <a:pt x="2726540" y="2614530"/>
                    <a:pt x="2729552" y="2617528"/>
                    <a:pt x="2732564" y="2620526"/>
                  </a:cubicBezTo>
                  <a:cubicBezTo>
                    <a:pt x="2738587" y="2623524"/>
                    <a:pt x="2744611" y="2626522"/>
                    <a:pt x="2747622" y="2623524"/>
                  </a:cubicBezTo>
                  <a:cubicBezTo>
                    <a:pt x="2750634" y="2623524"/>
                    <a:pt x="2753646" y="2623524"/>
                    <a:pt x="2753646" y="2620526"/>
                  </a:cubicBezTo>
                  <a:cubicBezTo>
                    <a:pt x="2753646" y="2620526"/>
                    <a:pt x="2756657" y="2617528"/>
                    <a:pt x="2759669" y="2620526"/>
                  </a:cubicBezTo>
                  <a:cubicBezTo>
                    <a:pt x="2759669" y="2620526"/>
                    <a:pt x="2759669" y="2623524"/>
                    <a:pt x="2759669" y="2623524"/>
                  </a:cubicBezTo>
                  <a:cubicBezTo>
                    <a:pt x="2756657" y="2626522"/>
                    <a:pt x="2753646" y="2629520"/>
                    <a:pt x="2747622" y="2629520"/>
                  </a:cubicBezTo>
                  <a:cubicBezTo>
                    <a:pt x="2741599" y="2632518"/>
                    <a:pt x="2735575" y="2629520"/>
                    <a:pt x="2729552" y="2626522"/>
                  </a:cubicBezTo>
                  <a:cubicBezTo>
                    <a:pt x="2726540" y="2623524"/>
                    <a:pt x="2723528" y="2620526"/>
                    <a:pt x="2720517" y="2614530"/>
                  </a:cubicBezTo>
                  <a:cubicBezTo>
                    <a:pt x="2717505" y="2611532"/>
                    <a:pt x="2714493" y="2608534"/>
                    <a:pt x="2711482" y="2605535"/>
                  </a:cubicBezTo>
                  <a:cubicBezTo>
                    <a:pt x="2705458" y="2602537"/>
                    <a:pt x="2699435" y="2602537"/>
                    <a:pt x="2690399" y="2602537"/>
                  </a:cubicBezTo>
                  <a:cubicBezTo>
                    <a:pt x="2681364" y="2632518"/>
                    <a:pt x="2666306" y="2659501"/>
                    <a:pt x="2648235" y="2686483"/>
                  </a:cubicBezTo>
                  <a:cubicBezTo>
                    <a:pt x="2651247" y="2689481"/>
                    <a:pt x="2654259" y="2692480"/>
                    <a:pt x="2660282" y="2695478"/>
                  </a:cubicBezTo>
                  <a:cubicBezTo>
                    <a:pt x="2663294" y="2698476"/>
                    <a:pt x="2669317" y="2704472"/>
                    <a:pt x="2672329" y="2704472"/>
                  </a:cubicBezTo>
                  <a:cubicBezTo>
                    <a:pt x="2678353" y="2707470"/>
                    <a:pt x="2684376" y="2710468"/>
                    <a:pt x="2690399" y="2707470"/>
                  </a:cubicBezTo>
                  <a:cubicBezTo>
                    <a:pt x="2693411" y="2707470"/>
                    <a:pt x="2696423" y="2704472"/>
                    <a:pt x="2696423" y="2701474"/>
                  </a:cubicBezTo>
                  <a:cubicBezTo>
                    <a:pt x="2699435" y="2698476"/>
                    <a:pt x="2699435" y="2698476"/>
                    <a:pt x="2702446" y="2698476"/>
                  </a:cubicBezTo>
                  <a:cubicBezTo>
                    <a:pt x="2702446" y="2701474"/>
                    <a:pt x="2705458" y="2701474"/>
                    <a:pt x="2702446" y="2704472"/>
                  </a:cubicBezTo>
                  <a:cubicBezTo>
                    <a:pt x="2702446" y="2707470"/>
                    <a:pt x="2699435" y="2710468"/>
                    <a:pt x="2693411" y="2713466"/>
                  </a:cubicBezTo>
                  <a:cubicBezTo>
                    <a:pt x="2687388" y="2716464"/>
                    <a:pt x="2678353" y="2713466"/>
                    <a:pt x="2669317" y="2710468"/>
                  </a:cubicBezTo>
                  <a:cubicBezTo>
                    <a:pt x="2663294" y="2707470"/>
                    <a:pt x="2660282" y="2704472"/>
                    <a:pt x="2654259" y="2698476"/>
                  </a:cubicBezTo>
                  <a:cubicBezTo>
                    <a:pt x="2651247" y="2695478"/>
                    <a:pt x="2648235" y="2692480"/>
                    <a:pt x="2645224" y="2689481"/>
                  </a:cubicBezTo>
                  <a:cubicBezTo>
                    <a:pt x="2645224" y="2689481"/>
                    <a:pt x="2642212" y="2689481"/>
                    <a:pt x="2642212" y="2689481"/>
                  </a:cubicBezTo>
                  <a:cubicBezTo>
                    <a:pt x="2627153" y="2710468"/>
                    <a:pt x="2606071" y="2728456"/>
                    <a:pt x="2584989" y="2740449"/>
                  </a:cubicBezTo>
                  <a:cubicBezTo>
                    <a:pt x="2588001" y="2749443"/>
                    <a:pt x="2591012" y="2761435"/>
                    <a:pt x="2588001" y="2770429"/>
                  </a:cubicBezTo>
                  <a:cubicBezTo>
                    <a:pt x="2584989" y="2782422"/>
                    <a:pt x="2578966" y="2791416"/>
                    <a:pt x="2569930" y="2803408"/>
                  </a:cubicBezTo>
                  <a:cubicBezTo>
                    <a:pt x="2569930" y="2803408"/>
                    <a:pt x="2569930" y="2803408"/>
                    <a:pt x="2566919" y="2803408"/>
                  </a:cubicBezTo>
                  <a:cubicBezTo>
                    <a:pt x="2566919" y="2800410"/>
                    <a:pt x="2566919" y="2800410"/>
                    <a:pt x="2566919" y="2800410"/>
                  </a:cubicBezTo>
                  <a:cubicBezTo>
                    <a:pt x="2572942" y="2788418"/>
                    <a:pt x="2578966" y="2779424"/>
                    <a:pt x="2581977" y="2770429"/>
                  </a:cubicBezTo>
                  <a:cubicBezTo>
                    <a:pt x="2584989" y="2761435"/>
                    <a:pt x="2584989" y="2752441"/>
                    <a:pt x="2578966" y="2743447"/>
                  </a:cubicBezTo>
                  <a:cubicBezTo>
                    <a:pt x="2575954" y="2746445"/>
                    <a:pt x="2575954" y="2746445"/>
                    <a:pt x="2572942" y="2746445"/>
                  </a:cubicBezTo>
                  <a:cubicBezTo>
                    <a:pt x="2530778" y="2770429"/>
                    <a:pt x="2482590" y="2779424"/>
                    <a:pt x="2431391" y="2776426"/>
                  </a:cubicBezTo>
                  <a:cubicBezTo>
                    <a:pt x="2440426" y="2782422"/>
                    <a:pt x="2446450" y="2788418"/>
                    <a:pt x="2449461" y="2794414"/>
                  </a:cubicBezTo>
                  <a:cubicBezTo>
                    <a:pt x="2452473" y="2800410"/>
                    <a:pt x="2452473" y="2809404"/>
                    <a:pt x="2452473" y="2815400"/>
                  </a:cubicBezTo>
                  <a:cubicBezTo>
                    <a:pt x="2452473" y="2821397"/>
                    <a:pt x="2452473" y="2827393"/>
                    <a:pt x="2455485" y="2833389"/>
                  </a:cubicBezTo>
                  <a:cubicBezTo>
                    <a:pt x="2461508" y="2842383"/>
                    <a:pt x="2473555" y="2842383"/>
                    <a:pt x="2485602" y="2842383"/>
                  </a:cubicBezTo>
                  <a:cubicBezTo>
                    <a:pt x="2485602" y="2842383"/>
                    <a:pt x="2488614" y="2842383"/>
                    <a:pt x="2488614" y="2845381"/>
                  </a:cubicBezTo>
                  <a:cubicBezTo>
                    <a:pt x="2488614" y="2848379"/>
                    <a:pt x="2485602" y="2848379"/>
                    <a:pt x="2485602" y="2848379"/>
                  </a:cubicBezTo>
                  <a:cubicBezTo>
                    <a:pt x="2473555" y="2848379"/>
                    <a:pt x="2458496" y="2848379"/>
                    <a:pt x="2452473" y="2839385"/>
                  </a:cubicBezTo>
                  <a:cubicBezTo>
                    <a:pt x="2449461" y="2836387"/>
                    <a:pt x="2449461" y="2836387"/>
                    <a:pt x="2449461" y="2836387"/>
                  </a:cubicBezTo>
                  <a:cubicBezTo>
                    <a:pt x="2446450" y="2830391"/>
                    <a:pt x="2446450" y="2821397"/>
                    <a:pt x="2446450" y="2812402"/>
                  </a:cubicBezTo>
                  <a:cubicBezTo>
                    <a:pt x="2446450" y="2809404"/>
                    <a:pt x="2446450" y="2803408"/>
                    <a:pt x="2446450" y="2797412"/>
                  </a:cubicBezTo>
                  <a:cubicBezTo>
                    <a:pt x="2440426" y="2788418"/>
                    <a:pt x="2431391" y="2782422"/>
                    <a:pt x="2422356" y="2779424"/>
                  </a:cubicBezTo>
                  <a:cubicBezTo>
                    <a:pt x="2422356" y="2779424"/>
                    <a:pt x="2422356" y="2779424"/>
                    <a:pt x="2419344" y="2779424"/>
                  </a:cubicBezTo>
                  <a:cubicBezTo>
                    <a:pt x="2419344" y="2779424"/>
                    <a:pt x="2416332" y="2776426"/>
                    <a:pt x="2416332" y="2776426"/>
                  </a:cubicBezTo>
                  <a:cubicBezTo>
                    <a:pt x="2407297" y="2776426"/>
                    <a:pt x="2398262" y="2776426"/>
                    <a:pt x="2389227" y="2773427"/>
                  </a:cubicBezTo>
                  <a:cubicBezTo>
                    <a:pt x="2365133" y="2773427"/>
                    <a:pt x="2338027" y="2767431"/>
                    <a:pt x="2313934" y="2761435"/>
                  </a:cubicBezTo>
                  <a:cubicBezTo>
                    <a:pt x="2316945" y="2767431"/>
                    <a:pt x="2319957" y="2770429"/>
                    <a:pt x="2325980" y="2776426"/>
                  </a:cubicBezTo>
                  <a:cubicBezTo>
                    <a:pt x="2332004" y="2782422"/>
                    <a:pt x="2338027" y="2788418"/>
                    <a:pt x="2338027" y="2797412"/>
                  </a:cubicBezTo>
                  <a:cubicBezTo>
                    <a:pt x="2341039" y="2806406"/>
                    <a:pt x="2341039" y="2812402"/>
                    <a:pt x="2338027" y="2821397"/>
                  </a:cubicBezTo>
                  <a:cubicBezTo>
                    <a:pt x="2335016" y="2821397"/>
                    <a:pt x="2335016" y="2821397"/>
                    <a:pt x="2332004" y="2821397"/>
                  </a:cubicBezTo>
                  <a:cubicBezTo>
                    <a:pt x="2332004" y="2821397"/>
                    <a:pt x="2332004" y="2818399"/>
                    <a:pt x="2332004" y="2818399"/>
                  </a:cubicBezTo>
                  <a:cubicBezTo>
                    <a:pt x="2335016" y="2812402"/>
                    <a:pt x="2335016" y="2806406"/>
                    <a:pt x="2335016" y="2800410"/>
                  </a:cubicBezTo>
                  <a:cubicBezTo>
                    <a:pt x="2332004" y="2791416"/>
                    <a:pt x="2325980" y="2785420"/>
                    <a:pt x="2319957" y="2779424"/>
                  </a:cubicBezTo>
                  <a:cubicBezTo>
                    <a:pt x="2313934" y="2773427"/>
                    <a:pt x="2310922" y="2767431"/>
                    <a:pt x="2304898" y="2758437"/>
                  </a:cubicBezTo>
                  <a:cubicBezTo>
                    <a:pt x="2253699" y="2746445"/>
                    <a:pt x="2205511" y="2722460"/>
                    <a:pt x="2163347" y="2692480"/>
                  </a:cubicBezTo>
                  <a:cubicBezTo>
                    <a:pt x="2163347" y="2695478"/>
                    <a:pt x="2166359" y="2698476"/>
                    <a:pt x="2166359" y="2698476"/>
                  </a:cubicBezTo>
                  <a:cubicBezTo>
                    <a:pt x="2166359" y="2704472"/>
                    <a:pt x="2169371" y="2710468"/>
                    <a:pt x="2169371" y="2716464"/>
                  </a:cubicBezTo>
                  <a:cubicBezTo>
                    <a:pt x="2169371" y="2725458"/>
                    <a:pt x="2163347" y="2734453"/>
                    <a:pt x="2154312" y="2734453"/>
                  </a:cubicBezTo>
                  <a:cubicBezTo>
                    <a:pt x="2154312" y="2734453"/>
                    <a:pt x="2151300" y="2734453"/>
                    <a:pt x="2151300" y="2734453"/>
                  </a:cubicBezTo>
                  <a:cubicBezTo>
                    <a:pt x="2151300" y="2734453"/>
                    <a:pt x="2151300" y="2731454"/>
                    <a:pt x="2151300" y="2731454"/>
                  </a:cubicBezTo>
                  <a:cubicBezTo>
                    <a:pt x="2151300" y="2731454"/>
                    <a:pt x="2151300" y="2728456"/>
                    <a:pt x="2154312" y="2728456"/>
                  </a:cubicBezTo>
                  <a:cubicBezTo>
                    <a:pt x="2160335" y="2728456"/>
                    <a:pt x="2163347" y="2722460"/>
                    <a:pt x="2163347" y="2716464"/>
                  </a:cubicBezTo>
                  <a:cubicBezTo>
                    <a:pt x="2163347" y="2710468"/>
                    <a:pt x="2160335" y="2707470"/>
                    <a:pt x="2160335" y="2701474"/>
                  </a:cubicBezTo>
                  <a:cubicBezTo>
                    <a:pt x="2160335" y="2698476"/>
                    <a:pt x="2157324" y="2695478"/>
                    <a:pt x="2157324" y="2695478"/>
                  </a:cubicBezTo>
                  <a:cubicBezTo>
                    <a:pt x="2157324" y="2692480"/>
                    <a:pt x="2157324" y="2689481"/>
                    <a:pt x="2157324" y="2686483"/>
                  </a:cubicBezTo>
                  <a:cubicBezTo>
                    <a:pt x="2142265" y="2674491"/>
                    <a:pt x="2130218" y="2662499"/>
                    <a:pt x="2118171" y="2647508"/>
                  </a:cubicBezTo>
                  <a:cubicBezTo>
                    <a:pt x="2097089" y="2623524"/>
                    <a:pt x="2079019" y="2593543"/>
                    <a:pt x="2079019" y="2560564"/>
                  </a:cubicBezTo>
                  <a:cubicBezTo>
                    <a:pt x="2076007" y="2527586"/>
                    <a:pt x="2088054" y="2497605"/>
                    <a:pt x="2100101" y="2467624"/>
                  </a:cubicBezTo>
                  <a:cubicBezTo>
                    <a:pt x="2103113" y="2461628"/>
                    <a:pt x="2103113" y="2458630"/>
                    <a:pt x="2106124" y="2455632"/>
                  </a:cubicBezTo>
                  <a:cubicBezTo>
                    <a:pt x="2103113" y="2449636"/>
                    <a:pt x="2097089" y="2443640"/>
                    <a:pt x="2091066" y="2440642"/>
                  </a:cubicBezTo>
                  <a:cubicBezTo>
                    <a:pt x="2079019" y="2437643"/>
                    <a:pt x="2066972" y="2443640"/>
                    <a:pt x="2054925" y="2452634"/>
                  </a:cubicBezTo>
                  <a:cubicBezTo>
                    <a:pt x="2054925" y="2452634"/>
                    <a:pt x="2051913" y="2452634"/>
                    <a:pt x="2051913" y="2452634"/>
                  </a:cubicBezTo>
                  <a:cubicBezTo>
                    <a:pt x="2051913" y="2449636"/>
                    <a:pt x="2051913" y="2449636"/>
                    <a:pt x="2051913" y="2446638"/>
                  </a:cubicBezTo>
                  <a:cubicBezTo>
                    <a:pt x="2063960" y="2437643"/>
                    <a:pt x="2079019" y="2431647"/>
                    <a:pt x="2094077" y="2434645"/>
                  </a:cubicBezTo>
                  <a:cubicBezTo>
                    <a:pt x="2100101" y="2437643"/>
                    <a:pt x="2106124" y="2443640"/>
                    <a:pt x="2109136" y="2446638"/>
                  </a:cubicBezTo>
                  <a:cubicBezTo>
                    <a:pt x="2124195" y="2410661"/>
                    <a:pt x="2142265" y="2371686"/>
                    <a:pt x="2166359" y="2341705"/>
                  </a:cubicBezTo>
                  <a:cubicBezTo>
                    <a:pt x="2172382" y="2329713"/>
                    <a:pt x="2181418" y="2320719"/>
                    <a:pt x="2190453" y="2311724"/>
                  </a:cubicBezTo>
                  <a:cubicBezTo>
                    <a:pt x="2187441" y="2308726"/>
                    <a:pt x="2187441" y="2308726"/>
                    <a:pt x="2184429" y="2308726"/>
                  </a:cubicBezTo>
                  <a:cubicBezTo>
                    <a:pt x="2172382" y="2302730"/>
                    <a:pt x="2160335" y="2308726"/>
                    <a:pt x="2148289" y="2311724"/>
                  </a:cubicBezTo>
                  <a:cubicBezTo>
                    <a:pt x="2145277" y="2314723"/>
                    <a:pt x="2145277" y="2311724"/>
                    <a:pt x="2145277" y="2311724"/>
                  </a:cubicBezTo>
                  <a:cubicBezTo>
                    <a:pt x="2142265" y="2308726"/>
                    <a:pt x="2145277" y="2308726"/>
                    <a:pt x="2145277" y="2305728"/>
                  </a:cubicBezTo>
                  <a:cubicBezTo>
                    <a:pt x="2157324" y="2302730"/>
                    <a:pt x="2172382" y="2296734"/>
                    <a:pt x="2187441" y="2302730"/>
                  </a:cubicBezTo>
                  <a:cubicBezTo>
                    <a:pt x="2190453" y="2302730"/>
                    <a:pt x="2193464" y="2305728"/>
                    <a:pt x="2196476" y="2308726"/>
                  </a:cubicBezTo>
                  <a:cubicBezTo>
                    <a:pt x="2211535" y="2290738"/>
                    <a:pt x="2232617" y="2275748"/>
                    <a:pt x="2253699" y="2263755"/>
                  </a:cubicBezTo>
                  <a:cubicBezTo>
                    <a:pt x="2262734" y="2257759"/>
                    <a:pt x="2274781" y="2254761"/>
                    <a:pt x="2283816" y="2248765"/>
                  </a:cubicBezTo>
                  <a:cubicBezTo>
                    <a:pt x="2277793" y="2236773"/>
                    <a:pt x="2274781" y="2221782"/>
                    <a:pt x="2277793" y="2209790"/>
                  </a:cubicBezTo>
                  <a:cubicBezTo>
                    <a:pt x="2277793" y="2209790"/>
                    <a:pt x="2280805" y="2209790"/>
                    <a:pt x="2283816" y="2209790"/>
                  </a:cubicBezTo>
                  <a:cubicBezTo>
                    <a:pt x="2283816" y="2209790"/>
                    <a:pt x="2283816" y="2212788"/>
                    <a:pt x="2283816" y="2212788"/>
                  </a:cubicBezTo>
                  <a:cubicBezTo>
                    <a:pt x="2280805" y="2221782"/>
                    <a:pt x="2283816" y="2233775"/>
                    <a:pt x="2289840" y="2245767"/>
                  </a:cubicBezTo>
                  <a:cubicBezTo>
                    <a:pt x="2319957" y="2233775"/>
                    <a:pt x="2350074" y="2227778"/>
                    <a:pt x="2380192" y="2224780"/>
                  </a:cubicBezTo>
                  <a:cubicBezTo>
                    <a:pt x="2380192" y="2221782"/>
                    <a:pt x="2380192" y="2221782"/>
                    <a:pt x="2377180" y="2218784"/>
                  </a:cubicBezTo>
                  <a:cubicBezTo>
                    <a:pt x="2377180" y="2215786"/>
                    <a:pt x="2377180" y="2212788"/>
                    <a:pt x="2374168" y="2209790"/>
                  </a:cubicBezTo>
                  <a:cubicBezTo>
                    <a:pt x="2371156" y="2200796"/>
                    <a:pt x="2368145" y="2194800"/>
                    <a:pt x="2368145" y="2182807"/>
                  </a:cubicBezTo>
                  <a:cubicBezTo>
                    <a:pt x="2368145" y="2164819"/>
                    <a:pt x="2380192" y="2149828"/>
                    <a:pt x="2395250" y="2134838"/>
                  </a:cubicBezTo>
                  <a:close/>
                  <a:moveTo>
                    <a:pt x="255718" y="1513014"/>
                  </a:moveTo>
                  <a:cubicBezTo>
                    <a:pt x="255718" y="1510007"/>
                    <a:pt x="255718" y="1510007"/>
                    <a:pt x="258726" y="1513014"/>
                  </a:cubicBezTo>
                  <a:cubicBezTo>
                    <a:pt x="258726" y="1513014"/>
                    <a:pt x="258726" y="1513014"/>
                    <a:pt x="258726" y="1516021"/>
                  </a:cubicBezTo>
                  <a:cubicBezTo>
                    <a:pt x="246692" y="1525043"/>
                    <a:pt x="237667" y="1534064"/>
                    <a:pt x="237667" y="1546093"/>
                  </a:cubicBezTo>
                  <a:cubicBezTo>
                    <a:pt x="237667" y="1552107"/>
                    <a:pt x="240675" y="1558121"/>
                    <a:pt x="243684" y="1564136"/>
                  </a:cubicBezTo>
                  <a:cubicBezTo>
                    <a:pt x="243684" y="1567143"/>
                    <a:pt x="246692" y="1570150"/>
                    <a:pt x="246692" y="1573157"/>
                  </a:cubicBezTo>
                  <a:cubicBezTo>
                    <a:pt x="246692" y="1573157"/>
                    <a:pt x="246692" y="1576164"/>
                    <a:pt x="246692" y="1576164"/>
                  </a:cubicBezTo>
                  <a:cubicBezTo>
                    <a:pt x="264743" y="1576164"/>
                    <a:pt x="279785" y="1576164"/>
                    <a:pt x="294827" y="1576164"/>
                  </a:cubicBezTo>
                  <a:cubicBezTo>
                    <a:pt x="300844" y="1576164"/>
                    <a:pt x="306861" y="1576164"/>
                    <a:pt x="309870" y="1579171"/>
                  </a:cubicBezTo>
                  <a:cubicBezTo>
                    <a:pt x="309870" y="1576164"/>
                    <a:pt x="309870" y="1573157"/>
                    <a:pt x="312878" y="1570150"/>
                  </a:cubicBezTo>
                  <a:cubicBezTo>
                    <a:pt x="312878" y="1564136"/>
                    <a:pt x="321903" y="1555114"/>
                    <a:pt x="330929" y="1555114"/>
                  </a:cubicBezTo>
                  <a:cubicBezTo>
                    <a:pt x="330929" y="1558121"/>
                    <a:pt x="330929" y="1558121"/>
                    <a:pt x="330929" y="1558121"/>
                  </a:cubicBezTo>
                  <a:cubicBezTo>
                    <a:pt x="330929" y="1561128"/>
                    <a:pt x="330929" y="1561128"/>
                    <a:pt x="327920" y="1561128"/>
                  </a:cubicBezTo>
                  <a:cubicBezTo>
                    <a:pt x="321903" y="1561128"/>
                    <a:pt x="318895" y="1567143"/>
                    <a:pt x="315887" y="1573157"/>
                  </a:cubicBezTo>
                  <a:cubicBezTo>
                    <a:pt x="315887" y="1573157"/>
                    <a:pt x="315887" y="1576164"/>
                    <a:pt x="315887" y="1579171"/>
                  </a:cubicBezTo>
                  <a:cubicBezTo>
                    <a:pt x="336946" y="1579171"/>
                    <a:pt x="358005" y="1582178"/>
                    <a:pt x="379064" y="1588193"/>
                  </a:cubicBezTo>
                  <a:cubicBezTo>
                    <a:pt x="385081" y="1579171"/>
                    <a:pt x="388089" y="1570150"/>
                    <a:pt x="388089" y="1558121"/>
                  </a:cubicBezTo>
                  <a:cubicBezTo>
                    <a:pt x="388089" y="1555114"/>
                    <a:pt x="388089" y="1555114"/>
                    <a:pt x="388089" y="1555114"/>
                  </a:cubicBezTo>
                  <a:cubicBezTo>
                    <a:pt x="391098" y="1555114"/>
                    <a:pt x="391098" y="1555114"/>
                    <a:pt x="391098" y="1558121"/>
                  </a:cubicBezTo>
                  <a:cubicBezTo>
                    <a:pt x="391098" y="1570150"/>
                    <a:pt x="388089" y="1582178"/>
                    <a:pt x="385081" y="1591200"/>
                  </a:cubicBezTo>
                  <a:cubicBezTo>
                    <a:pt x="400123" y="1597214"/>
                    <a:pt x="415165" y="1606235"/>
                    <a:pt x="430208" y="1621271"/>
                  </a:cubicBezTo>
                  <a:cubicBezTo>
                    <a:pt x="430208" y="1621271"/>
                    <a:pt x="433216" y="1621271"/>
                    <a:pt x="433216" y="1624278"/>
                  </a:cubicBezTo>
                  <a:cubicBezTo>
                    <a:pt x="433216" y="1624278"/>
                    <a:pt x="433216" y="1624278"/>
                    <a:pt x="439233" y="1612250"/>
                  </a:cubicBezTo>
                  <a:cubicBezTo>
                    <a:pt x="442241" y="1609243"/>
                    <a:pt x="445250" y="1603228"/>
                    <a:pt x="445250" y="1600221"/>
                  </a:cubicBezTo>
                  <a:cubicBezTo>
                    <a:pt x="445250" y="1594207"/>
                    <a:pt x="442241" y="1591200"/>
                    <a:pt x="439233" y="1591200"/>
                  </a:cubicBezTo>
                  <a:cubicBezTo>
                    <a:pt x="439233" y="1591200"/>
                    <a:pt x="439233" y="1588193"/>
                    <a:pt x="439233" y="1588193"/>
                  </a:cubicBezTo>
                  <a:cubicBezTo>
                    <a:pt x="439233" y="1585186"/>
                    <a:pt x="439233" y="1585186"/>
                    <a:pt x="439233" y="1585186"/>
                  </a:cubicBezTo>
                  <a:cubicBezTo>
                    <a:pt x="448258" y="1588193"/>
                    <a:pt x="451267" y="1594207"/>
                    <a:pt x="451267" y="1600221"/>
                  </a:cubicBezTo>
                  <a:cubicBezTo>
                    <a:pt x="448258" y="1606235"/>
                    <a:pt x="445250" y="1612250"/>
                    <a:pt x="442241" y="1615257"/>
                  </a:cubicBezTo>
                  <a:cubicBezTo>
                    <a:pt x="442241" y="1615257"/>
                    <a:pt x="442241" y="1615257"/>
                    <a:pt x="436224" y="1627285"/>
                  </a:cubicBezTo>
                  <a:cubicBezTo>
                    <a:pt x="457284" y="1651343"/>
                    <a:pt x="469317" y="1681414"/>
                    <a:pt x="478343" y="1714492"/>
                  </a:cubicBezTo>
                  <a:cubicBezTo>
                    <a:pt x="478343" y="1717499"/>
                    <a:pt x="478343" y="1723514"/>
                    <a:pt x="481351" y="1726521"/>
                  </a:cubicBezTo>
                  <a:cubicBezTo>
                    <a:pt x="481351" y="1726521"/>
                    <a:pt x="481351" y="1726521"/>
                    <a:pt x="484360" y="1726521"/>
                  </a:cubicBezTo>
                  <a:cubicBezTo>
                    <a:pt x="487368" y="1726521"/>
                    <a:pt x="490376" y="1726521"/>
                    <a:pt x="493385" y="1726521"/>
                  </a:cubicBezTo>
                  <a:cubicBezTo>
                    <a:pt x="496393" y="1726521"/>
                    <a:pt x="496393" y="1726521"/>
                    <a:pt x="496393" y="1726521"/>
                  </a:cubicBezTo>
                  <a:cubicBezTo>
                    <a:pt x="502410" y="1726521"/>
                    <a:pt x="505419" y="1726521"/>
                    <a:pt x="508427" y="1723514"/>
                  </a:cubicBezTo>
                  <a:cubicBezTo>
                    <a:pt x="508427" y="1723514"/>
                    <a:pt x="511436" y="1720507"/>
                    <a:pt x="511436" y="1720507"/>
                  </a:cubicBezTo>
                  <a:cubicBezTo>
                    <a:pt x="511436" y="1717499"/>
                    <a:pt x="511436" y="1717499"/>
                    <a:pt x="508427" y="1717499"/>
                  </a:cubicBezTo>
                  <a:cubicBezTo>
                    <a:pt x="508427" y="1714492"/>
                    <a:pt x="508427" y="1714492"/>
                    <a:pt x="508427" y="1714492"/>
                  </a:cubicBezTo>
                  <a:cubicBezTo>
                    <a:pt x="511436" y="1711485"/>
                    <a:pt x="511436" y="1711485"/>
                    <a:pt x="514444" y="1714492"/>
                  </a:cubicBezTo>
                  <a:cubicBezTo>
                    <a:pt x="514444" y="1714492"/>
                    <a:pt x="514444" y="1717499"/>
                    <a:pt x="514444" y="1720507"/>
                  </a:cubicBezTo>
                  <a:cubicBezTo>
                    <a:pt x="514444" y="1723514"/>
                    <a:pt x="514444" y="1726521"/>
                    <a:pt x="511436" y="1729528"/>
                  </a:cubicBezTo>
                  <a:cubicBezTo>
                    <a:pt x="505419" y="1732535"/>
                    <a:pt x="499402" y="1732535"/>
                    <a:pt x="496393" y="1732535"/>
                  </a:cubicBezTo>
                  <a:cubicBezTo>
                    <a:pt x="496393" y="1732535"/>
                    <a:pt x="493385" y="1732535"/>
                    <a:pt x="493385" y="1732535"/>
                  </a:cubicBezTo>
                  <a:cubicBezTo>
                    <a:pt x="490376" y="1732535"/>
                    <a:pt x="487368" y="1729528"/>
                    <a:pt x="484360" y="1732535"/>
                  </a:cubicBezTo>
                  <a:cubicBezTo>
                    <a:pt x="484360" y="1732535"/>
                    <a:pt x="481351" y="1732535"/>
                    <a:pt x="481351" y="1732535"/>
                  </a:cubicBezTo>
                  <a:cubicBezTo>
                    <a:pt x="484360" y="1756592"/>
                    <a:pt x="487368" y="1780649"/>
                    <a:pt x="484360" y="1804706"/>
                  </a:cubicBezTo>
                  <a:cubicBezTo>
                    <a:pt x="487368" y="1807714"/>
                    <a:pt x="490376" y="1807714"/>
                    <a:pt x="490376" y="1807714"/>
                  </a:cubicBezTo>
                  <a:cubicBezTo>
                    <a:pt x="493385" y="1810721"/>
                    <a:pt x="493385" y="1810721"/>
                    <a:pt x="496393" y="1810721"/>
                  </a:cubicBezTo>
                  <a:cubicBezTo>
                    <a:pt x="499402" y="1813728"/>
                    <a:pt x="502410" y="1816735"/>
                    <a:pt x="505419" y="1816735"/>
                  </a:cubicBezTo>
                  <a:cubicBezTo>
                    <a:pt x="508427" y="1816735"/>
                    <a:pt x="511436" y="1816735"/>
                    <a:pt x="514444" y="1816735"/>
                  </a:cubicBezTo>
                  <a:cubicBezTo>
                    <a:pt x="514444" y="1813728"/>
                    <a:pt x="514444" y="1813728"/>
                    <a:pt x="514444" y="1810721"/>
                  </a:cubicBezTo>
                  <a:cubicBezTo>
                    <a:pt x="514444" y="1810721"/>
                    <a:pt x="517452" y="1810721"/>
                    <a:pt x="517452" y="1810721"/>
                  </a:cubicBezTo>
                  <a:cubicBezTo>
                    <a:pt x="520461" y="1810721"/>
                    <a:pt x="520461" y="1810721"/>
                    <a:pt x="520461" y="1813728"/>
                  </a:cubicBezTo>
                  <a:cubicBezTo>
                    <a:pt x="520461" y="1813728"/>
                    <a:pt x="517452" y="1816735"/>
                    <a:pt x="517452" y="1819742"/>
                  </a:cubicBezTo>
                  <a:cubicBezTo>
                    <a:pt x="511436" y="1822749"/>
                    <a:pt x="508427" y="1822749"/>
                    <a:pt x="505419" y="1819742"/>
                  </a:cubicBezTo>
                  <a:cubicBezTo>
                    <a:pt x="499402" y="1819742"/>
                    <a:pt x="496393" y="1816735"/>
                    <a:pt x="493385" y="1816735"/>
                  </a:cubicBezTo>
                  <a:cubicBezTo>
                    <a:pt x="493385" y="1813728"/>
                    <a:pt x="490376" y="1813728"/>
                    <a:pt x="490376" y="1813728"/>
                  </a:cubicBezTo>
                  <a:cubicBezTo>
                    <a:pt x="487368" y="1810721"/>
                    <a:pt x="487368" y="1810721"/>
                    <a:pt x="484360" y="1810721"/>
                  </a:cubicBezTo>
                  <a:cubicBezTo>
                    <a:pt x="484360" y="1825756"/>
                    <a:pt x="481351" y="1840792"/>
                    <a:pt x="475334" y="1852821"/>
                  </a:cubicBezTo>
                  <a:cubicBezTo>
                    <a:pt x="481351" y="1852821"/>
                    <a:pt x="487368" y="1855828"/>
                    <a:pt x="490376" y="1858835"/>
                  </a:cubicBezTo>
                  <a:cubicBezTo>
                    <a:pt x="493385" y="1861842"/>
                    <a:pt x="496393" y="1864849"/>
                    <a:pt x="499402" y="1864849"/>
                  </a:cubicBezTo>
                  <a:cubicBezTo>
                    <a:pt x="502410" y="1867856"/>
                    <a:pt x="502410" y="1870863"/>
                    <a:pt x="505419" y="1873871"/>
                  </a:cubicBezTo>
                  <a:cubicBezTo>
                    <a:pt x="508427" y="1873871"/>
                    <a:pt x="514444" y="1876878"/>
                    <a:pt x="517452" y="1876878"/>
                  </a:cubicBezTo>
                  <a:cubicBezTo>
                    <a:pt x="517452" y="1873871"/>
                    <a:pt x="520461" y="1873871"/>
                    <a:pt x="520461" y="1873871"/>
                  </a:cubicBezTo>
                  <a:cubicBezTo>
                    <a:pt x="520461" y="1870863"/>
                    <a:pt x="523469" y="1870863"/>
                    <a:pt x="523469" y="1870863"/>
                  </a:cubicBezTo>
                  <a:cubicBezTo>
                    <a:pt x="526478" y="1873871"/>
                    <a:pt x="526478" y="1873871"/>
                    <a:pt x="526478" y="1873871"/>
                  </a:cubicBezTo>
                  <a:cubicBezTo>
                    <a:pt x="523469" y="1876878"/>
                    <a:pt x="520461" y="1879885"/>
                    <a:pt x="517452" y="1879885"/>
                  </a:cubicBezTo>
                  <a:cubicBezTo>
                    <a:pt x="514444" y="1879885"/>
                    <a:pt x="508427" y="1879885"/>
                    <a:pt x="502410" y="1876878"/>
                  </a:cubicBezTo>
                  <a:cubicBezTo>
                    <a:pt x="499402" y="1873871"/>
                    <a:pt x="499402" y="1870863"/>
                    <a:pt x="496393" y="1867856"/>
                  </a:cubicBezTo>
                  <a:cubicBezTo>
                    <a:pt x="493385" y="1867856"/>
                    <a:pt x="490376" y="1864849"/>
                    <a:pt x="487368" y="1861842"/>
                  </a:cubicBezTo>
                  <a:cubicBezTo>
                    <a:pt x="484360" y="1858835"/>
                    <a:pt x="481351" y="1858835"/>
                    <a:pt x="475334" y="1858835"/>
                  </a:cubicBezTo>
                  <a:cubicBezTo>
                    <a:pt x="469317" y="1879885"/>
                    <a:pt x="457284" y="1903942"/>
                    <a:pt x="442241" y="1921985"/>
                  </a:cubicBezTo>
                  <a:cubicBezTo>
                    <a:pt x="445250" y="1924992"/>
                    <a:pt x="448258" y="1924992"/>
                    <a:pt x="451267" y="1927999"/>
                  </a:cubicBezTo>
                  <a:cubicBezTo>
                    <a:pt x="454275" y="1931006"/>
                    <a:pt x="457284" y="1934013"/>
                    <a:pt x="460292" y="1937020"/>
                  </a:cubicBezTo>
                  <a:cubicBezTo>
                    <a:pt x="466309" y="1937020"/>
                    <a:pt x="469317" y="1940028"/>
                    <a:pt x="475334" y="1937020"/>
                  </a:cubicBezTo>
                  <a:cubicBezTo>
                    <a:pt x="478343" y="1937020"/>
                    <a:pt x="478343" y="1934013"/>
                    <a:pt x="478343" y="1934013"/>
                  </a:cubicBezTo>
                  <a:cubicBezTo>
                    <a:pt x="481351" y="1931006"/>
                    <a:pt x="481351" y="1931006"/>
                    <a:pt x="481351" y="1931006"/>
                  </a:cubicBezTo>
                  <a:cubicBezTo>
                    <a:pt x="484360" y="1931006"/>
                    <a:pt x="484360" y="1934013"/>
                    <a:pt x="484360" y="1934013"/>
                  </a:cubicBezTo>
                  <a:cubicBezTo>
                    <a:pt x="481351" y="1937020"/>
                    <a:pt x="478343" y="1940028"/>
                    <a:pt x="475334" y="1943035"/>
                  </a:cubicBezTo>
                  <a:cubicBezTo>
                    <a:pt x="472326" y="1943035"/>
                    <a:pt x="463300" y="1943035"/>
                    <a:pt x="460292" y="1940028"/>
                  </a:cubicBezTo>
                  <a:cubicBezTo>
                    <a:pt x="454275" y="1937020"/>
                    <a:pt x="451267" y="1934013"/>
                    <a:pt x="448258" y="1931006"/>
                  </a:cubicBezTo>
                  <a:cubicBezTo>
                    <a:pt x="445250" y="1927999"/>
                    <a:pt x="442241" y="1927999"/>
                    <a:pt x="439233" y="1924992"/>
                  </a:cubicBezTo>
                  <a:cubicBezTo>
                    <a:pt x="427199" y="1940028"/>
                    <a:pt x="412157" y="1952056"/>
                    <a:pt x="394106" y="1964085"/>
                  </a:cubicBezTo>
                  <a:cubicBezTo>
                    <a:pt x="400123" y="1970099"/>
                    <a:pt x="400123" y="1976113"/>
                    <a:pt x="397115" y="1985135"/>
                  </a:cubicBezTo>
                  <a:cubicBezTo>
                    <a:pt x="394106" y="1994156"/>
                    <a:pt x="391098" y="2000170"/>
                    <a:pt x="385081" y="2009192"/>
                  </a:cubicBezTo>
                  <a:cubicBezTo>
                    <a:pt x="385081" y="2009192"/>
                    <a:pt x="382072" y="2009192"/>
                    <a:pt x="382072" y="2009192"/>
                  </a:cubicBezTo>
                  <a:cubicBezTo>
                    <a:pt x="382072" y="2009192"/>
                    <a:pt x="382072" y="2006185"/>
                    <a:pt x="382072" y="2006185"/>
                  </a:cubicBezTo>
                  <a:cubicBezTo>
                    <a:pt x="388089" y="1997163"/>
                    <a:pt x="391098" y="1991149"/>
                    <a:pt x="394106" y="1985135"/>
                  </a:cubicBezTo>
                  <a:cubicBezTo>
                    <a:pt x="394106" y="1979120"/>
                    <a:pt x="394106" y="1970099"/>
                    <a:pt x="391098" y="1964085"/>
                  </a:cubicBezTo>
                  <a:cubicBezTo>
                    <a:pt x="391098" y="1967092"/>
                    <a:pt x="388089" y="1967092"/>
                    <a:pt x="388089" y="1967092"/>
                  </a:cubicBezTo>
                  <a:cubicBezTo>
                    <a:pt x="354996" y="1985135"/>
                    <a:pt x="318895" y="1991149"/>
                    <a:pt x="282794" y="1991149"/>
                  </a:cubicBezTo>
                  <a:cubicBezTo>
                    <a:pt x="288811" y="1994156"/>
                    <a:pt x="294827" y="1997163"/>
                    <a:pt x="294827" y="2003177"/>
                  </a:cubicBezTo>
                  <a:cubicBezTo>
                    <a:pt x="297836" y="2009192"/>
                    <a:pt x="297836" y="2012199"/>
                    <a:pt x="297836" y="2018213"/>
                  </a:cubicBezTo>
                  <a:cubicBezTo>
                    <a:pt x="297836" y="2021220"/>
                    <a:pt x="297836" y="2027234"/>
                    <a:pt x="297836" y="2030242"/>
                  </a:cubicBezTo>
                  <a:cubicBezTo>
                    <a:pt x="303853" y="2036256"/>
                    <a:pt x="312878" y="2039263"/>
                    <a:pt x="321903" y="2039263"/>
                  </a:cubicBezTo>
                  <a:cubicBezTo>
                    <a:pt x="321903" y="2039263"/>
                    <a:pt x="324912" y="2039263"/>
                    <a:pt x="324912" y="2039263"/>
                  </a:cubicBezTo>
                  <a:cubicBezTo>
                    <a:pt x="324912" y="2042270"/>
                    <a:pt x="321903" y="2042270"/>
                    <a:pt x="321903" y="2042270"/>
                  </a:cubicBezTo>
                  <a:cubicBezTo>
                    <a:pt x="312878" y="2042270"/>
                    <a:pt x="300844" y="2042270"/>
                    <a:pt x="297836" y="2036256"/>
                  </a:cubicBezTo>
                  <a:cubicBezTo>
                    <a:pt x="294827" y="2033249"/>
                    <a:pt x="294827" y="2033249"/>
                    <a:pt x="294827" y="2033249"/>
                  </a:cubicBezTo>
                  <a:cubicBezTo>
                    <a:pt x="291819" y="2027234"/>
                    <a:pt x="291819" y="2021220"/>
                    <a:pt x="291819" y="2018213"/>
                  </a:cubicBezTo>
                  <a:cubicBezTo>
                    <a:pt x="291819" y="2012199"/>
                    <a:pt x="291819" y="2009192"/>
                    <a:pt x="291819" y="2006185"/>
                  </a:cubicBezTo>
                  <a:cubicBezTo>
                    <a:pt x="288811" y="1997163"/>
                    <a:pt x="282794" y="1994156"/>
                    <a:pt x="273768" y="1991149"/>
                  </a:cubicBezTo>
                  <a:cubicBezTo>
                    <a:pt x="273768" y="1991149"/>
                    <a:pt x="270760" y="1991149"/>
                    <a:pt x="270760" y="1988142"/>
                  </a:cubicBezTo>
                  <a:cubicBezTo>
                    <a:pt x="264743" y="1988142"/>
                    <a:pt x="255718" y="1988142"/>
                    <a:pt x="249701" y="1988142"/>
                  </a:cubicBezTo>
                  <a:cubicBezTo>
                    <a:pt x="231650" y="1985135"/>
                    <a:pt x="213599" y="1982127"/>
                    <a:pt x="195549" y="1979120"/>
                  </a:cubicBezTo>
                  <a:cubicBezTo>
                    <a:pt x="195549" y="1982127"/>
                    <a:pt x="198557" y="1985135"/>
                    <a:pt x="201566" y="1988142"/>
                  </a:cubicBezTo>
                  <a:cubicBezTo>
                    <a:pt x="207583" y="1994156"/>
                    <a:pt x="210591" y="2000170"/>
                    <a:pt x="213599" y="2006185"/>
                  </a:cubicBezTo>
                  <a:cubicBezTo>
                    <a:pt x="213599" y="2012199"/>
                    <a:pt x="213599" y="2018213"/>
                    <a:pt x="210591" y="2021220"/>
                  </a:cubicBezTo>
                  <a:cubicBezTo>
                    <a:pt x="210591" y="2024227"/>
                    <a:pt x="210591" y="2024227"/>
                    <a:pt x="207583" y="2024227"/>
                  </a:cubicBezTo>
                  <a:cubicBezTo>
                    <a:pt x="207583" y="2021220"/>
                    <a:pt x="207583" y="2021220"/>
                    <a:pt x="207583" y="2021220"/>
                  </a:cubicBezTo>
                  <a:cubicBezTo>
                    <a:pt x="210591" y="2015206"/>
                    <a:pt x="210591" y="2012199"/>
                    <a:pt x="207583" y="2006185"/>
                  </a:cubicBezTo>
                  <a:cubicBezTo>
                    <a:pt x="207583" y="2000170"/>
                    <a:pt x="204574" y="1997163"/>
                    <a:pt x="198557" y="1991149"/>
                  </a:cubicBezTo>
                  <a:cubicBezTo>
                    <a:pt x="195549" y="1988142"/>
                    <a:pt x="192540" y="1982127"/>
                    <a:pt x="189532" y="1976113"/>
                  </a:cubicBezTo>
                  <a:cubicBezTo>
                    <a:pt x="150422" y="1967092"/>
                    <a:pt x="114321" y="1949049"/>
                    <a:pt x="84236" y="1924992"/>
                  </a:cubicBezTo>
                  <a:cubicBezTo>
                    <a:pt x="84236" y="1924992"/>
                    <a:pt x="84236" y="1924992"/>
                    <a:pt x="84236" y="1927999"/>
                  </a:cubicBezTo>
                  <a:cubicBezTo>
                    <a:pt x="84236" y="1927999"/>
                    <a:pt x="84236" y="1931006"/>
                    <a:pt x="84236" y="1931006"/>
                  </a:cubicBezTo>
                  <a:cubicBezTo>
                    <a:pt x="87245" y="1934013"/>
                    <a:pt x="87245" y="1940028"/>
                    <a:pt x="87245" y="1943035"/>
                  </a:cubicBezTo>
                  <a:cubicBezTo>
                    <a:pt x="87245" y="1949049"/>
                    <a:pt x="81228" y="1958070"/>
                    <a:pt x="75211" y="1958070"/>
                  </a:cubicBezTo>
                  <a:cubicBezTo>
                    <a:pt x="72202" y="1958070"/>
                    <a:pt x="72202" y="1955063"/>
                    <a:pt x="72202" y="1955063"/>
                  </a:cubicBezTo>
                  <a:cubicBezTo>
                    <a:pt x="72202" y="1955063"/>
                    <a:pt x="75211" y="1955063"/>
                    <a:pt x="75211" y="1952056"/>
                  </a:cubicBezTo>
                  <a:cubicBezTo>
                    <a:pt x="78219" y="1952056"/>
                    <a:pt x="81228" y="1949049"/>
                    <a:pt x="81228" y="1943035"/>
                  </a:cubicBezTo>
                  <a:cubicBezTo>
                    <a:pt x="81228" y="1940028"/>
                    <a:pt x="81228" y="1937020"/>
                    <a:pt x="81228" y="1934013"/>
                  </a:cubicBezTo>
                  <a:cubicBezTo>
                    <a:pt x="78219" y="1931006"/>
                    <a:pt x="78219" y="1931006"/>
                    <a:pt x="78219" y="1927999"/>
                  </a:cubicBezTo>
                  <a:cubicBezTo>
                    <a:pt x="78219" y="1924992"/>
                    <a:pt x="78219" y="1921985"/>
                    <a:pt x="78219" y="1921985"/>
                  </a:cubicBezTo>
                  <a:cubicBezTo>
                    <a:pt x="66186" y="1912963"/>
                    <a:pt x="57160" y="1903942"/>
                    <a:pt x="51143" y="1894920"/>
                  </a:cubicBezTo>
                  <a:cubicBezTo>
                    <a:pt x="33093" y="1873871"/>
                    <a:pt x="21059" y="1852821"/>
                    <a:pt x="18050" y="1828764"/>
                  </a:cubicBezTo>
                  <a:cubicBezTo>
                    <a:pt x="18050" y="1804706"/>
                    <a:pt x="27076" y="1780649"/>
                    <a:pt x="36101" y="1759599"/>
                  </a:cubicBezTo>
                  <a:cubicBezTo>
                    <a:pt x="36101" y="1756592"/>
                    <a:pt x="39110" y="1750578"/>
                    <a:pt x="39110" y="1747571"/>
                  </a:cubicBezTo>
                  <a:cubicBezTo>
                    <a:pt x="36101" y="1744564"/>
                    <a:pt x="33093" y="1741557"/>
                    <a:pt x="30084" y="1738549"/>
                  </a:cubicBezTo>
                  <a:cubicBezTo>
                    <a:pt x="21059" y="1735542"/>
                    <a:pt x="12034" y="1741557"/>
                    <a:pt x="3008" y="1747571"/>
                  </a:cubicBezTo>
                  <a:cubicBezTo>
                    <a:pt x="3008" y="1747571"/>
                    <a:pt x="0" y="1747571"/>
                    <a:pt x="0" y="1747571"/>
                  </a:cubicBezTo>
                  <a:cubicBezTo>
                    <a:pt x="0" y="1744564"/>
                    <a:pt x="0" y="1744564"/>
                    <a:pt x="0" y="1744564"/>
                  </a:cubicBezTo>
                  <a:cubicBezTo>
                    <a:pt x="9025" y="1738549"/>
                    <a:pt x="21059" y="1729528"/>
                    <a:pt x="30084" y="1735542"/>
                  </a:cubicBezTo>
                  <a:cubicBezTo>
                    <a:pt x="36101" y="1738549"/>
                    <a:pt x="39110" y="1741557"/>
                    <a:pt x="42118" y="1744564"/>
                  </a:cubicBezTo>
                  <a:cubicBezTo>
                    <a:pt x="54152" y="1717499"/>
                    <a:pt x="66186" y="1687428"/>
                    <a:pt x="84236" y="1663371"/>
                  </a:cubicBezTo>
                  <a:cubicBezTo>
                    <a:pt x="90253" y="1657357"/>
                    <a:pt x="96270" y="1648335"/>
                    <a:pt x="102287" y="1642321"/>
                  </a:cubicBezTo>
                  <a:cubicBezTo>
                    <a:pt x="102287" y="1642321"/>
                    <a:pt x="99278" y="1639314"/>
                    <a:pt x="99278" y="1639314"/>
                  </a:cubicBezTo>
                  <a:cubicBezTo>
                    <a:pt x="90253" y="1636307"/>
                    <a:pt x="81228" y="1639314"/>
                    <a:pt x="72202" y="1642321"/>
                  </a:cubicBezTo>
                  <a:cubicBezTo>
                    <a:pt x="69194" y="1642321"/>
                    <a:pt x="69194" y="1642321"/>
                    <a:pt x="69194" y="1642321"/>
                  </a:cubicBezTo>
                  <a:cubicBezTo>
                    <a:pt x="66186" y="1642321"/>
                    <a:pt x="69194" y="1639314"/>
                    <a:pt x="69194" y="1639314"/>
                  </a:cubicBezTo>
                  <a:cubicBezTo>
                    <a:pt x="78219" y="1636307"/>
                    <a:pt x="90253" y="1630293"/>
                    <a:pt x="99278" y="1636307"/>
                  </a:cubicBezTo>
                  <a:cubicBezTo>
                    <a:pt x="102287" y="1636307"/>
                    <a:pt x="105295" y="1636307"/>
                    <a:pt x="105295" y="1639314"/>
                  </a:cubicBezTo>
                  <a:cubicBezTo>
                    <a:pt x="120338" y="1627285"/>
                    <a:pt x="132371" y="1615257"/>
                    <a:pt x="147414" y="1606235"/>
                  </a:cubicBezTo>
                  <a:cubicBezTo>
                    <a:pt x="156439" y="1603228"/>
                    <a:pt x="165464" y="1600221"/>
                    <a:pt x="174490" y="1594207"/>
                  </a:cubicBezTo>
                  <a:cubicBezTo>
                    <a:pt x="171481" y="1594207"/>
                    <a:pt x="171481" y="1594207"/>
                    <a:pt x="171481" y="1594207"/>
                  </a:cubicBezTo>
                  <a:cubicBezTo>
                    <a:pt x="168473" y="1585186"/>
                    <a:pt x="165464" y="1576164"/>
                    <a:pt x="168473" y="1567143"/>
                  </a:cubicBezTo>
                  <a:cubicBezTo>
                    <a:pt x="168473" y="1567143"/>
                    <a:pt x="168473" y="1567143"/>
                    <a:pt x="171481" y="1567143"/>
                  </a:cubicBezTo>
                  <a:cubicBezTo>
                    <a:pt x="171481" y="1567143"/>
                    <a:pt x="171481" y="1567143"/>
                    <a:pt x="171481" y="1570150"/>
                  </a:cubicBezTo>
                  <a:cubicBezTo>
                    <a:pt x="168473" y="1576164"/>
                    <a:pt x="171481" y="1585186"/>
                    <a:pt x="177498" y="1594207"/>
                  </a:cubicBezTo>
                  <a:cubicBezTo>
                    <a:pt x="198557" y="1585186"/>
                    <a:pt x="219616" y="1579171"/>
                    <a:pt x="243684" y="1576164"/>
                  </a:cubicBezTo>
                  <a:cubicBezTo>
                    <a:pt x="243684" y="1576164"/>
                    <a:pt x="243684" y="1576164"/>
                    <a:pt x="243684" y="1573157"/>
                  </a:cubicBezTo>
                  <a:cubicBezTo>
                    <a:pt x="240675" y="1570150"/>
                    <a:pt x="240675" y="1570150"/>
                    <a:pt x="240675" y="1567143"/>
                  </a:cubicBezTo>
                  <a:cubicBezTo>
                    <a:pt x="237667" y="1561128"/>
                    <a:pt x="234659" y="1555114"/>
                    <a:pt x="234659" y="1546093"/>
                  </a:cubicBezTo>
                  <a:cubicBezTo>
                    <a:pt x="234659" y="1534064"/>
                    <a:pt x="243684" y="1522036"/>
                    <a:pt x="255718" y="1513014"/>
                  </a:cubicBezTo>
                  <a:close/>
                  <a:moveTo>
                    <a:pt x="2852186" y="1426298"/>
                  </a:moveTo>
                  <a:cubicBezTo>
                    <a:pt x="2852186" y="1432313"/>
                    <a:pt x="2852186" y="1438327"/>
                    <a:pt x="2855189" y="1444341"/>
                  </a:cubicBezTo>
                  <a:cubicBezTo>
                    <a:pt x="2870208" y="1441334"/>
                    <a:pt x="2885226" y="1438327"/>
                    <a:pt x="2900244" y="1438327"/>
                  </a:cubicBezTo>
                  <a:cubicBezTo>
                    <a:pt x="2900244" y="1438327"/>
                    <a:pt x="2903248" y="1438327"/>
                    <a:pt x="2903248" y="1438327"/>
                  </a:cubicBezTo>
                  <a:cubicBezTo>
                    <a:pt x="2912259" y="1441334"/>
                    <a:pt x="2921270" y="1441334"/>
                    <a:pt x="2933285" y="1444341"/>
                  </a:cubicBezTo>
                  <a:cubicBezTo>
                    <a:pt x="2936288" y="1444341"/>
                    <a:pt x="2939292" y="1447348"/>
                    <a:pt x="2942296" y="1447348"/>
                  </a:cubicBezTo>
                  <a:cubicBezTo>
                    <a:pt x="2942296" y="1444341"/>
                    <a:pt x="2942296" y="1444341"/>
                    <a:pt x="2945299" y="1441334"/>
                  </a:cubicBezTo>
                  <a:cubicBezTo>
                    <a:pt x="2945299" y="1438327"/>
                    <a:pt x="2951307" y="1432313"/>
                    <a:pt x="2957314" y="1435320"/>
                  </a:cubicBezTo>
                  <a:cubicBezTo>
                    <a:pt x="2957314" y="1438327"/>
                    <a:pt x="2957314" y="1438327"/>
                    <a:pt x="2957314" y="1438327"/>
                  </a:cubicBezTo>
                  <a:cubicBezTo>
                    <a:pt x="2951307" y="1435320"/>
                    <a:pt x="2948303" y="1438327"/>
                    <a:pt x="2945299" y="1444341"/>
                  </a:cubicBezTo>
                  <a:cubicBezTo>
                    <a:pt x="2945299" y="1444341"/>
                    <a:pt x="2945299" y="1447348"/>
                    <a:pt x="2945299" y="1447348"/>
                  </a:cubicBezTo>
                  <a:cubicBezTo>
                    <a:pt x="2960318" y="1450356"/>
                    <a:pt x="2972332" y="1453363"/>
                    <a:pt x="2987351" y="1459377"/>
                  </a:cubicBezTo>
                  <a:cubicBezTo>
                    <a:pt x="2990354" y="1456370"/>
                    <a:pt x="2993358" y="1447348"/>
                    <a:pt x="2993358" y="1441334"/>
                  </a:cubicBezTo>
                  <a:cubicBezTo>
                    <a:pt x="2993358" y="1441334"/>
                    <a:pt x="2996362" y="1438327"/>
                    <a:pt x="2996362" y="1438327"/>
                  </a:cubicBezTo>
                  <a:cubicBezTo>
                    <a:pt x="2996362" y="1438327"/>
                    <a:pt x="2996362" y="1441334"/>
                    <a:pt x="2996362" y="1441334"/>
                  </a:cubicBezTo>
                  <a:cubicBezTo>
                    <a:pt x="2996362" y="1450356"/>
                    <a:pt x="2993358" y="1456370"/>
                    <a:pt x="2990354" y="1462384"/>
                  </a:cubicBezTo>
                  <a:cubicBezTo>
                    <a:pt x="2999365" y="1468398"/>
                    <a:pt x="3008376" y="1474413"/>
                    <a:pt x="3017387" y="1486441"/>
                  </a:cubicBezTo>
                  <a:cubicBezTo>
                    <a:pt x="3017387" y="1486441"/>
                    <a:pt x="3017387" y="1486441"/>
                    <a:pt x="3017387" y="1489448"/>
                  </a:cubicBezTo>
                  <a:cubicBezTo>
                    <a:pt x="3017387" y="1489448"/>
                    <a:pt x="3017387" y="1489448"/>
                    <a:pt x="3023395" y="1480427"/>
                  </a:cubicBezTo>
                  <a:cubicBezTo>
                    <a:pt x="3026398" y="1480427"/>
                    <a:pt x="3026398" y="1477420"/>
                    <a:pt x="3029402" y="1474413"/>
                  </a:cubicBezTo>
                  <a:cubicBezTo>
                    <a:pt x="3029402" y="1471406"/>
                    <a:pt x="3026398" y="1468398"/>
                    <a:pt x="3026398" y="1468398"/>
                  </a:cubicBezTo>
                  <a:cubicBezTo>
                    <a:pt x="3023395" y="1465391"/>
                    <a:pt x="3023395" y="1465391"/>
                    <a:pt x="3023395" y="1465391"/>
                  </a:cubicBezTo>
                  <a:cubicBezTo>
                    <a:pt x="3023395" y="1465391"/>
                    <a:pt x="3026398" y="1465391"/>
                    <a:pt x="3026398" y="1465391"/>
                  </a:cubicBezTo>
                  <a:cubicBezTo>
                    <a:pt x="3029402" y="1465391"/>
                    <a:pt x="3032406" y="1471406"/>
                    <a:pt x="3032406" y="1474413"/>
                  </a:cubicBezTo>
                  <a:cubicBezTo>
                    <a:pt x="3029402" y="1477420"/>
                    <a:pt x="3026398" y="1480427"/>
                    <a:pt x="3026398" y="1483434"/>
                  </a:cubicBezTo>
                  <a:cubicBezTo>
                    <a:pt x="3026398" y="1483434"/>
                    <a:pt x="3026398" y="1483434"/>
                    <a:pt x="3020391" y="1489448"/>
                  </a:cubicBezTo>
                  <a:cubicBezTo>
                    <a:pt x="3029402" y="1507491"/>
                    <a:pt x="3035409" y="1528541"/>
                    <a:pt x="3038413" y="1552598"/>
                  </a:cubicBezTo>
                  <a:cubicBezTo>
                    <a:pt x="3038413" y="1555605"/>
                    <a:pt x="3038413" y="1558612"/>
                    <a:pt x="3038413" y="1561620"/>
                  </a:cubicBezTo>
                  <a:cubicBezTo>
                    <a:pt x="3038413" y="1561620"/>
                    <a:pt x="3038413" y="1561620"/>
                    <a:pt x="3041417" y="1561620"/>
                  </a:cubicBezTo>
                  <a:cubicBezTo>
                    <a:pt x="3044420" y="1561620"/>
                    <a:pt x="3044420" y="1561620"/>
                    <a:pt x="3047424" y="1561620"/>
                  </a:cubicBezTo>
                  <a:cubicBezTo>
                    <a:pt x="3047424" y="1561620"/>
                    <a:pt x="3047424" y="1561620"/>
                    <a:pt x="3050428" y="1561620"/>
                  </a:cubicBezTo>
                  <a:cubicBezTo>
                    <a:pt x="3053431" y="1561620"/>
                    <a:pt x="3053431" y="1561620"/>
                    <a:pt x="3056435" y="1561620"/>
                  </a:cubicBezTo>
                  <a:cubicBezTo>
                    <a:pt x="3056435" y="1561620"/>
                    <a:pt x="3059439" y="1558612"/>
                    <a:pt x="3059439" y="1558612"/>
                  </a:cubicBezTo>
                  <a:cubicBezTo>
                    <a:pt x="3059439" y="1558612"/>
                    <a:pt x="3059439" y="1555605"/>
                    <a:pt x="3059439" y="1555605"/>
                  </a:cubicBezTo>
                  <a:cubicBezTo>
                    <a:pt x="3059439" y="1555605"/>
                    <a:pt x="3059439" y="1555605"/>
                    <a:pt x="3059439" y="1552598"/>
                  </a:cubicBezTo>
                  <a:cubicBezTo>
                    <a:pt x="3059439" y="1552598"/>
                    <a:pt x="3059439" y="1552598"/>
                    <a:pt x="3062442" y="1555605"/>
                  </a:cubicBezTo>
                  <a:cubicBezTo>
                    <a:pt x="3062442" y="1555605"/>
                    <a:pt x="3062442" y="1558612"/>
                    <a:pt x="3062442" y="1558612"/>
                  </a:cubicBezTo>
                  <a:cubicBezTo>
                    <a:pt x="3062442" y="1561620"/>
                    <a:pt x="3059439" y="1561620"/>
                    <a:pt x="3059439" y="1564627"/>
                  </a:cubicBezTo>
                  <a:cubicBezTo>
                    <a:pt x="3056435" y="1564627"/>
                    <a:pt x="3050428" y="1564627"/>
                    <a:pt x="3047424" y="1564627"/>
                  </a:cubicBezTo>
                  <a:cubicBezTo>
                    <a:pt x="3044420" y="1564627"/>
                    <a:pt x="3041417" y="1564627"/>
                    <a:pt x="3041417" y="1564627"/>
                  </a:cubicBezTo>
                  <a:cubicBezTo>
                    <a:pt x="3041417" y="1564627"/>
                    <a:pt x="3038413" y="1564627"/>
                    <a:pt x="3038413" y="1564627"/>
                  </a:cubicBezTo>
                  <a:cubicBezTo>
                    <a:pt x="3038413" y="1579662"/>
                    <a:pt x="3038413" y="1597705"/>
                    <a:pt x="3035409" y="1612741"/>
                  </a:cubicBezTo>
                  <a:cubicBezTo>
                    <a:pt x="3035409" y="1612741"/>
                    <a:pt x="3035409" y="1612741"/>
                    <a:pt x="3038413" y="1615748"/>
                  </a:cubicBezTo>
                  <a:cubicBezTo>
                    <a:pt x="3038413" y="1615748"/>
                    <a:pt x="3038413" y="1615748"/>
                    <a:pt x="3041417" y="1615748"/>
                  </a:cubicBezTo>
                  <a:cubicBezTo>
                    <a:pt x="3041417" y="1618755"/>
                    <a:pt x="3044420" y="1618755"/>
                    <a:pt x="3047424" y="1621762"/>
                  </a:cubicBezTo>
                  <a:cubicBezTo>
                    <a:pt x="3047424" y="1621762"/>
                    <a:pt x="3050428" y="1621762"/>
                    <a:pt x="3050428" y="1621762"/>
                  </a:cubicBezTo>
                  <a:cubicBezTo>
                    <a:pt x="3053431" y="1621762"/>
                    <a:pt x="3053431" y="1618755"/>
                    <a:pt x="3053431" y="1618755"/>
                  </a:cubicBezTo>
                  <a:cubicBezTo>
                    <a:pt x="3053431" y="1618755"/>
                    <a:pt x="3053431" y="1618755"/>
                    <a:pt x="3056435" y="1618755"/>
                  </a:cubicBezTo>
                  <a:cubicBezTo>
                    <a:pt x="3056435" y="1621762"/>
                    <a:pt x="3053431" y="1621762"/>
                    <a:pt x="3053431" y="1624769"/>
                  </a:cubicBezTo>
                  <a:cubicBezTo>
                    <a:pt x="3050428" y="1624769"/>
                    <a:pt x="3047424" y="1624769"/>
                    <a:pt x="3044420" y="1624769"/>
                  </a:cubicBezTo>
                  <a:cubicBezTo>
                    <a:pt x="3041417" y="1621762"/>
                    <a:pt x="3041417" y="1621762"/>
                    <a:pt x="3038413" y="1618755"/>
                  </a:cubicBezTo>
                  <a:cubicBezTo>
                    <a:pt x="3038413" y="1618755"/>
                    <a:pt x="3035409" y="1618755"/>
                    <a:pt x="3035409" y="1615748"/>
                  </a:cubicBezTo>
                  <a:cubicBezTo>
                    <a:pt x="3035409" y="1615748"/>
                    <a:pt x="3035409" y="1615748"/>
                    <a:pt x="3032406" y="1615748"/>
                  </a:cubicBezTo>
                  <a:cubicBezTo>
                    <a:pt x="3032406" y="1624769"/>
                    <a:pt x="3029402" y="1633791"/>
                    <a:pt x="3023395" y="1642812"/>
                  </a:cubicBezTo>
                  <a:cubicBezTo>
                    <a:pt x="3026398" y="1642812"/>
                    <a:pt x="3029402" y="1645819"/>
                    <a:pt x="3032406" y="1645819"/>
                  </a:cubicBezTo>
                  <a:cubicBezTo>
                    <a:pt x="3035409" y="1648827"/>
                    <a:pt x="3035409" y="1651834"/>
                    <a:pt x="3038413" y="1651834"/>
                  </a:cubicBezTo>
                  <a:cubicBezTo>
                    <a:pt x="3038413" y="1654841"/>
                    <a:pt x="3038413" y="1654841"/>
                    <a:pt x="3041417" y="1657848"/>
                  </a:cubicBezTo>
                  <a:cubicBezTo>
                    <a:pt x="3044420" y="1660855"/>
                    <a:pt x="3044420" y="1660855"/>
                    <a:pt x="3047424" y="1660855"/>
                  </a:cubicBezTo>
                  <a:cubicBezTo>
                    <a:pt x="3050428" y="1660855"/>
                    <a:pt x="3050428" y="1660855"/>
                    <a:pt x="3050428" y="1657848"/>
                  </a:cubicBezTo>
                  <a:cubicBezTo>
                    <a:pt x="3050428" y="1657848"/>
                    <a:pt x="3053431" y="1657848"/>
                    <a:pt x="3053431" y="1657848"/>
                  </a:cubicBezTo>
                  <a:cubicBezTo>
                    <a:pt x="3053431" y="1660855"/>
                    <a:pt x="3053431" y="1660855"/>
                    <a:pt x="3053431" y="1660855"/>
                  </a:cubicBezTo>
                  <a:cubicBezTo>
                    <a:pt x="3053431" y="1663862"/>
                    <a:pt x="3050428" y="1663862"/>
                    <a:pt x="3047424" y="1663862"/>
                  </a:cubicBezTo>
                  <a:cubicBezTo>
                    <a:pt x="3044420" y="1663862"/>
                    <a:pt x="3041417" y="1660855"/>
                    <a:pt x="3038413" y="1660855"/>
                  </a:cubicBezTo>
                  <a:cubicBezTo>
                    <a:pt x="3038413" y="1657848"/>
                    <a:pt x="3035409" y="1654841"/>
                    <a:pt x="3035409" y="1654841"/>
                  </a:cubicBezTo>
                  <a:cubicBezTo>
                    <a:pt x="3032406" y="1651834"/>
                    <a:pt x="3032406" y="1651834"/>
                    <a:pt x="3029402" y="1648827"/>
                  </a:cubicBezTo>
                  <a:cubicBezTo>
                    <a:pt x="3029402" y="1645819"/>
                    <a:pt x="3026398" y="1645819"/>
                    <a:pt x="3023395" y="1645819"/>
                  </a:cubicBezTo>
                  <a:cubicBezTo>
                    <a:pt x="3014384" y="1660855"/>
                    <a:pt x="3005373" y="1672884"/>
                    <a:pt x="2993358" y="1681905"/>
                  </a:cubicBezTo>
                  <a:cubicBezTo>
                    <a:pt x="2996362" y="1684912"/>
                    <a:pt x="2999365" y="1687919"/>
                    <a:pt x="2999365" y="1687919"/>
                  </a:cubicBezTo>
                  <a:cubicBezTo>
                    <a:pt x="3002369" y="1690926"/>
                    <a:pt x="3002369" y="1693934"/>
                    <a:pt x="3005373" y="1693934"/>
                  </a:cubicBezTo>
                  <a:cubicBezTo>
                    <a:pt x="3008376" y="1696941"/>
                    <a:pt x="3011380" y="1696941"/>
                    <a:pt x="3014384" y="1696941"/>
                  </a:cubicBezTo>
                  <a:cubicBezTo>
                    <a:pt x="3017387" y="1696941"/>
                    <a:pt x="3017387" y="1696941"/>
                    <a:pt x="3017387" y="1693934"/>
                  </a:cubicBezTo>
                  <a:cubicBezTo>
                    <a:pt x="3017387" y="1693934"/>
                    <a:pt x="3020391" y="1693934"/>
                    <a:pt x="3020391" y="1693934"/>
                  </a:cubicBezTo>
                  <a:cubicBezTo>
                    <a:pt x="3020391" y="1693934"/>
                    <a:pt x="3020391" y="1693934"/>
                    <a:pt x="3020391" y="1696941"/>
                  </a:cubicBezTo>
                  <a:cubicBezTo>
                    <a:pt x="3020391" y="1696941"/>
                    <a:pt x="3017387" y="1699948"/>
                    <a:pt x="3014384" y="1699948"/>
                  </a:cubicBezTo>
                  <a:cubicBezTo>
                    <a:pt x="3011380" y="1699948"/>
                    <a:pt x="3008376" y="1699948"/>
                    <a:pt x="3005373" y="1696941"/>
                  </a:cubicBezTo>
                  <a:cubicBezTo>
                    <a:pt x="3002369" y="1693934"/>
                    <a:pt x="2999365" y="1693934"/>
                    <a:pt x="2996362" y="1690926"/>
                  </a:cubicBezTo>
                  <a:cubicBezTo>
                    <a:pt x="2996362" y="1687919"/>
                    <a:pt x="2993358" y="1687919"/>
                    <a:pt x="2993358" y="1684912"/>
                  </a:cubicBezTo>
                  <a:cubicBezTo>
                    <a:pt x="2984347" y="1693934"/>
                    <a:pt x="2972332" y="1699948"/>
                    <a:pt x="2960318" y="1705962"/>
                  </a:cubicBezTo>
                  <a:cubicBezTo>
                    <a:pt x="2963321" y="1708969"/>
                    <a:pt x="2963321" y="1714984"/>
                    <a:pt x="2960318" y="1720998"/>
                  </a:cubicBezTo>
                  <a:cubicBezTo>
                    <a:pt x="2957314" y="1727012"/>
                    <a:pt x="2954310" y="1730019"/>
                    <a:pt x="2948303" y="1733026"/>
                  </a:cubicBezTo>
                  <a:cubicBezTo>
                    <a:pt x="2951307" y="1727012"/>
                    <a:pt x="2954310" y="1724005"/>
                    <a:pt x="2957314" y="1717991"/>
                  </a:cubicBezTo>
                  <a:cubicBezTo>
                    <a:pt x="2957314" y="1714984"/>
                    <a:pt x="2960318" y="1711976"/>
                    <a:pt x="2957314" y="1705962"/>
                  </a:cubicBezTo>
                  <a:cubicBezTo>
                    <a:pt x="2957314" y="1705962"/>
                    <a:pt x="2957314" y="1708969"/>
                    <a:pt x="2954310" y="1708969"/>
                  </a:cubicBezTo>
                  <a:cubicBezTo>
                    <a:pt x="2933285" y="1714984"/>
                    <a:pt x="2909255" y="1714984"/>
                    <a:pt x="2885226" y="1711976"/>
                  </a:cubicBezTo>
                  <a:cubicBezTo>
                    <a:pt x="2888230" y="1714984"/>
                    <a:pt x="2891233" y="1717991"/>
                    <a:pt x="2891233" y="1720998"/>
                  </a:cubicBezTo>
                  <a:cubicBezTo>
                    <a:pt x="2894237" y="1724005"/>
                    <a:pt x="2891233" y="1730019"/>
                    <a:pt x="2891233" y="1733026"/>
                  </a:cubicBezTo>
                  <a:cubicBezTo>
                    <a:pt x="2891233" y="1736033"/>
                    <a:pt x="2891233" y="1739041"/>
                    <a:pt x="2891233" y="1742048"/>
                  </a:cubicBezTo>
                  <a:cubicBezTo>
                    <a:pt x="2894237" y="1745055"/>
                    <a:pt x="2900244" y="1748062"/>
                    <a:pt x="2906252" y="1748062"/>
                  </a:cubicBezTo>
                  <a:cubicBezTo>
                    <a:pt x="2906252" y="1751069"/>
                    <a:pt x="2906252" y="1751069"/>
                    <a:pt x="2903248" y="1751069"/>
                  </a:cubicBezTo>
                  <a:cubicBezTo>
                    <a:pt x="2897241" y="1751069"/>
                    <a:pt x="2891233" y="1748062"/>
                    <a:pt x="2888230" y="1742048"/>
                  </a:cubicBezTo>
                  <a:cubicBezTo>
                    <a:pt x="2888230" y="1739041"/>
                    <a:pt x="2888230" y="1733026"/>
                    <a:pt x="2888230" y="1730019"/>
                  </a:cubicBezTo>
                  <a:cubicBezTo>
                    <a:pt x="2888230" y="1727012"/>
                    <a:pt x="2888230" y="1724005"/>
                    <a:pt x="2888230" y="1724005"/>
                  </a:cubicBezTo>
                  <a:cubicBezTo>
                    <a:pt x="2888230" y="1717991"/>
                    <a:pt x="2882222" y="1714984"/>
                    <a:pt x="2879219" y="1711976"/>
                  </a:cubicBezTo>
                  <a:cubicBezTo>
                    <a:pt x="2879219" y="1711976"/>
                    <a:pt x="2876215" y="1711976"/>
                    <a:pt x="2876215" y="1711976"/>
                  </a:cubicBezTo>
                  <a:cubicBezTo>
                    <a:pt x="2873211" y="1708969"/>
                    <a:pt x="2867204" y="1708969"/>
                    <a:pt x="2864200" y="1708969"/>
                  </a:cubicBezTo>
                  <a:cubicBezTo>
                    <a:pt x="2852186" y="1705962"/>
                    <a:pt x="2840171" y="1699948"/>
                    <a:pt x="2828156" y="1696941"/>
                  </a:cubicBezTo>
                  <a:cubicBezTo>
                    <a:pt x="2831160" y="1699948"/>
                    <a:pt x="2831160" y="1699948"/>
                    <a:pt x="2834164" y="1702955"/>
                  </a:cubicBezTo>
                  <a:cubicBezTo>
                    <a:pt x="2834164" y="1708969"/>
                    <a:pt x="2837167" y="1711976"/>
                    <a:pt x="2837167" y="1714984"/>
                  </a:cubicBezTo>
                  <a:cubicBezTo>
                    <a:pt x="2837167" y="1717991"/>
                    <a:pt x="2837167" y="1724005"/>
                    <a:pt x="2834164" y="1727012"/>
                  </a:cubicBezTo>
                  <a:cubicBezTo>
                    <a:pt x="2831160" y="1727012"/>
                    <a:pt x="2831160" y="1724005"/>
                    <a:pt x="2834164" y="1724005"/>
                  </a:cubicBezTo>
                  <a:cubicBezTo>
                    <a:pt x="2834164" y="1720998"/>
                    <a:pt x="2834164" y="1717991"/>
                    <a:pt x="2834164" y="1714984"/>
                  </a:cubicBezTo>
                  <a:cubicBezTo>
                    <a:pt x="2834164" y="1711976"/>
                    <a:pt x="2831160" y="1708969"/>
                    <a:pt x="2831160" y="1705962"/>
                  </a:cubicBezTo>
                  <a:cubicBezTo>
                    <a:pt x="2828156" y="1702955"/>
                    <a:pt x="2825153" y="1696941"/>
                    <a:pt x="2825153" y="1693934"/>
                  </a:cubicBezTo>
                  <a:cubicBezTo>
                    <a:pt x="2801124" y="1684912"/>
                    <a:pt x="2777094" y="1669876"/>
                    <a:pt x="2762076" y="1651834"/>
                  </a:cubicBezTo>
                  <a:cubicBezTo>
                    <a:pt x="2762076" y="1651834"/>
                    <a:pt x="2762076" y="1654841"/>
                    <a:pt x="2762076" y="1654841"/>
                  </a:cubicBezTo>
                  <a:cubicBezTo>
                    <a:pt x="2762076" y="1657848"/>
                    <a:pt x="2762076" y="1660855"/>
                    <a:pt x="2762076" y="1663862"/>
                  </a:cubicBezTo>
                  <a:cubicBezTo>
                    <a:pt x="2762076" y="1666869"/>
                    <a:pt x="2759072" y="1672884"/>
                    <a:pt x="2753065" y="1672884"/>
                  </a:cubicBezTo>
                  <a:cubicBezTo>
                    <a:pt x="2753065" y="1672884"/>
                    <a:pt x="2753065" y="1669876"/>
                    <a:pt x="2753065" y="1669876"/>
                  </a:cubicBezTo>
                  <a:cubicBezTo>
                    <a:pt x="2756069" y="1669876"/>
                    <a:pt x="2759072" y="1666869"/>
                    <a:pt x="2759072" y="1663862"/>
                  </a:cubicBezTo>
                  <a:cubicBezTo>
                    <a:pt x="2759072" y="1660855"/>
                    <a:pt x="2759072" y="1657848"/>
                    <a:pt x="2759072" y="1654841"/>
                  </a:cubicBezTo>
                  <a:cubicBezTo>
                    <a:pt x="2759072" y="1654841"/>
                    <a:pt x="2759072" y="1654841"/>
                    <a:pt x="2759072" y="1651834"/>
                  </a:cubicBezTo>
                  <a:cubicBezTo>
                    <a:pt x="2759072" y="1651834"/>
                    <a:pt x="2759072" y="1648827"/>
                    <a:pt x="2759072" y="1648827"/>
                  </a:cubicBezTo>
                  <a:cubicBezTo>
                    <a:pt x="2753065" y="1642812"/>
                    <a:pt x="2747058" y="1633791"/>
                    <a:pt x="2741050" y="1627777"/>
                  </a:cubicBezTo>
                  <a:cubicBezTo>
                    <a:pt x="2735043" y="1612741"/>
                    <a:pt x="2729036" y="1597705"/>
                    <a:pt x="2729036" y="1582670"/>
                  </a:cubicBezTo>
                  <a:cubicBezTo>
                    <a:pt x="2729036" y="1564627"/>
                    <a:pt x="2738047" y="1552598"/>
                    <a:pt x="2747058" y="1537563"/>
                  </a:cubicBezTo>
                  <a:cubicBezTo>
                    <a:pt x="2747058" y="1534555"/>
                    <a:pt x="2750061" y="1534555"/>
                    <a:pt x="2750061" y="1531548"/>
                  </a:cubicBezTo>
                  <a:cubicBezTo>
                    <a:pt x="2747058" y="1528541"/>
                    <a:pt x="2747058" y="1525534"/>
                    <a:pt x="2744054" y="1525534"/>
                  </a:cubicBezTo>
                  <a:cubicBezTo>
                    <a:pt x="2738047" y="1522527"/>
                    <a:pt x="2732039" y="1525534"/>
                    <a:pt x="2726032" y="1528541"/>
                  </a:cubicBezTo>
                  <a:cubicBezTo>
                    <a:pt x="2726032" y="1528541"/>
                    <a:pt x="2723028" y="1528541"/>
                    <a:pt x="2723028" y="1525534"/>
                  </a:cubicBezTo>
                  <a:cubicBezTo>
                    <a:pt x="2723028" y="1525534"/>
                    <a:pt x="2723028" y="1525534"/>
                    <a:pt x="2726032" y="1525534"/>
                  </a:cubicBezTo>
                  <a:cubicBezTo>
                    <a:pt x="2732039" y="1522527"/>
                    <a:pt x="2738047" y="1519520"/>
                    <a:pt x="2747058" y="1522527"/>
                  </a:cubicBezTo>
                  <a:cubicBezTo>
                    <a:pt x="2747058" y="1522527"/>
                    <a:pt x="2750061" y="1525534"/>
                    <a:pt x="2753065" y="1528541"/>
                  </a:cubicBezTo>
                  <a:cubicBezTo>
                    <a:pt x="2762076" y="1510498"/>
                    <a:pt x="2774091" y="1495463"/>
                    <a:pt x="2786105" y="1480427"/>
                  </a:cubicBezTo>
                  <a:cubicBezTo>
                    <a:pt x="2792113" y="1477420"/>
                    <a:pt x="2795116" y="1471406"/>
                    <a:pt x="2801124" y="1468398"/>
                  </a:cubicBezTo>
                  <a:cubicBezTo>
                    <a:pt x="2801124" y="1468398"/>
                    <a:pt x="2798120" y="1468398"/>
                    <a:pt x="2798120" y="1465391"/>
                  </a:cubicBezTo>
                  <a:cubicBezTo>
                    <a:pt x="2792113" y="1462384"/>
                    <a:pt x="2786105" y="1465391"/>
                    <a:pt x="2780098" y="1465391"/>
                  </a:cubicBezTo>
                  <a:cubicBezTo>
                    <a:pt x="2777094" y="1465391"/>
                    <a:pt x="2780098" y="1462384"/>
                    <a:pt x="2780098" y="1462384"/>
                  </a:cubicBezTo>
                  <a:cubicBezTo>
                    <a:pt x="2786105" y="1462384"/>
                    <a:pt x="2795116" y="1459377"/>
                    <a:pt x="2801124" y="1462384"/>
                  </a:cubicBezTo>
                  <a:cubicBezTo>
                    <a:pt x="2801124" y="1465391"/>
                    <a:pt x="2804127" y="1465391"/>
                    <a:pt x="2804127" y="1468398"/>
                  </a:cubicBezTo>
                  <a:cubicBezTo>
                    <a:pt x="2813138" y="1459377"/>
                    <a:pt x="2822149" y="1453363"/>
                    <a:pt x="2834164" y="1450356"/>
                  </a:cubicBezTo>
                  <a:cubicBezTo>
                    <a:pt x="2840171" y="1447348"/>
                    <a:pt x="2846178" y="1447348"/>
                    <a:pt x="2852186" y="1444341"/>
                  </a:cubicBezTo>
                  <a:cubicBezTo>
                    <a:pt x="2849182" y="1438327"/>
                    <a:pt x="2849182" y="1432313"/>
                    <a:pt x="2852186" y="1426298"/>
                  </a:cubicBezTo>
                  <a:close/>
                  <a:moveTo>
                    <a:pt x="2912259" y="1399234"/>
                  </a:moveTo>
                  <a:cubicBezTo>
                    <a:pt x="2912259" y="1396227"/>
                    <a:pt x="2915263" y="1396227"/>
                    <a:pt x="2915263" y="1399234"/>
                  </a:cubicBezTo>
                  <a:cubicBezTo>
                    <a:pt x="2906252" y="1405249"/>
                    <a:pt x="2900244" y="1411263"/>
                    <a:pt x="2897241" y="1420284"/>
                  </a:cubicBezTo>
                  <a:cubicBezTo>
                    <a:pt x="2897241" y="1423291"/>
                    <a:pt x="2900244" y="1426298"/>
                    <a:pt x="2900244" y="1432313"/>
                  </a:cubicBezTo>
                  <a:cubicBezTo>
                    <a:pt x="2900244" y="1432313"/>
                    <a:pt x="2900244" y="1435320"/>
                    <a:pt x="2900244" y="1438327"/>
                  </a:cubicBezTo>
                  <a:cubicBezTo>
                    <a:pt x="2900244" y="1438327"/>
                    <a:pt x="2897241" y="1438327"/>
                    <a:pt x="2897241" y="1438327"/>
                  </a:cubicBezTo>
                  <a:cubicBezTo>
                    <a:pt x="2897241" y="1435320"/>
                    <a:pt x="2897241" y="1435320"/>
                    <a:pt x="2897241" y="1432313"/>
                  </a:cubicBezTo>
                  <a:cubicBezTo>
                    <a:pt x="2897241" y="1429306"/>
                    <a:pt x="2894237" y="1423291"/>
                    <a:pt x="2894237" y="1420284"/>
                  </a:cubicBezTo>
                  <a:cubicBezTo>
                    <a:pt x="2897241" y="1411263"/>
                    <a:pt x="2903248" y="1405249"/>
                    <a:pt x="2912259" y="1399234"/>
                  </a:cubicBezTo>
                  <a:close/>
                  <a:moveTo>
                    <a:pt x="627624" y="789717"/>
                  </a:moveTo>
                  <a:cubicBezTo>
                    <a:pt x="627624" y="789717"/>
                    <a:pt x="630617" y="789717"/>
                    <a:pt x="630617" y="792719"/>
                  </a:cubicBezTo>
                  <a:cubicBezTo>
                    <a:pt x="630617" y="792719"/>
                    <a:pt x="630617" y="795722"/>
                    <a:pt x="627624" y="795722"/>
                  </a:cubicBezTo>
                  <a:cubicBezTo>
                    <a:pt x="627624" y="795722"/>
                    <a:pt x="627624" y="792719"/>
                    <a:pt x="627624" y="792719"/>
                  </a:cubicBezTo>
                  <a:cubicBezTo>
                    <a:pt x="627624" y="792719"/>
                    <a:pt x="627624" y="789717"/>
                    <a:pt x="627624" y="789717"/>
                  </a:cubicBezTo>
                  <a:close/>
                  <a:moveTo>
                    <a:pt x="627624" y="753689"/>
                  </a:moveTo>
                  <a:cubicBezTo>
                    <a:pt x="627624" y="753689"/>
                    <a:pt x="630617" y="753689"/>
                    <a:pt x="630617" y="753689"/>
                  </a:cubicBezTo>
                  <a:cubicBezTo>
                    <a:pt x="630617" y="756692"/>
                    <a:pt x="627624" y="756692"/>
                    <a:pt x="627624" y="759694"/>
                  </a:cubicBezTo>
                  <a:cubicBezTo>
                    <a:pt x="624632" y="759694"/>
                    <a:pt x="624632" y="762696"/>
                    <a:pt x="621639" y="762696"/>
                  </a:cubicBezTo>
                  <a:cubicBezTo>
                    <a:pt x="618647" y="762696"/>
                    <a:pt x="618647" y="759694"/>
                    <a:pt x="615654" y="759694"/>
                  </a:cubicBezTo>
                  <a:cubicBezTo>
                    <a:pt x="618647" y="759694"/>
                    <a:pt x="618647" y="759694"/>
                    <a:pt x="621639" y="759694"/>
                  </a:cubicBezTo>
                  <a:cubicBezTo>
                    <a:pt x="621639" y="759694"/>
                    <a:pt x="624632" y="759694"/>
                    <a:pt x="624632" y="756692"/>
                  </a:cubicBezTo>
                  <a:cubicBezTo>
                    <a:pt x="627624" y="756692"/>
                    <a:pt x="627624" y="756692"/>
                    <a:pt x="627624" y="753689"/>
                  </a:cubicBezTo>
                  <a:close/>
                  <a:moveTo>
                    <a:pt x="579744" y="696645"/>
                  </a:moveTo>
                  <a:cubicBezTo>
                    <a:pt x="579744" y="699648"/>
                    <a:pt x="576752" y="702650"/>
                    <a:pt x="576752" y="702650"/>
                  </a:cubicBezTo>
                  <a:cubicBezTo>
                    <a:pt x="576752" y="702650"/>
                    <a:pt x="573759" y="702650"/>
                    <a:pt x="573759" y="702650"/>
                  </a:cubicBezTo>
                  <a:cubicBezTo>
                    <a:pt x="573759" y="702650"/>
                    <a:pt x="573759" y="699648"/>
                    <a:pt x="573759" y="699648"/>
                  </a:cubicBezTo>
                  <a:cubicBezTo>
                    <a:pt x="576752" y="699648"/>
                    <a:pt x="576752" y="696645"/>
                    <a:pt x="579744" y="696645"/>
                  </a:cubicBezTo>
                  <a:close/>
                  <a:moveTo>
                    <a:pt x="576752" y="690641"/>
                  </a:moveTo>
                  <a:cubicBezTo>
                    <a:pt x="579744" y="690641"/>
                    <a:pt x="579744" y="690641"/>
                    <a:pt x="579744" y="693643"/>
                  </a:cubicBezTo>
                  <a:cubicBezTo>
                    <a:pt x="576752" y="693643"/>
                    <a:pt x="576752" y="693643"/>
                    <a:pt x="576752" y="693643"/>
                  </a:cubicBezTo>
                  <a:cubicBezTo>
                    <a:pt x="576752" y="693643"/>
                    <a:pt x="576752" y="690641"/>
                    <a:pt x="576752" y="690641"/>
                  </a:cubicBezTo>
                  <a:close/>
                  <a:moveTo>
                    <a:pt x="510917" y="657615"/>
                  </a:moveTo>
                  <a:cubicBezTo>
                    <a:pt x="513909" y="657615"/>
                    <a:pt x="516902" y="657615"/>
                    <a:pt x="516902" y="660617"/>
                  </a:cubicBezTo>
                  <a:cubicBezTo>
                    <a:pt x="519894" y="663620"/>
                    <a:pt x="519894" y="666622"/>
                    <a:pt x="519894" y="669624"/>
                  </a:cubicBezTo>
                  <a:cubicBezTo>
                    <a:pt x="519894" y="669624"/>
                    <a:pt x="519894" y="669624"/>
                    <a:pt x="519894" y="675629"/>
                  </a:cubicBezTo>
                  <a:cubicBezTo>
                    <a:pt x="534857" y="681634"/>
                    <a:pt x="549819" y="690641"/>
                    <a:pt x="561789" y="699648"/>
                  </a:cubicBezTo>
                  <a:cubicBezTo>
                    <a:pt x="564782" y="702650"/>
                    <a:pt x="567774" y="705652"/>
                    <a:pt x="567774" y="705652"/>
                  </a:cubicBezTo>
                  <a:cubicBezTo>
                    <a:pt x="570767" y="702650"/>
                    <a:pt x="570767" y="702650"/>
                    <a:pt x="573759" y="702650"/>
                  </a:cubicBezTo>
                  <a:cubicBezTo>
                    <a:pt x="573759" y="705652"/>
                    <a:pt x="570767" y="705652"/>
                    <a:pt x="570767" y="705652"/>
                  </a:cubicBezTo>
                  <a:cubicBezTo>
                    <a:pt x="570767" y="705652"/>
                    <a:pt x="570767" y="705652"/>
                    <a:pt x="570767" y="708655"/>
                  </a:cubicBezTo>
                  <a:cubicBezTo>
                    <a:pt x="579744" y="717661"/>
                    <a:pt x="585729" y="726668"/>
                    <a:pt x="591714" y="738678"/>
                  </a:cubicBezTo>
                  <a:cubicBezTo>
                    <a:pt x="594707" y="735675"/>
                    <a:pt x="594707" y="735675"/>
                    <a:pt x="594707" y="735675"/>
                  </a:cubicBezTo>
                  <a:cubicBezTo>
                    <a:pt x="597699" y="735675"/>
                    <a:pt x="597699" y="735675"/>
                    <a:pt x="597699" y="735675"/>
                  </a:cubicBezTo>
                  <a:cubicBezTo>
                    <a:pt x="600692" y="735675"/>
                    <a:pt x="603684" y="735675"/>
                    <a:pt x="603684" y="735675"/>
                  </a:cubicBezTo>
                  <a:cubicBezTo>
                    <a:pt x="606677" y="735675"/>
                    <a:pt x="606677" y="735675"/>
                    <a:pt x="606677" y="732673"/>
                  </a:cubicBezTo>
                  <a:cubicBezTo>
                    <a:pt x="606677" y="732673"/>
                    <a:pt x="606677" y="732673"/>
                    <a:pt x="606677" y="729671"/>
                  </a:cubicBezTo>
                  <a:cubicBezTo>
                    <a:pt x="606677" y="729671"/>
                    <a:pt x="609669" y="729671"/>
                    <a:pt x="609669" y="729671"/>
                  </a:cubicBezTo>
                  <a:cubicBezTo>
                    <a:pt x="609669" y="729671"/>
                    <a:pt x="609669" y="732673"/>
                    <a:pt x="609669" y="732673"/>
                  </a:cubicBezTo>
                  <a:cubicBezTo>
                    <a:pt x="609669" y="735675"/>
                    <a:pt x="606677" y="738678"/>
                    <a:pt x="603684" y="738678"/>
                  </a:cubicBezTo>
                  <a:cubicBezTo>
                    <a:pt x="603684" y="738678"/>
                    <a:pt x="600692" y="738678"/>
                    <a:pt x="597699" y="738678"/>
                  </a:cubicBezTo>
                  <a:cubicBezTo>
                    <a:pt x="594707" y="738678"/>
                    <a:pt x="594707" y="738678"/>
                    <a:pt x="594707" y="738678"/>
                  </a:cubicBezTo>
                  <a:cubicBezTo>
                    <a:pt x="597699" y="744682"/>
                    <a:pt x="600692" y="753689"/>
                    <a:pt x="603684" y="759694"/>
                  </a:cubicBezTo>
                  <a:cubicBezTo>
                    <a:pt x="606677" y="759694"/>
                    <a:pt x="606677" y="756692"/>
                    <a:pt x="609669" y="756692"/>
                  </a:cubicBezTo>
                  <a:cubicBezTo>
                    <a:pt x="612662" y="756692"/>
                    <a:pt x="615654" y="756692"/>
                    <a:pt x="615654" y="759694"/>
                  </a:cubicBezTo>
                  <a:cubicBezTo>
                    <a:pt x="612662" y="759694"/>
                    <a:pt x="612662" y="759694"/>
                    <a:pt x="609669" y="759694"/>
                  </a:cubicBezTo>
                  <a:cubicBezTo>
                    <a:pt x="606677" y="759694"/>
                    <a:pt x="606677" y="759694"/>
                    <a:pt x="603684" y="762696"/>
                  </a:cubicBezTo>
                  <a:cubicBezTo>
                    <a:pt x="606677" y="774706"/>
                    <a:pt x="609669" y="786715"/>
                    <a:pt x="606677" y="798724"/>
                  </a:cubicBezTo>
                  <a:cubicBezTo>
                    <a:pt x="609669" y="798724"/>
                    <a:pt x="612662" y="798724"/>
                    <a:pt x="612662" y="798724"/>
                  </a:cubicBezTo>
                  <a:cubicBezTo>
                    <a:pt x="615654" y="798724"/>
                    <a:pt x="618647" y="798724"/>
                    <a:pt x="621639" y="798724"/>
                  </a:cubicBezTo>
                  <a:cubicBezTo>
                    <a:pt x="621639" y="798724"/>
                    <a:pt x="624632" y="798724"/>
                    <a:pt x="627624" y="795722"/>
                  </a:cubicBezTo>
                  <a:cubicBezTo>
                    <a:pt x="627624" y="798724"/>
                    <a:pt x="624632" y="801726"/>
                    <a:pt x="621639" y="801726"/>
                  </a:cubicBezTo>
                  <a:cubicBezTo>
                    <a:pt x="618647" y="801726"/>
                    <a:pt x="615654" y="801726"/>
                    <a:pt x="612662" y="801726"/>
                  </a:cubicBezTo>
                  <a:cubicBezTo>
                    <a:pt x="612662" y="801726"/>
                    <a:pt x="609669" y="801726"/>
                    <a:pt x="609669" y="801726"/>
                  </a:cubicBezTo>
                  <a:cubicBezTo>
                    <a:pt x="606677" y="801726"/>
                    <a:pt x="606677" y="801726"/>
                    <a:pt x="606677" y="801726"/>
                  </a:cubicBezTo>
                  <a:cubicBezTo>
                    <a:pt x="606677" y="810733"/>
                    <a:pt x="603684" y="819740"/>
                    <a:pt x="600692" y="828747"/>
                  </a:cubicBezTo>
                  <a:cubicBezTo>
                    <a:pt x="603684" y="831750"/>
                    <a:pt x="606677" y="834752"/>
                    <a:pt x="609669" y="837754"/>
                  </a:cubicBezTo>
                  <a:cubicBezTo>
                    <a:pt x="609669" y="840757"/>
                    <a:pt x="609669" y="846761"/>
                    <a:pt x="609669" y="849763"/>
                  </a:cubicBezTo>
                  <a:cubicBezTo>
                    <a:pt x="609669" y="852766"/>
                    <a:pt x="609669" y="852766"/>
                    <a:pt x="609669" y="852766"/>
                  </a:cubicBezTo>
                  <a:cubicBezTo>
                    <a:pt x="606677" y="852766"/>
                    <a:pt x="606677" y="852766"/>
                    <a:pt x="606677" y="849763"/>
                  </a:cubicBezTo>
                  <a:cubicBezTo>
                    <a:pt x="606677" y="846761"/>
                    <a:pt x="606677" y="843759"/>
                    <a:pt x="606677" y="837754"/>
                  </a:cubicBezTo>
                  <a:cubicBezTo>
                    <a:pt x="603684" y="834752"/>
                    <a:pt x="603684" y="831750"/>
                    <a:pt x="600692" y="831750"/>
                  </a:cubicBezTo>
                  <a:cubicBezTo>
                    <a:pt x="600692" y="831750"/>
                    <a:pt x="597699" y="831750"/>
                    <a:pt x="597699" y="834752"/>
                  </a:cubicBezTo>
                  <a:cubicBezTo>
                    <a:pt x="591714" y="849763"/>
                    <a:pt x="576752" y="861773"/>
                    <a:pt x="561789" y="873782"/>
                  </a:cubicBezTo>
                  <a:cubicBezTo>
                    <a:pt x="564782" y="873782"/>
                    <a:pt x="567774" y="873782"/>
                    <a:pt x="570767" y="873782"/>
                  </a:cubicBezTo>
                  <a:cubicBezTo>
                    <a:pt x="573759" y="876784"/>
                    <a:pt x="573759" y="879787"/>
                    <a:pt x="576752" y="879787"/>
                  </a:cubicBezTo>
                  <a:cubicBezTo>
                    <a:pt x="576752" y="882789"/>
                    <a:pt x="576752" y="885791"/>
                    <a:pt x="579744" y="885791"/>
                  </a:cubicBezTo>
                  <a:cubicBezTo>
                    <a:pt x="582737" y="885791"/>
                    <a:pt x="588722" y="885791"/>
                    <a:pt x="591714" y="882789"/>
                  </a:cubicBezTo>
                  <a:cubicBezTo>
                    <a:pt x="588722" y="885791"/>
                    <a:pt x="585729" y="888794"/>
                    <a:pt x="579744" y="888794"/>
                  </a:cubicBezTo>
                  <a:cubicBezTo>
                    <a:pt x="576752" y="885791"/>
                    <a:pt x="573759" y="882789"/>
                    <a:pt x="573759" y="882789"/>
                  </a:cubicBezTo>
                  <a:cubicBezTo>
                    <a:pt x="570767" y="879787"/>
                    <a:pt x="570767" y="876784"/>
                    <a:pt x="570767" y="876784"/>
                  </a:cubicBezTo>
                  <a:cubicBezTo>
                    <a:pt x="567774" y="873782"/>
                    <a:pt x="561789" y="876784"/>
                    <a:pt x="558797" y="876784"/>
                  </a:cubicBezTo>
                  <a:cubicBezTo>
                    <a:pt x="555804" y="876784"/>
                    <a:pt x="555804" y="876784"/>
                    <a:pt x="555804" y="876784"/>
                  </a:cubicBezTo>
                  <a:cubicBezTo>
                    <a:pt x="552812" y="879787"/>
                    <a:pt x="549819" y="879787"/>
                    <a:pt x="546827" y="882789"/>
                  </a:cubicBezTo>
                  <a:cubicBezTo>
                    <a:pt x="537849" y="885791"/>
                    <a:pt x="528872" y="891796"/>
                    <a:pt x="519894" y="894798"/>
                  </a:cubicBezTo>
                  <a:cubicBezTo>
                    <a:pt x="522887" y="894798"/>
                    <a:pt x="525879" y="894798"/>
                    <a:pt x="528872" y="894798"/>
                  </a:cubicBezTo>
                  <a:cubicBezTo>
                    <a:pt x="531864" y="897801"/>
                    <a:pt x="534857" y="897801"/>
                    <a:pt x="537849" y="900803"/>
                  </a:cubicBezTo>
                  <a:cubicBezTo>
                    <a:pt x="537849" y="900803"/>
                    <a:pt x="540842" y="903805"/>
                    <a:pt x="540842" y="906808"/>
                  </a:cubicBezTo>
                  <a:cubicBezTo>
                    <a:pt x="540842" y="906808"/>
                    <a:pt x="540842" y="909810"/>
                    <a:pt x="540842" y="909810"/>
                  </a:cubicBezTo>
                  <a:cubicBezTo>
                    <a:pt x="537849" y="909810"/>
                    <a:pt x="537849" y="906808"/>
                    <a:pt x="537849" y="906808"/>
                  </a:cubicBezTo>
                  <a:cubicBezTo>
                    <a:pt x="537849" y="906808"/>
                    <a:pt x="537849" y="903805"/>
                    <a:pt x="534857" y="900803"/>
                  </a:cubicBezTo>
                  <a:cubicBezTo>
                    <a:pt x="531864" y="900803"/>
                    <a:pt x="528872" y="897801"/>
                    <a:pt x="525879" y="897801"/>
                  </a:cubicBezTo>
                  <a:cubicBezTo>
                    <a:pt x="522887" y="897801"/>
                    <a:pt x="519894" y="897801"/>
                    <a:pt x="516902" y="894798"/>
                  </a:cubicBezTo>
                  <a:cubicBezTo>
                    <a:pt x="498947" y="900803"/>
                    <a:pt x="478000" y="906808"/>
                    <a:pt x="460045" y="903805"/>
                  </a:cubicBezTo>
                  <a:cubicBezTo>
                    <a:pt x="460045" y="906808"/>
                    <a:pt x="460045" y="906808"/>
                    <a:pt x="463037" y="906808"/>
                  </a:cubicBezTo>
                  <a:cubicBezTo>
                    <a:pt x="463037" y="906808"/>
                    <a:pt x="466030" y="909810"/>
                    <a:pt x="466030" y="909810"/>
                  </a:cubicBezTo>
                  <a:cubicBezTo>
                    <a:pt x="469022" y="912812"/>
                    <a:pt x="469022" y="918817"/>
                    <a:pt x="466030" y="918817"/>
                  </a:cubicBezTo>
                  <a:cubicBezTo>
                    <a:pt x="463037" y="918817"/>
                    <a:pt x="463037" y="918817"/>
                    <a:pt x="463037" y="918817"/>
                  </a:cubicBezTo>
                  <a:cubicBezTo>
                    <a:pt x="466030" y="915814"/>
                    <a:pt x="466030" y="912812"/>
                    <a:pt x="463037" y="912812"/>
                  </a:cubicBezTo>
                  <a:cubicBezTo>
                    <a:pt x="463037" y="909810"/>
                    <a:pt x="463037" y="909810"/>
                    <a:pt x="460045" y="906808"/>
                  </a:cubicBezTo>
                  <a:cubicBezTo>
                    <a:pt x="460045" y="906808"/>
                    <a:pt x="460045" y="906808"/>
                    <a:pt x="457052" y="906808"/>
                  </a:cubicBezTo>
                  <a:cubicBezTo>
                    <a:pt x="457052" y="906808"/>
                    <a:pt x="457052" y="903805"/>
                    <a:pt x="457052" y="903805"/>
                  </a:cubicBezTo>
                  <a:cubicBezTo>
                    <a:pt x="448075" y="903805"/>
                    <a:pt x="442090" y="903805"/>
                    <a:pt x="436105" y="900803"/>
                  </a:cubicBezTo>
                  <a:cubicBezTo>
                    <a:pt x="424135" y="897801"/>
                    <a:pt x="412165" y="891796"/>
                    <a:pt x="403187" y="882789"/>
                  </a:cubicBezTo>
                  <a:cubicBezTo>
                    <a:pt x="397202" y="873782"/>
                    <a:pt x="394210" y="858770"/>
                    <a:pt x="391217" y="846761"/>
                  </a:cubicBezTo>
                  <a:cubicBezTo>
                    <a:pt x="391217" y="846761"/>
                    <a:pt x="391217" y="843759"/>
                    <a:pt x="391217" y="843759"/>
                  </a:cubicBezTo>
                  <a:cubicBezTo>
                    <a:pt x="388225" y="840757"/>
                    <a:pt x="385232" y="840757"/>
                    <a:pt x="382240" y="840757"/>
                  </a:cubicBezTo>
                  <a:cubicBezTo>
                    <a:pt x="385232" y="837754"/>
                    <a:pt x="388225" y="840757"/>
                    <a:pt x="388225" y="840757"/>
                  </a:cubicBezTo>
                  <a:cubicBezTo>
                    <a:pt x="385232" y="825745"/>
                    <a:pt x="382240" y="810733"/>
                    <a:pt x="385232" y="792719"/>
                  </a:cubicBezTo>
                  <a:cubicBezTo>
                    <a:pt x="385232" y="789717"/>
                    <a:pt x="385232" y="783712"/>
                    <a:pt x="385232" y="780710"/>
                  </a:cubicBezTo>
                  <a:cubicBezTo>
                    <a:pt x="385232" y="780710"/>
                    <a:pt x="382240" y="780710"/>
                    <a:pt x="382240" y="780710"/>
                  </a:cubicBezTo>
                  <a:cubicBezTo>
                    <a:pt x="379247" y="780710"/>
                    <a:pt x="376255" y="783712"/>
                    <a:pt x="373262" y="789717"/>
                  </a:cubicBezTo>
                  <a:cubicBezTo>
                    <a:pt x="373262" y="789717"/>
                    <a:pt x="373262" y="789717"/>
                    <a:pt x="370270" y="789717"/>
                  </a:cubicBezTo>
                  <a:cubicBezTo>
                    <a:pt x="370270" y="789717"/>
                    <a:pt x="370270" y="789717"/>
                    <a:pt x="370270" y="786715"/>
                  </a:cubicBezTo>
                  <a:cubicBezTo>
                    <a:pt x="373262" y="783712"/>
                    <a:pt x="376255" y="777708"/>
                    <a:pt x="382240" y="777708"/>
                  </a:cubicBezTo>
                  <a:cubicBezTo>
                    <a:pt x="382240" y="777708"/>
                    <a:pt x="385232" y="777708"/>
                    <a:pt x="385232" y="777708"/>
                  </a:cubicBezTo>
                  <a:cubicBezTo>
                    <a:pt x="388225" y="768701"/>
                    <a:pt x="391217" y="759694"/>
                    <a:pt x="394210" y="750687"/>
                  </a:cubicBezTo>
                  <a:cubicBezTo>
                    <a:pt x="397202" y="747685"/>
                    <a:pt x="400195" y="744682"/>
                    <a:pt x="400195" y="738678"/>
                  </a:cubicBezTo>
                  <a:cubicBezTo>
                    <a:pt x="397202" y="735675"/>
                    <a:pt x="391217" y="732673"/>
                    <a:pt x="391217" y="729671"/>
                  </a:cubicBezTo>
                  <a:cubicBezTo>
                    <a:pt x="391217" y="729671"/>
                    <a:pt x="391217" y="729671"/>
                    <a:pt x="391217" y="726668"/>
                  </a:cubicBezTo>
                  <a:cubicBezTo>
                    <a:pt x="391217" y="726668"/>
                    <a:pt x="394210" y="729671"/>
                    <a:pt x="394210" y="729671"/>
                  </a:cubicBezTo>
                  <a:cubicBezTo>
                    <a:pt x="394210" y="732673"/>
                    <a:pt x="397202" y="735675"/>
                    <a:pt x="403187" y="738678"/>
                  </a:cubicBezTo>
                  <a:cubicBezTo>
                    <a:pt x="409172" y="726668"/>
                    <a:pt x="415157" y="720664"/>
                    <a:pt x="424135" y="711657"/>
                  </a:cubicBezTo>
                  <a:cubicBezTo>
                    <a:pt x="424135" y="708655"/>
                    <a:pt x="421142" y="708655"/>
                    <a:pt x="421142" y="708655"/>
                  </a:cubicBezTo>
                  <a:cubicBezTo>
                    <a:pt x="418150" y="705652"/>
                    <a:pt x="415157" y="705652"/>
                    <a:pt x="412165" y="702650"/>
                  </a:cubicBezTo>
                  <a:cubicBezTo>
                    <a:pt x="409172" y="696645"/>
                    <a:pt x="409172" y="687638"/>
                    <a:pt x="412165" y="681634"/>
                  </a:cubicBezTo>
                  <a:cubicBezTo>
                    <a:pt x="412165" y="687638"/>
                    <a:pt x="412165" y="696645"/>
                    <a:pt x="415157" y="699648"/>
                  </a:cubicBezTo>
                  <a:cubicBezTo>
                    <a:pt x="415157" y="702650"/>
                    <a:pt x="418150" y="705652"/>
                    <a:pt x="421142" y="705652"/>
                  </a:cubicBezTo>
                  <a:cubicBezTo>
                    <a:pt x="424135" y="708655"/>
                    <a:pt x="424135" y="708655"/>
                    <a:pt x="424135" y="708655"/>
                  </a:cubicBezTo>
                  <a:cubicBezTo>
                    <a:pt x="427127" y="708655"/>
                    <a:pt x="427127" y="708655"/>
                    <a:pt x="427127" y="708655"/>
                  </a:cubicBezTo>
                  <a:cubicBezTo>
                    <a:pt x="433112" y="705652"/>
                    <a:pt x="439097" y="699648"/>
                    <a:pt x="445082" y="696645"/>
                  </a:cubicBezTo>
                  <a:cubicBezTo>
                    <a:pt x="448075" y="693643"/>
                    <a:pt x="451067" y="693643"/>
                    <a:pt x="454060" y="693643"/>
                  </a:cubicBezTo>
                  <a:cubicBezTo>
                    <a:pt x="454060" y="690641"/>
                    <a:pt x="454060" y="690641"/>
                    <a:pt x="451067" y="687638"/>
                  </a:cubicBezTo>
                  <a:cubicBezTo>
                    <a:pt x="451067" y="684636"/>
                    <a:pt x="451067" y="678631"/>
                    <a:pt x="454060" y="678631"/>
                  </a:cubicBezTo>
                  <a:cubicBezTo>
                    <a:pt x="457052" y="678631"/>
                    <a:pt x="457052" y="678631"/>
                    <a:pt x="457052" y="678631"/>
                  </a:cubicBezTo>
                  <a:cubicBezTo>
                    <a:pt x="454060" y="681634"/>
                    <a:pt x="454060" y="684636"/>
                    <a:pt x="454060" y="687638"/>
                  </a:cubicBezTo>
                  <a:cubicBezTo>
                    <a:pt x="454060" y="690641"/>
                    <a:pt x="454060" y="690641"/>
                    <a:pt x="457052" y="690641"/>
                  </a:cubicBezTo>
                  <a:cubicBezTo>
                    <a:pt x="466030" y="684636"/>
                    <a:pt x="475007" y="681634"/>
                    <a:pt x="486977" y="678631"/>
                  </a:cubicBezTo>
                  <a:cubicBezTo>
                    <a:pt x="483985" y="672627"/>
                    <a:pt x="483985" y="666622"/>
                    <a:pt x="480992" y="660617"/>
                  </a:cubicBezTo>
                  <a:cubicBezTo>
                    <a:pt x="483985" y="663620"/>
                    <a:pt x="486977" y="669624"/>
                    <a:pt x="486977" y="675629"/>
                  </a:cubicBezTo>
                  <a:cubicBezTo>
                    <a:pt x="495955" y="675629"/>
                    <a:pt x="504932" y="672627"/>
                    <a:pt x="516902" y="675629"/>
                  </a:cubicBezTo>
                  <a:cubicBezTo>
                    <a:pt x="516902" y="675629"/>
                    <a:pt x="516902" y="675629"/>
                    <a:pt x="516902" y="669624"/>
                  </a:cubicBezTo>
                  <a:cubicBezTo>
                    <a:pt x="516902" y="666622"/>
                    <a:pt x="516902" y="663620"/>
                    <a:pt x="516902" y="663620"/>
                  </a:cubicBezTo>
                  <a:cubicBezTo>
                    <a:pt x="513909" y="660617"/>
                    <a:pt x="513909" y="660617"/>
                    <a:pt x="510917" y="660617"/>
                  </a:cubicBezTo>
                  <a:cubicBezTo>
                    <a:pt x="507924" y="657615"/>
                    <a:pt x="510917" y="657615"/>
                    <a:pt x="510917" y="657615"/>
                  </a:cubicBezTo>
                  <a:close/>
                  <a:moveTo>
                    <a:pt x="1503184" y="560231"/>
                  </a:moveTo>
                  <a:cubicBezTo>
                    <a:pt x="1514468" y="561732"/>
                    <a:pt x="1525752" y="566987"/>
                    <a:pt x="1534779" y="574492"/>
                  </a:cubicBezTo>
                  <a:cubicBezTo>
                    <a:pt x="1546816" y="586502"/>
                    <a:pt x="1555843" y="607518"/>
                    <a:pt x="1561861" y="622529"/>
                  </a:cubicBezTo>
                  <a:cubicBezTo>
                    <a:pt x="1561861" y="622529"/>
                    <a:pt x="1561861" y="622529"/>
                    <a:pt x="1576907" y="673569"/>
                  </a:cubicBezTo>
                  <a:cubicBezTo>
                    <a:pt x="1691253" y="670566"/>
                    <a:pt x="1805599" y="703592"/>
                    <a:pt x="1907909" y="751629"/>
                  </a:cubicBezTo>
                  <a:cubicBezTo>
                    <a:pt x="1922955" y="757633"/>
                    <a:pt x="1938000" y="766640"/>
                    <a:pt x="1956055" y="772645"/>
                  </a:cubicBezTo>
                  <a:cubicBezTo>
                    <a:pt x="1956055" y="769642"/>
                    <a:pt x="1956055" y="766640"/>
                    <a:pt x="1959064" y="763638"/>
                  </a:cubicBezTo>
                  <a:cubicBezTo>
                    <a:pt x="1965082" y="751629"/>
                    <a:pt x="1974109" y="742622"/>
                    <a:pt x="1980128" y="733615"/>
                  </a:cubicBezTo>
                  <a:cubicBezTo>
                    <a:pt x="1983137" y="730612"/>
                    <a:pt x="1986146" y="727610"/>
                    <a:pt x="1989155" y="724608"/>
                  </a:cubicBezTo>
                  <a:cubicBezTo>
                    <a:pt x="2001191" y="712599"/>
                    <a:pt x="2004201" y="700589"/>
                    <a:pt x="2007210" y="688580"/>
                  </a:cubicBezTo>
                  <a:cubicBezTo>
                    <a:pt x="2007210" y="682575"/>
                    <a:pt x="2004201" y="676571"/>
                    <a:pt x="1998182" y="673569"/>
                  </a:cubicBezTo>
                  <a:cubicBezTo>
                    <a:pt x="1995173" y="670566"/>
                    <a:pt x="1992164" y="667564"/>
                    <a:pt x="1989155" y="667564"/>
                  </a:cubicBezTo>
                  <a:cubicBezTo>
                    <a:pt x="1983137" y="667564"/>
                    <a:pt x="1980128" y="664562"/>
                    <a:pt x="1980128" y="658557"/>
                  </a:cubicBezTo>
                  <a:cubicBezTo>
                    <a:pt x="1980128" y="655555"/>
                    <a:pt x="1983137" y="652552"/>
                    <a:pt x="1986146" y="652552"/>
                  </a:cubicBezTo>
                  <a:cubicBezTo>
                    <a:pt x="1995173" y="649550"/>
                    <a:pt x="2004201" y="655555"/>
                    <a:pt x="2010219" y="661559"/>
                  </a:cubicBezTo>
                  <a:cubicBezTo>
                    <a:pt x="2019246" y="667564"/>
                    <a:pt x="2022255" y="679573"/>
                    <a:pt x="2022255" y="691582"/>
                  </a:cubicBezTo>
                  <a:cubicBezTo>
                    <a:pt x="2022255" y="709596"/>
                    <a:pt x="2010219" y="724608"/>
                    <a:pt x="2001191" y="736617"/>
                  </a:cubicBezTo>
                  <a:cubicBezTo>
                    <a:pt x="1998182" y="739619"/>
                    <a:pt x="1995173" y="742622"/>
                    <a:pt x="1992164" y="742622"/>
                  </a:cubicBezTo>
                  <a:cubicBezTo>
                    <a:pt x="1986146" y="751629"/>
                    <a:pt x="1977119" y="760636"/>
                    <a:pt x="1974109" y="769642"/>
                  </a:cubicBezTo>
                  <a:cubicBezTo>
                    <a:pt x="1971100" y="772645"/>
                    <a:pt x="1971100" y="775647"/>
                    <a:pt x="1968091" y="781652"/>
                  </a:cubicBezTo>
                  <a:cubicBezTo>
                    <a:pt x="2046328" y="820682"/>
                    <a:pt x="2118547" y="871721"/>
                    <a:pt x="2181738" y="931767"/>
                  </a:cubicBezTo>
                  <a:cubicBezTo>
                    <a:pt x="2187756" y="928765"/>
                    <a:pt x="2193774" y="925763"/>
                    <a:pt x="2202802" y="922760"/>
                  </a:cubicBezTo>
                  <a:cubicBezTo>
                    <a:pt x="2208820" y="919758"/>
                    <a:pt x="2214838" y="916756"/>
                    <a:pt x="2220856" y="916756"/>
                  </a:cubicBezTo>
                  <a:cubicBezTo>
                    <a:pt x="2232893" y="910751"/>
                    <a:pt x="2244929" y="907749"/>
                    <a:pt x="2253957" y="901744"/>
                  </a:cubicBezTo>
                  <a:cubicBezTo>
                    <a:pt x="2262984" y="895739"/>
                    <a:pt x="2269002" y="886733"/>
                    <a:pt x="2269002" y="874723"/>
                  </a:cubicBezTo>
                  <a:cubicBezTo>
                    <a:pt x="2269002" y="871721"/>
                    <a:pt x="2269002" y="865716"/>
                    <a:pt x="2262984" y="862714"/>
                  </a:cubicBezTo>
                  <a:cubicBezTo>
                    <a:pt x="2259975" y="859712"/>
                    <a:pt x="2259975" y="853707"/>
                    <a:pt x="2262984" y="850705"/>
                  </a:cubicBezTo>
                  <a:cubicBezTo>
                    <a:pt x="2265993" y="847703"/>
                    <a:pt x="2272011" y="847703"/>
                    <a:pt x="2275020" y="850705"/>
                  </a:cubicBezTo>
                  <a:cubicBezTo>
                    <a:pt x="2284048" y="856709"/>
                    <a:pt x="2287057" y="865716"/>
                    <a:pt x="2284048" y="877726"/>
                  </a:cubicBezTo>
                  <a:cubicBezTo>
                    <a:pt x="2284048" y="889735"/>
                    <a:pt x="2278030" y="904746"/>
                    <a:pt x="2265993" y="913753"/>
                  </a:cubicBezTo>
                  <a:cubicBezTo>
                    <a:pt x="2253957" y="922760"/>
                    <a:pt x="2238911" y="925763"/>
                    <a:pt x="2226875" y="931767"/>
                  </a:cubicBezTo>
                  <a:cubicBezTo>
                    <a:pt x="2220856" y="931767"/>
                    <a:pt x="2214838" y="934770"/>
                    <a:pt x="2208820" y="937772"/>
                  </a:cubicBezTo>
                  <a:cubicBezTo>
                    <a:pt x="2202802" y="937772"/>
                    <a:pt x="2196784" y="940774"/>
                    <a:pt x="2193774" y="943776"/>
                  </a:cubicBezTo>
                  <a:cubicBezTo>
                    <a:pt x="2229884" y="979804"/>
                    <a:pt x="2265993" y="1021837"/>
                    <a:pt x="2296084" y="1063869"/>
                  </a:cubicBezTo>
                  <a:cubicBezTo>
                    <a:pt x="2305112" y="1048857"/>
                    <a:pt x="2323166" y="1036848"/>
                    <a:pt x="2338212" y="1033846"/>
                  </a:cubicBezTo>
                  <a:cubicBezTo>
                    <a:pt x="2353257" y="1027841"/>
                    <a:pt x="2365294" y="1027841"/>
                    <a:pt x="2377330" y="1027841"/>
                  </a:cubicBezTo>
                  <a:cubicBezTo>
                    <a:pt x="2389367" y="1027841"/>
                    <a:pt x="2401403" y="1024839"/>
                    <a:pt x="2413440" y="1024839"/>
                  </a:cubicBezTo>
                  <a:cubicBezTo>
                    <a:pt x="2425476" y="1018834"/>
                    <a:pt x="2437512" y="1009827"/>
                    <a:pt x="2443531" y="1000820"/>
                  </a:cubicBezTo>
                  <a:cubicBezTo>
                    <a:pt x="2446540" y="994816"/>
                    <a:pt x="2446540" y="988811"/>
                    <a:pt x="2446540" y="982806"/>
                  </a:cubicBezTo>
                  <a:cubicBezTo>
                    <a:pt x="2443531" y="976802"/>
                    <a:pt x="2446540" y="973800"/>
                    <a:pt x="2449549" y="970797"/>
                  </a:cubicBezTo>
                  <a:cubicBezTo>
                    <a:pt x="2455567" y="970797"/>
                    <a:pt x="2458576" y="973800"/>
                    <a:pt x="2461585" y="976802"/>
                  </a:cubicBezTo>
                  <a:cubicBezTo>
                    <a:pt x="2464594" y="985809"/>
                    <a:pt x="2461585" y="997818"/>
                    <a:pt x="2458576" y="1006825"/>
                  </a:cubicBezTo>
                  <a:cubicBezTo>
                    <a:pt x="2449549" y="1021837"/>
                    <a:pt x="2434503" y="1033846"/>
                    <a:pt x="2416449" y="1039850"/>
                  </a:cubicBezTo>
                  <a:cubicBezTo>
                    <a:pt x="2404412" y="1042853"/>
                    <a:pt x="2392376" y="1042853"/>
                    <a:pt x="2380339" y="1042853"/>
                  </a:cubicBezTo>
                  <a:cubicBezTo>
                    <a:pt x="2368303" y="1045855"/>
                    <a:pt x="2356266" y="1045855"/>
                    <a:pt x="2344230" y="1048857"/>
                  </a:cubicBezTo>
                  <a:cubicBezTo>
                    <a:pt x="2329184" y="1051860"/>
                    <a:pt x="2314139" y="1063869"/>
                    <a:pt x="2305112" y="1078880"/>
                  </a:cubicBezTo>
                  <a:cubicBezTo>
                    <a:pt x="2350248" y="1147934"/>
                    <a:pt x="2383348" y="1225994"/>
                    <a:pt x="2404412" y="1307056"/>
                  </a:cubicBezTo>
                  <a:cubicBezTo>
                    <a:pt x="2416449" y="1304054"/>
                    <a:pt x="2428485" y="1301051"/>
                    <a:pt x="2443531" y="1298049"/>
                  </a:cubicBezTo>
                  <a:cubicBezTo>
                    <a:pt x="2458576" y="1295047"/>
                    <a:pt x="2473622" y="1295047"/>
                    <a:pt x="2488667" y="1289042"/>
                  </a:cubicBezTo>
                  <a:cubicBezTo>
                    <a:pt x="2503713" y="1280035"/>
                    <a:pt x="2515749" y="1268026"/>
                    <a:pt x="2518758" y="1253014"/>
                  </a:cubicBezTo>
                  <a:cubicBezTo>
                    <a:pt x="2521768" y="1244007"/>
                    <a:pt x="2521768" y="1238003"/>
                    <a:pt x="2518758" y="1228996"/>
                  </a:cubicBezTo>
                  <a:cubicBezTo>
                    <a:pt x="2515749" y="1225994"/>
                    <a:pt x="2518758" y="1219989"/>
                    <a:pt x="2521768" y="1219989"/>
                  </a:cubicBezTo>
                  <a:cubicBezTo>
                    <a:pt x="2524777" y="1216987"/>
                    <a:pt x="2530795" y="1216987"/>
                    <a:pt x="2533804" y="1222991"/>
                  </a:cubicBezTo>
                  <a:cubicBezTo>
                    <a:pt x="2539822" y="1231998"/>
                    <a:pt x="2539822" y="1247010"/>
                    <a:pt x="2536813" y="1259019"/>
                  </a:cubicBezTo>
                  <a:cubicBezTo>
                    <a:pt x="2527786" y="1277033"/>
                    <a:pt x="2512740" y="1295047"/>
                    <a:pt x="2494686" y="1301051"/>
                  </a:cubicBezTo>
                  <a:cubicBezTo>
                    <a:pt x="2479640" y="1310058"/>
                    <a:pt x="2461585" y="1313061"/>
                    <a:pt x="2446540" y="1316063"/>
                  </a:cubicBezTo>
                  <a:cubicBezTo>
                    <a:pt x="2431494" y="1316063"/>
                    <a:pt x="2419458" y="1319065"/>
                    <a:pt x="2410430" y="1322068"/>
                  </a:cubicBezTo>
                  <a:cubicBezTo>
                    <a:pt x="2407421" y="1322068"/>
                    <a:pt x="2407421" y="1325070"/>
                    <a:pt x="2407421" y="1325070"/>
                  </a:cubicBezTo>
                  <a:cubicBezTo>
                    <a:pt x="2419458" y="1391121"/>
                    <a:pt x="2425476" y="1460174"/>
                    <a:pt x="2416449" y="1529227"/>
                  </a:cubicBezTo>
                  <a:cubicBezTo>
                    <a:pt x="2440522" y="1532229"/>
                    <a:pt x="2464594" y="1547241"/>
                    <a:pt x="2482649" y="1571259"/>
                  </a:cubicBezTo>
                  <a:cubicBezTo>
                    <a:pt x="2500704" y="1595278"/>
                    <a:pt x="2509731" y="1625301"/>
                    <a:pt x="2518758" y="1655324"/>
                  </a:cubicBezTo>
                  <a:cubicBezTo>
                    <a:pt x="2521768" y="1661329"/>
                    <a:pt x="2518758" y="1664331"/>
                    <a:pt x="2512740" y="1667333"/>
                  </a:cubicBezTo>
                  <a:cubicBezTo>
                    <a:pt x="2506722" y="1667333"/>
                    <a:pt x="2503713" y="1664331"/>
                    <a:pt x="2503713" y="1661329"/>
                  </a:cubicBezTo>
                  <a:cubicBezTo>
                    <a:pt x="2494686" y="1631306"/>
                    <a:pt x="2485658" y="1604285"/>
                    <a:pt x="2470613" y="1580266"/>
                  </a:cubicBezTo>
                  <a:cubicBezTo>
                    <a:pt x="2458576" y="1565255"/>
                    <a:pt x="2437512" y="1547241"/>
                    <a:pt x="2413440" y="1544238"/>
                  </a:cubicBezTo>
                  <a:cubicBezTo>
                    <a:pt x="2410430" y="1550243"/>
                    <a:pt x="2410430" y="1556248"/>
                    <a:pt x="2410430" y="1559250"/>
                  </a:cubicBezTo>
                  <a:cubicBezTo>
                    <a:pt x="2386358" y="1685347"/>
                    <a:pt x="2320157" y="1799435"/>
                    <a:pt x="2238911" y="1898511"/>
                  </a:cubicBezTo>
                  <a:cubicBezTo>
                    <a:pt x="2259975" y="1889504"/>
                    <a:pt x="2284048" y="1883500"/>
                    <a:pt x="2305112" y="1892506"/>
                  </a:cubicBezTo>
                  <a:cubicBezTo>
                    <a:pt x="2323166" y="1895509"/>
                    <a:pt x="2335203" y="1907518"/>
                    <a:pt x="2347239" y="1919527"/>
                  </a:cubicBezTo>
                  <a:cubicBezTo>
                    <a:pt x="2359276" y="1931537"/>
                    <a:pt x="2374321" y="1943546"/>
                    <a:pt x="2389367" y="1943546"/>
                  </a:cubicBezTo>
                  <a:cubicBezTo>
                    <a:pt x="2416449" y="1946548"/>
                    <a:pt x="2437512" y="1922530"/>
                    <a:pt x="2458576" y="1898511"/>
                  </a:cubicBezTo>
                  <a:cubicBezTo>
                    <a:pt x="2461585" y="1895509"/>
                    <a:pt x="2464594" y="1895509"/>
                    <a:pt x="2470613" y="1898511"/>
                  </a:cubicBezTo>
                  <a:cubicBezTo>
                    <a:pt x="2473622" y="1901513"/>
                    <a:pt x="2473622" y="1904516"/>
                    <a:pt x="2470613" y="1910520"/>
                  </a:cubicBezTo>
                  <a:cubicBezTo>
                    <a:pt x="2449549" y="1934539"/>
                    <a:pt x="2425476" y="1961560"/>
                    <a:pt x="2395385" y="1961560"/>
                  </a:cubicBezTo>
                  <a:cubicBezTo>
                    <a:pt x="2392376" y="1961560"/>
                    <a:pt x="2389367" y="1961560"/>
                    <a:pt x="2386358" y="1961560"/>
                  </a:cubicBezTo>
                  <a:cubicBezTo>
                    <a:pt x="2365294" y="1958557"/>
                    <a:pt x="2350248" y="1943546"/>
                    <a:pt x="2335203" y="1931537"/>
                  </a:cubicBezTo>
                  <a:cubicBezTo>
                    <a:pt x="2326175" y="1919527"/>
                    <a:pt x="2314139" y="1910520"/>
                    <a:pt x="2302102" y="1907518"/>
                  </a:cubicBezTo>
                  <a:cubicBezTo>
                    <a:pt x="2278030" y="1898511"/>
                    <a:pt x="2247938" y="1910520"/>
                    <a:pt x="2223866" y="1922530"/>
                  </a:cubicBezTo>
                  <a:cubicBezTo>
                    <a:pt x="2223866" y="1922530"/>
                    <a:pt x="2223866" y="1922530"/>
                    <a:pt x="2220856" y="1925532"/>
                  </a:cubicBezTo>
                  <a:cubicBezTo>
                    <a:pt x="2217847" y="1928534"/>
                    <a:pt x="2214838" y="1928534"/>
                    <a:pt x="2208820" y="1931537"/>
                  </a:cubicBezTo>
                  <a:cubicBezTo>
                    <a:pt x="2193774" y="1949550"/>
                    <a:pt x="2178729" y="1967564"/>
                    <a:pt x="2160674" y="1985578"/>
                  </a:cubicBezTo>
                  <a:cubicBezTo>
                    <a:pt x="2115538" y="2030613"/>
                    <a:pt x="2064383" y="2075647"/>
                    <a:pt x="2013228" y="2114677"/>
                  </a:cubicBezTo>
                  <a:cubicBezTo>
                    <a:pt x="2028273" y="2117680"/>
                    <a:pt x="2043319" y="2117680"/>
                    <a:pt x="2058365" y="2114677"/>
                  </a:cubicBezTo>
                  <a:cubicBezTo>
                    <a:pt x="2082437" y="2114677"/>
                    <a:pt x="2106510" y="2114677"/>
                    <a:pt x="2127574" y="2123684"/>
                  </a:cubicBezTo>
                  <a:cubicBezTo>
                    <a:pt x="2145629" y="2132691"/>
                    <a:pt x="2160674" y="2147703"/>
                    <a:pt x="2169702" y="2165717"/>
                  </a:cubicBezTo>
                  <a:cubicBezTo>
                    <a:pt x="2172711" y="2168719"/>
                    <a:pt x="2169702" y="2174724"/>
                    <a:pt x="2166693" y="2174724"/>
                  </a:cubicBezTo>
                  <a:cubicBezTo>
                    <a:pt x="2163683" y="2174724"/>
                    <a:pt x="2163683" y="2177726"/>
                    <a:pt x="2163683" y="2177726"/>
                  </a:cubicBezTo>
                  <a:cubicBezTo>
                    <a:pt x="2160674" y="2177726"/>
                    <a:pt x="2157665" y="2174724"/>
                    <a:pt x="2154656" y="2171721"/>
                  </a:cubicBezTo>
                  <a:cubicBezTo>
                    <a:pt x="2148638" y="2156710"/>
                    <a:pt x="2136601" y="2144701"/>
                    <a:pt x="2121556" y="2138696"/>
                  </a:cubicBezTo>
                  <a:cubicBezTo>
                    <a:pt x="2103501" y="2129689"/>
                    <a:pt x="2079428" y="2129689"/>
                    <a:pt x="2058365" y="2132691"/>
                  </a:cubicBezTo>
                  <a:cubicBezTo>
                    <a:pt x="2037301" y="2132691"/>
                    <a:pt x="2013228" y="2132691"/>
                    <a:pt x="1992164" y="2129689"/>
                  </a:cubicBezTo>
                  <a:cubicBezTo>
                    <a:pt x="1877818" y="2210751"/>
                    <a:pt x="1751435" y="2276802"/>
                    <a:pt x="1619034" y="2306825"/>
                  </a:cubicBezTo>
                  <a:cubicBezTo>
                    <a:pt x="1619034" y="2306825"/>
                    <a:pt x="1622044" y="2306825"/>
                    <a:pt x="1622044" y="2309828"/>
                  </a:cubicBezTo>
                  <a:cubicBezTo>
                    <a:pt x="1628062" y="2309828"/>
                    <a:pt x="1634080" y="2312830"/>
                    <a:pt x="1637089" y="2315832"/>
                  </a:cubicBezTo>
                  <a:cubicBezTo>
                    <a:pt x="1652135" y="2321837"/>
                    <a:pt x="1664171" y="2324839"/>
                    <a:pt x="1676208" y="2333846"/>
                  </a:cubicBezTo>
                  <a:cubicBezTo>
                    <a:pt x="1694262" y="2348858"/>
                    <a:pt x="1706299" y="2378881"/>
                    <a:pt x="1691253" y="2399897"/>
                  </a:cubicBezTo>
                  <a:cubicBezTo>
                    <a:pt x="1691253" y="2399897"/>
                    <a:pt x="1688244" y="2402899"/>
                    <a:pt x="1685235" y="2402899"/>
                  </a:cubicBezTo>
                  <a:cubicBezTo>
                    <a:pt x="1682226" y="2402899"/>
                    <a:pt x="1682226" y="2399897"/>
                    <a:pt x="1679217" y="2399897"/>
                  </a:cubicBezTo>
                  <a:cubicBezTo>
                    <a:pt x="1676208" y="2396895"/>
                    <a:pt x="1676208" y="2393892"/>
                    <a:pt x="1679217" y="2387888"/>
                  </a:cubicBezTo>
                  <a:cubicBezTo>
                    <a:pt x="1688244" y="2375878"/>
                    <a:pt x="1679217" y="2357865"/>
                    <a:pt x="1667180" y="2348858"/>
                  </a:cubicBezTo>
                  <a:cubicBezTo>
                    <a:pt x="1658153" y="2339851"/>
                    <a:pt x="1646116" y="2333846"/>
                    <a:pt x="1631071" y="2330844"/>
                  </a:cubicBezTo>
                  <a:cubicBezTo>
                    <a:pt x="1628062" y="2327841"/>
                    <a:pt x="1622044" y="2324839"/>
                    <a:pt x="1616025" y="2324839"/>
                  </a:cubicBezTo>
                  <a:cubicBezTo>
                    <a:pt x="1606998" y="2318835"/>
                    <a:pt x="1600980" y="2315832"/>
                    <a:pt x="1594962" y="2312830"/>
                  </a:cubicBezTo>
                  <a:cubicBezTo>
                    <a:pt x="1549825" y="2321837"/>
                    <a:pt x="1504688" y="2324839"/>
                    <a:pt x="1456542" y="2327841"/>
                  </a:cubicBezTo>
                  <a:cubicBezTo>
                    <a:pt x="1369278" y="2330844"/>
                    <a:pt x="1279005" y="2315832"/>
                    <a:pt x="1206786" y="2264793"/>
                  </a:cubicBezTo>
                  <a:cubicBezTo>
                    <a:pt x="1137577" y="2216756"/>
                    <a:pt x="1092440" y="2138696"/>
                    <a:pt x="1053322" y="2063638"/>
                  </a:cubicBezTo>
                  <a:cubicBezTo>
                    <a:pt x="1047304" y="2054631"/>
                    <a:pt x="1041285" y="2042622"/>
                    <a:pt x="1035267" y="2033615"/>
                  </a:cubicBezTo>
                  <a:cubicBezTo>
                    <a:pt x="1017212" y="2033615"/>
                    <a:pt x="999158" y="2033615"/>
                    <a:pt x="987121" y="2042622"/>
                  </a:cubicBezTo>
                  <a:cubicBezTo>
                    <a:pt x="957030" y="2057634"/>
                    <a:pt x="951012" y="2096664"/>
                    <a:pt x="948003" y="2132691"/>
                  </a:cubicBezTo>
                  <a:cubicBezTo>
                    <a:pt x="948003" y="2135694"/>
                    <a:pt x="944994" y="2138696"/>
                    <a:pt x="941985" y="2138696"/>
                  </a:cubicBezTo>
                  <a:cubicBezTo>
                    <a:pt x="938976" y="2138696"/>
                    <a:pt x="938976" y="2138696"/>
                    <a:pt x="938976" y="2138696"/>
                  </a:cubicBezTo>
                  <a:cubicBezTo>
                    <a:pt x="935966" y="2138696"/>
                    <a:pt x="932957" y="2135694"/>
                    <a:pt x="932957" y="2132691"/>
                  </a:cubicBezTo>
                  <a:cubicBezTo>
                    <a:pt x="935966" y="2090659"/>
                    <a:pt x="941985" y="2045624"/>
                    <a:pt x="978094" y="2027610"/>
                  </a:cubicBezTo>
                  <a:cubicBezTo>
                    <a:pt x="993140" y="2018603"/>
                    <a:pt x="1011194" y="2018603"/>
                    <a:pt x="1026240" y="2018603"/>
                  </a:cubicBezTo>
                  <a:cubicBezTo>
                    <a:pt x="975085" y="1922530"/>
                    <a:pt x="926939" y="1826456"/>
                    <a:pt x="899857" y="1721375"/>
                  </a:cubicBezTo>
                  <a:cubicBezTo>
                    <a:pt x="890830" y="1691352"/>
                    <a:pt x="884812" y="1658326"/>
                    <a:pt x="881802" y="1625301"/>
                  </a:cubicBezTo>
                  <a:cubicBezTo>
                    <a:pt x="875784" y="1625301"/>
                    <a:pt x="866757" y="1628303"/>
                    <a:pt x="860739" y="1631306"/>
                  </a:cubicBezTo>
                  <a:cubicBezTo>
                    <a:pt x="833657" y="1646317"/>
                    <a:pt x="821620" y="1679342"/>
                    <a:pt x="812593" y="1712368"/>
                  </a:cubicBezTo>
                  <a:cubicBezTo>
                    <a:pt x="812593" y="1718372"/>
                    <a:pt x="806575" y="1718372"/>
                    <a:pt x="803566" y="1718372"/>
                  </a:cubicBezTo>
                  <a:cubicBezTo>
                    <a:pt x="797547" y="1718372"/>
                    <a:pt x="794538" y="1712368"/>
                    <a:pt x="797547" y="1709366"/>
                  </a:cubicBezTo>
                  <a:cubicBezTo>
                    <a:pt x="806575" y="1673338"/>
                    <a:pt x="818611" y="1634308"/>
                    <a:pt x="854720" y="1616294"/>
                  </a:cubicBezTo>
                  <a:cubicBezTo>
                    <a:pt x="860739" y="1613292"/>
                    <a:pt x="869766" y="1610289"/>
                    <a:pt x="878793" y="1607287"/>
                  </a:cubicBezTo>
                  <a:cubicBezTo>
                    <a:pt x="872775" y="1547241"/>
                    <a:pt x="875784" y="1481190"/>
                    <a:pt x="884812" y="1421144"/>
                  </a:cubicBezTo>
                  <a:cubicBezTo>
                    <a:pt x="890830" y="1388118"/>
                    <a:pt x="896848" y="1358095"/>
                    <a:pt x="905875" y="1328072"/>
                  </a:cubicBezTo>
                  <a:cubicBezTo>
                    <a:pt x="905875" y="1328072"/>
                    <a:pt x="905875" y="1325070"/>
                    <a:pt x="902866" y="1325070"/>
                  </a:cubicBezTo>
                  <a:cubicBezTo>
                    <a:pt x="869766" y="1319065"/>
                    <a:pt x="836666" y="1307056"/>
                    <a:pt x="818611" y="1277033"/>
                  </a:cubicBezTo>
                  <a:cubicBezTo>
                    <a:pt x="815602" y="1274031"/>
                    <a:pt x="815602" y="1271028"/>
                    <a:pt x="821620" y="1268026"/>
                  </a:cubicBezTo>
                  <a:cubicBezTo>
                    <a:pt x="824629" y="1265024"/>
                    <a:pt x="830648" y="1265024"/>
                    <a:pt x="830648" y="1271028"/>
                  </a:cubicBezTo>
                  <a:cubicBezTo>
                    <a:pt x="845693" y="1295047"/>
                    <a:pt x="875784" y="1304054"/>
                    <a:pt x="905875" y="1310058"/>
                  </a:cubicBezTo>
                  <a:cubicBezTo>
                    <a:pt x="908884" y="1310058"/>
                    <a:pt x="908884" y="1310058"/>
                    <a:pt x="911894" y="1310058"/>
                  </a:cubicBezTo>
                  <a:cubicBezTo>
                    <a:pt x="932957" y="1235001"/>
                    <a:pt x="969067" y="1159943"/>
                    <a:pt x="1011194" y="1090890"/>
                  </a:cubicBezTo>
                  <a:cubicBezTo>
                    <a:pt x="1008185" y="1090890"/>
                    <a:pt x="1005176" y="1087887"/>
                    <a:pt x="999158" y="1087887"/>
                  </a:cubicBezTo>
                  <a:cubicBezTo>
                    <a:pt x="993140" y="1084885"/>
                    <a:pt x="984112" y="1081883"/>
                    <a:pt x="975085" y="1078880"/>
                  </a:cubicBezTo>
                  <a:cubicBezTo>
                    <a:pt x="954021" y="1072876"/>
                    <a:pt x="929948" y="1066871"/>
                    <a:pt x="908884" y="1051860"/>
                  </a:cubicBezTo>
                  <a:cubicBezTo>
                    <a:pt x="869766" y="1021837"/>
                    <a:pt x="860739" y="970797"/>
                    <a:pt x="854720" y="916756"/>
                  </a:cubicBezTo>
                  <a:cubicBezTo>
                    <a:pt x="854720" y="913753"/>
                    <a:pt x="857730" y="907749"/>
                    <a:pt x="860739" y="907749"/>
                  </a:cubicBezTo>
                  <a:cubicBezTo>
                    <a:pt x="866757" y="907749"/>
                    <a:pt x="869766" y="910751"/>
                    <a:pt x="869766" y="916756"/>
                  </a:cubicBezTo>
                  <a:cubicBezTo>
                    <a:pt x="875784" y="964793"/>
                    <a:pt x="884812" y="1012830"/>
                    <a:pt x="917912" y="1039850"/>
                  </a:cubicBezTo>
                  <a:cubicBezTo>
                    <a:pt x="935966" y="1051860"/>
                    <a:pt x="957030" y="1057864"/>
                    <a:pt x="981103" y="1063869"/>
                  </a:cubicBezTo>
                  <a:cubicBezTo>
                    <a:pt x="987121" y="1066871"/>
                    <a:pt x="996149" y="1069873"/>
                    <a:pt x="1005176" y="1072876"/>
                  </a:cubicBezTo>
                  <a:cubicBezTo>
                    <a:pt x="1011194" y="1072876"/>
                    <a:pt x="1014203" y="1075878"/>
                    <a:pt x="1020222" y="1078880"/>
                  </a:cubicBezTo>
                  <a:cubicBezTo>
                    <a:pt x="1050313" y="1030843"/>
                    <a:pt x="1083413" y="988811"/>
                    <a:pt x="1122531" y="949781"/>
                  </a:cubicBezTo>
                  <a:cubicBezTo>
                    <a:pt x="1137577" y="934770"/>
                    <a:pt x="1149613" y="922760"/>
                    <a:pt x="1164659" y="907749"/>
                  </a:cubicBezTo>
                  <a:cubicBezTo>
                    <a:pt x="1158641" y="901744"/>
                    <a:pt x="1152622" y="895739"/>
                    <a:pt x="1146604" y="889735"/>
                  </a:cubicBezTo>
                  <a:cubicBezTo>
                    <a:pt x="1128549" y="865716"/>
                    <a:pt x="1122531" y="829689"/>
                    <a:pt x="1146604" y="808672"/>
                  </a:cubicBezTo>
                  <a:cubicBezTo>
                    <a:pt x="1149613" y="805670"/>
                    <a:pt x="1155631" y="805670"/>
                    <a:pt x="1158641" y="811675"/>
                  </a:cubicBezTo>
                  <a:cubicBezTo>
                    <a:pt x="1161650" y="814677"/>
                    <a:pt x="1158641" y="817679"/>
                    <a:pt x="1155631" y="820682"/>
                  </a:cubicBezTo>
                  <a:cubicBezTo>
                    <a:pt x="1140586" y="835693"/>
                    <a:pt x="1146604" y="862714"/>
                    <a:pt x="1158641" y="880728"/>
                  </a:cubicBezTo>
                  <a:cubicBezTo>
                    <a:pt x="1164659" y="886733"/>
                    <a:pt x="1170677" y="889735"/>
                    <a:pt x="1176695" y="895739"/>
                  </a:cubicBezTo>
                  <a:cubicBezTo>
                    <a:pt x="1230859" y="838696"/>
                    <a:pt x="1285023" y="784654"/>
                    <a:pt x="1348215" y="745624"/>
                  </a:cubicBezTo>
                  <a:cubicBezTo>
                    <a:pt x="1333169" y="709596"/>
                    <a:pt x="1309096" y="676571"/>
                    <a:pt x="1275996" y="652552"/>
                  </a:cubicBezTo>
                  <a:cubicBezTo>
                    <a:pt x="1272987" y="649550"/>
                    <a:pt x="1272987" y="646548"/>
                    <a:pt x="1275996" y="643545"/>
                  </a:cubicBezTo>
                  <a:cubicBezTo>
                    <a:pt x="1279005" y="637541"/>
                    <a:pt x="1282014" y="637541"/>
                    <a:pt x="1288032" y="640543"/>
                  </a:cubicBezTo>
                  <a:cubicBezTo>
                    <a:pt x="1321133" y="664562"/>
                    <a:pt x="1345205" y="697587"/>
                    <a:pt x="1360251" y="736617"/>
                  </a:cubicBezTo>
                  <a:cubicBezTo>
                    <a:pt x="1417424" y="703592"/>
                    <a:pt x="1477606" y="679573"/>
                    <a:pt x="1546816" y="673569"/>
                  </a:cubicBezTo>
                  <a:cubicBezTo>
                    <a:pt x="1552834" y="673569"/>
                    <a:pt x="1555843" y="673569"/>
                    <a:pt x="1558852" y="673569"/>
                  </a:cubicBezTo>
                  <a:cubicBezTo>
                    <a:pt x="1558852" y="673569"/>
                    <a:pt x="1558852" y="673569"/>
                    <a:pt x="1543807" y="628534"/>
                  </a:cubicBezTo>
                  <a:cubicBezTo>
                    <a:pt x="1540798" y="613522"/>
                    <a:pt x="1534779" y="595508"/>
                    <a:pt x="1522743" y="583499"/>
                  </a:cubicBezTo>
                  <a:cubicBezTo>
                    <a:pt x="1510706" y="574492"/>
                    <a:pt x="1492652" y="571490"/>
                    <a:pt x="1483624" y="580497"/>
                  </a:cubicBezTo>
                  <a:cubicBezTo>
                    <a:pt x="1480615" y="583499"/>
                    <a:pt x="1474597" y="583499"/>
                    <a:pt x="1471588" y="577495"/>
                  </a:cubicBezTo>
                  <a:cubicBezTo>
                    <a:pt x="1468579" y="574492"/>
                    <a:pt x="1468579" y="571490"/>
                    <a:pt x="1471588" y="568488"/>
                  </a:cubicBezTo>
                  <a:cubicBezTo>
                    <a:pt x="1480616" y="560982"/>
                    <a:pt x="1491900" y="558730"/>
                    <a:pt x="1503184" y="560231"/>
                  </a:cubicBezTo>
                  <a:close/>
                  <a:moveTo>
                    <a:pt x="2229501" y="0"/>
                  </a:moveTo>
                  <a:cubicBezTo>
                    <a:pt x="2229501" y="0"/>
                    <a:pt x="2232520" y="0"/>
                    <a:pt x="2232520" y="0"/>
                  </a:cubicBezTo>
                  <a:cubicBezTo>
                    <a:pt x="2232520" y="0"/>
                    <a:pt x="2232520" y="3002"/>
                    <a:pt x="2232520" y="3002"/>
                  </a:cubicBezTo>
                  <a:cubicBezTo>
                    <a:pt x="2223462" y="12009"/>
                    <a:pt x="2214403" y="24018"/>
                    <a:pt x="2214403" y="36028"/>
                  </a:cubicBezTo>
                  <a:cubicBezTo>
                    <a:pt x="2214403" y="42032"/>
                    <a:pt x="2217423" y="48037"/>
                    <a:pt x="2217423" y="54041"/>
                  </a:cubicBezTo>
                  <a:cubicBezTo>
                    <a:pt x="2220442" y="54041"/>
                    <a:pt x="2220442" y="57044"/>
                    <a:pt x="2220442" y="60046"/>
                  </a:cubicBezTo>
                  <a:cubicBezTo>
                    <a:pt x="2223462" y="60046"/>
                    <a:pt x="2223462" y="63048"/>
                    <a:pt x="2223462" y="63048"/>
                  </a:cubicBezTo>
                  <a:cubicBezTo>
                    <a:pt x="2238559" y="63048"/>
                    <a:pt x="2253656" y="63048"/>
                    <a:pt x="2268754" y="63048"/>
                  </a:cubicBezTo>
                  <a:cubicBezTo>
                    <a:pt x="2274793" y="66051"/>
                    <a:pt x="2280831" y="66051"/>
                    <a:pt x="2286870" y="66051"/>
                  </a:cubicBezTo>
                  <a:cubicBezTo>
                    <a:pt x="2286870" y="63048"/>
                    <a:pt x="2286870" y="60046"/>
                    <a:pt x="2286870" y="60046"/>
                  </a:cubicBezTo>
                  <a:cubicBezTo>
                    <a:pt x="2289890" y="51039"/>
                    <a:pt x="2295929" y="42032"/>
                    <a:pt x="2304987" y="45035"/>
                  </a:cubicBezTo>
                  <a:cubicBezTo>
                    <a:pt x="2304987" y="45035"/>
                    <a:pt x="2308007" y="45035"/>
                    <a:pt x="2304987" y="48037"/>
                  </a:cubicBezTo>
                  <a:cubicBezTo>
                    <a:pt x="2298948" y="48037"/>
                    <a:pt x="2292909" y="54041"/>
                    <a:pt x="2289890" y="60046"/>
                  </a:cubicBezTo>
                  <a:cubicBezTo>
                    <a:pt x="2289890" y="63048"/>
                    <a:pt x="2289890" y="63048"/>
                    <a:pt x="2289890" y="66051"/>
                  </a:cubicBezTo>
                  <a:cubicBezTo>
                    <a:pt x="2314046" y="69053"/>
                    <a:pt x="2335182" y="72055"/>
                    <a:pt x="2353299" y="78060"/>
                  </a:cubicBezTo>
                  <a:cubicBezTo>
                    <a:pt x="2359337" y="69053"/>
                    <a:pt x="2362357" y="57044"/>
                    <a:pt x="2362357" y="45035"/>
                  </a:cubicBezTo>
                  <a:cubicBezTo>
                    <a:pt x="2362357" y="45035"/>
                    <a:pt x="2362357" y="42032"/>
                    <a:pt x="2365376" y="42032"/>
                  </a:cubicBezTo>
                  <a:cubicBezTo>
                    <a:pt x="2365376" y="42032"/>
                    <a:pt x="2368396" y="45035"/>
                    <a:pt x="2368396" y="45035"/>
                  </a:cubicBezTo>
                  <a:cubicBezTo>
                    <a:pt x="2368396" y="57044"/>
                    <a:pt x="2365376" y="69053"/>
                    <a:pt x="2359337" y="78060"/>
                  </a:cubicBezTo>
                  <a:cubicBezTo>
                    <a:pt x="2377454" y="84064"/>
                    <a:pt x="2392552" y="93071"/>
                    <a:pt x="2404629" y="108083"/>
                  </a:cubicBezTo>
                  <a:cubicBezTo>
                    <a:pt x="2407649" y="108083"/>
                    <a:pt x="2407649" y="111085"/>
                    <a:pt x="2407649" y="111085"/>
                  </a:cubicBezTo>
                  <a:cubicBezTo>
                    <a:pt x="2407649" y="111085"/>
                    <a:pt x="2407649" y="111085"/>
                    <a:pt x="2416707" y="99076"/>
                  </a:cubicBezTo>
                  <a:cubicBezTo>
                    <a:pt x="2416707" y="96074"/>
                    <a:pt x="2419727" y="93071"/>
                    <a:pt x="2419727" y="87067"/>
                  </a:cubicBezTo>
                  <a:cubicBezTo>
                    <a:pt x="2422746" y="84064"/>
                    <a:pt x="2419727" y="78060"/>
                    <a:pt x="2416707" y="78060"/>
                  </a:cubicBezTo>
                  <a:cubicBezTo>
                    <a:pt x="2413688" y="78060"/>
                    <a:pt x="2413688" y="75058"/>
                    <a:pt x="2413688" y="75058"/>
                  </a:cubicBezTo>
                  <a:cubicBezTo>
                    <a:pt x="2413688" y="75058"/>
                    <a:pt x="2413688" y="72055"/>
                    <a:pt x="2416707" y="72055"/>
                  </a:cubicBezTo>
                  <a:cubicBezTo>
                    <a:pt x="2422746" y="75058"/>
                    <a:pt x="2425766" y="81062"/>
                    <a:pt x="2425766" y="87067"/>
                  </a:cubicBezTo>
                  <a:cubicBezTo>
                    <a:pt x="2425766" y="93071"/>
                    <a:pt x="2422746" y="99076"/>
                    <a:pt x="2419727" y="102078"/>
                  </a:cubicBezTo>
                  <a:cubicBezTo>
                    <a:pt x="2419727" y="102078"/>
                    <a:pt x="2419727" y="102078"/>
                    <a:pt x="2410668" y="114088"/>
                  </a:cubicBezTo>
                  <a:cubicBezTo>
                    <a:pt x="2431805" y="138106"/>
                    <a:pt x="2443882" y="171131"/>
                    <a:pt x="2452941" y="201154"/>
                  </a:cubicBezTo>
                  <a:cubicBezTo>
                    <a:pt x="2452941" y="207159"/>
                    <a:pt x="2455960" y="210161"/>
                    <a:pt x="2455960" y="216166"/>
                  </a:cubicBezTo>
                  <a:cubicBezTo>
                    <a:pt x="2455960" y="216166"/>
                    <a:pt x="2458980" y="216166"/>
                    <a:pt x="2458980" y="213164"/>
                  </a:cubicBezTo>
                  <a:cubicBezTo>
                    <a:pt x="2461999" y="213164"/>
                    <a:pt x="2465019" y="213164"/>
                    <a:pt x="2471058" y="213164"/>
                  </a:cubicBezTo>
                  <a:cubicBezTo>
                    <a:pt x="2471058" y="213164"/>
                    <a:pt x="2471058" y="213164"/>
                    <a:pt x="2474077" y="213164"/>
                  </a:cubicBezTo>
                  <a:cubicBezTo>
                    <a:pt x="2477097" y="213164"/>
                    <a:pt x="2480116" y="213164"/>
                    <a:pt x="2483135" y="213164"/>
                  </a:cubicBezTo>
                  <a:cubicBezTo>
                    <a:pt x="2486155" y="210161"/>
                    <a:pt x="2486155" y="210161"/>
                    <a:pt x="2486155" y="207159"/>
                  </a:cubicBezTo>
                  <a:cubicBezTo>
                    <a:pt x="2486155" y="207159"/>
                    <a:pt x="2486155" y="204157"/>
                    <a:pt x="2486155" y="204157"/>
                  </a:cubicBezTo>
                  <a:cubicBezTo>
                    <a:pt x="2486155" y="204157"/>
                    <a:pt x="2486155" y="201154"/>
                    <a:pt x="2486155" y="201154"/>
                  </a:cubicBezTo>
                  <a:cubicBezTo>
                    <a:pt x="2486155" y="201154"/>
                    <a:pt x="2489174" y="201154"/>
                    <a:pt x="2489174" y="201154"/>
                  </a:cubicBezTo>
                  <a:cubicBezTo>
                    <a:pt x="2489174" y="204157"/>
                    <a:pt x="2492194" y="204157"/>
                    <a:pt x="2492194" y="207159"/>
                  </a:cubicBezTo>
                  <a:cubicBezTo>
                    <a:pt x="2489174" y="210161"/>
                    <a:pt x="2489174" y="213164"/>
                    <a:pt x="2486155" y="216166"/>
                  </a:cubicBezTo>
                  <a:cubicBezTo>
                    <a:pt x="2483135" y="219168"/>
                    <a:pt x="2477097" y="219168"/>
                    <a:pt x="2474077" y="219168"/>
                  </a:cubicBezTo>
                  <a:cubicBezTo>
                    <a:pt x="2471058" y="219168"/>
                    <a:pt x="2471058" y="219168"/>
                    <a:pt x="2468038" y="219168"/>
                  </a:cubicBezTo>
                  <a:cubicBezTo>
                    <a:pt x="2465019" y="219168"/>
                    <a:pt x="2461999" y="219168"/>
                    <a:pt x="2458980" y="219168"/>
                  </a:cubicBezTo>
                  <a:cubicBezTo>
                    <a:pt x="2458980" y="219168"/>
                    <a:pt x="2458980" y="219168"/>
                    <a:pt x="2455960" y="219168"/>
                  </a:cubicBezTo>
                  <a:cubicBezTo>
                    <a:pt x="2461999" y="243187"/>
                    <a:pt x="2461999" y="270207"/>
                    <a:pt x="2461999" y="294226"/>
                  </a:cubicBezTo>
                  <a:cubicBezTo>
                    <a:pt x="2461999" y="294226"/>
                    <a:pt x="2465019" y="294226"/>
                    <a:pt x="2468038" y="297228"/>
                  </a:cubicBezTo>
                  <a:cubicBezTo>
                    <a:pt x="2468038" y="297228"/>
                    <a:pt x="2471058" y="297228"/>
                    <a:pt x="2471058" y="300231"/>
                  </a:cubicBezTo>
                  <a:cubicBezTo>
                    <a:pt x="2474077" y="300231"/>
                    <a:pt x="2477097" y="303233"/>
                    <a:pt x="2480116" y="303233"/>
                  </a:cubicBezTo>
                  <a:cubicBezTo>
                    <a:pt x="2483135" y="306235"/>
                    <a:pt x="2486155" y="303233"/>
                    <a:pt x="2489174" y="303233"/>
                  </a:cubicBezTo>
                  <a:cubicBezTo>
                    <a:pt x="2489174" y="303233"/>
                    <a:pt x="2492194" y="300231"/>
                    <a:pt x="2492194" y="300231"/>
                  </a:cubicBezTo>
                  <a:cubicBezTo>
                    <a:pt x="2492194" y="297228"/>
                    <a:pt x="2492194" y="297228"/>
                    <a:pt x="2495213" y="297228"/>
                  </a:cubicBezTo>
                  <a:cubicBezTo>
                    <a:pt x="2495213" y="297228"/>
                    <a:pt x="2495213" y="297228"/>
                    <a:pt x="2495213" y="300231"/>
                  </a:cubicBezTo>
                  <a:cubicBezTo>
                    <a:pt x="2495213" y="303233"/>
                    <a:pt x="2495213" y="306235"/>
                    <a:pt x="2492194" y="306235"/>
                  </a:cubicBezTo>
                  <a:cubicBezTo>
                    <a:pt x="2489174" y="309237"/>
                    <a:pt x="2483135" y="309237"/>
                    <a:pt x="2480116" y="309237"/>
                  </a:cubicBezTo>
                  <a:cubicBezTo>
                    <a:pt x="2477097" y="306235"/>
                    <a:pt x="2474077" y="306235"/>
                    <a:pt x="2468038" y="303233"/>
                  </a:cubicBezTo>
                  <a:cubicBezTo>
                    <a:pt x="2468038" y="303233"/>
                    <a:pt x="2465019" y="300231"/>
                    <a:pt x="2465019" y="300231"/>
                  </a:cubicBezTo>
                  <a:cubicBezTo>
                    <a:pt x="2465019" y="300231"/>
                    <a:pt x="2461999" y="297228"/>
                    <a:pt x="2461999" y="297228"/>
                  </a:cubicBezTo>
                  <a:cubicBezTo>
                    <a:pt x="2458980" y="312240"/>
                    <a:pt x="2455960" y="327251"/>
                    <a:pt x="2452941" y="342263"/>
                  </a:cubicBezTo>
                  <a:cubicBezTo>
                    <a:pt x="2458980" y="342263"/>
                    <a:pt x="2461999" y="342263"/>
                    <a:pt x="2468038" y="345265"/>
                  </a:cubicBezTo>
                  <a:cubicBezTo>
                    <a:pt x="2471058" y="348267"/>
                    <a:pt x="2474077" y="351270"/>
                    <a:pt x="2474077" y="354272"/>
                  </a:cubicBezTo>
                  <a:cubicBezTo>
                    <a:pt x="2477097" y="357274"/>
                    <a:pt x="2480116" y="357274"/>
                    <a:pt x="2483135" y="360277"/>
                  </a:cubicBezTo>
                  <a:cubicBezTo>
                    <a:pt x="2486155" y="363279"/>
                    <a:pt x="2489174" y="363279"/>
                    <a:pt x="2492194" y="363279"/>
                  </a:cubicBezTo>
                  <a:cubicBezTo>
                    <a:pt x="2495213" y="363279"/>
                    <a:pt x="2495213" y="360277"/>
                    <a:pt x="2498233" y="360277"/>
                  </a:cubicBezTo>
                  <a:cubicBezTo>
                    <a:pt x="2498233" y="360277"/>
                    <a:pt x="2498233" y="360277"/>
                    <a:pt x="2501252" y="360277"/>
                  </a:cubicBezTo>
                  <a:cubicBezTo>
                    <a:pt x="2501252" y="360277"/>
                    <a:pt x="2501252" y="360277"/>
                    <a:pt x="2501252" y="363279"/>
                  </a:cubicBezTo>
                  <a:cubicBezTo>
                    <a:pt x="2498233" y="366281"/>
                    <a:pt x="2495213" y="366281"/>
                    <a:pt x="2492194" y="366281"/>
                  </a:cubicBezTo>
                  <a:cubicBezTo>
                    <a:pt x="2489174" y="369284"/>
                    <a:pt x="2483135" y="366281"/>
                    <a:pt x="2480116" y="363279"/>
                  </a:cubicBezTo>
                  <a:cubicBezTo>
                    <a:pt x="2477097" y="360277"/>
                    <a:pt x="2474077" y="360277"/>
                    <a:pt x="2471058" y="357274"/>
                  </a:cubicBezTo>
                  <a:cubicBezTo>
                    <a:pt x="2468038" y="354272"/>
                    <a:pt x="2468038" y="351270"/>
                    <a:pt x="2465019" y="348267"/>
                  </a:cubicBezTo>
                  <a:cubicBezTo>
                    <a:pt x="2461999" y="348267"/>
                    <a:pt x="2455960" y="345265"/>
                    <a:pt x="2449921" y="345265"/>
                  </a:cubicBezTo>
                  <a:cubicBezTo>
                    <a:pt x="2443882" y="369284"/>
                    <a:pt x="2431805" y="390300"/>
                    <a:pt x="2416707" y="408314"/>
                  </a:cubicBezTo>
                  <a:cubicBezTo>
                    <a:pt x="2419727" y="411316"/>
                    <a:pt x="2422746" y="414318"/>
                    <a:pt x="2425766" y="414318"/>
                  </a:cubicBezTo>
                  <a:cubicBezTo>
                    <a:pt x="2428785" y="417321"/>
                    <a:pt x="2431805" y="420323"/>
                    <a:pt x="2437844" y="423325"/>
                  </a:cubicBezTo>
                  <a:cubicBezTo>
                    <a:pt x="2440863" y="426327"/>
                    <a:pt x="2446902" y="426327"/>
                    <a:pt x="2449921" y="423325"/>
                  </a:cubicBezTo>
                  <a:cubicBezTo>
                    <a:pt x="2452941" y="423325"/>
                    <a:pt x="2452941" y="423325"/>
                    <a:pt x="2455960" y="420323"/>
                  </a:cubicBezTo>
                  <a:cubicBezTo>
                    <a:pt x="2455960" y="420323"/>
                    <a:pt x="2455960" y="417321"/>
                    <a:pt x="2458980" y="420323"/>
                  </a:cubicBezTo>
                  <a:cubicBezTo>
                    <a:pt x="2458980" y="420323"/>
                    <a:pt x="2458980" y="420323"/>
                    <a:pt x="2458980" y="423325"/>
                  </a:cubicBezTo>
                  <a:cubicBezTo>
                    <a:pt x="2458980" y="426327"/>
                    <a:pt x="2455960" y="426327"/>
                    <a:pt x="2452941" y="429330"/>
                  </a:cubicBezTo>
                  <a:cubicBezTo>
                    <a:pt x="2446902" y="429330"/>
                    <a:pt x="2440863" y="429330"/>
                    <a:pt x="2434824" y="426327"/>
                  </a:cubicBezTo>
                  <a:cubicBezTo>
                    <a:pt x="2431805" y="426327"/>
                    <a:pt x="2425766" y="423325"/>
                    <a:pt x="2422746" y="420323"/>
                  </a:cubicBezTo>
                  <a:cubicBezTo>
                    <a:pt x="2419727" y="417321"/>
                    <a:pt x="2416707" y="414318"/>
                    <a:pt x="2413688" y="411316"/>
                  </a:cubicBezTo>
                  <a:cubicBezTo>
                    <a:pt x="2401610" y="426327"/>
                    <a:pt x="2386513" y="441339"/>
                    <a:pt x="2371415" y="450346"/>
                  </a:cubicBezTo>
                  <a:cubicBezTo>
                    <a:pt x="2374435" y="456350"/>
                    <a:pt x="2374435" y="465357"/>
                    <a:pt x="2374435" y="471362"/>
                  </a:cubicBezTo>
                  <a:cubicBezTo>
                    <a:pt x="2371415" y="480369"/>
                    <a:pt x="2365376" y="489376"/>
                    <a:pt x="2362357" y="495380"/>
                  </a:cubicBezTo>
                  <a:cubicBezTo>
                    <a:pt x="2359337" y="495380"/>
                    <a:pt x="2359337" y="495380"/>
                    <a:pt x="2356318" y="495380"/>
                  </a:cubicBezTo>
                  <a:cubicBezTo>
                    <a:pt x="2356318" y="495380"/>
                    <a:pt x="2356318" y="492378"/>
                    <a:pt x="2356318" y="492378"/>
                  </a:cubicBezTo>
                  <a:cubicBezTo>
                    <a:pt x="2362357" y="486374"/>
                    <a:pt x="2365376" y="480369"/>
                    <a:pt x="2368396" y="471362"/>
                  </a:cubicBezTo>
                  <a:cubicBezTo>
                    <a:pt x="2371415" y="465357"/>
                    <a:pt x="2371415" y="459353"/>
                    <a:pt x="2365376" y="453348"/>
                  </a:cubicBezTo>
                  <a:cubicBezTo>
                    <a:pt x="2365376" y="453348"/>
                    <a:pt x="2365376" y="453348"/>
                    <a:pt x="2362357" y="453348"/>
                  </a:cubicBezTo>
                  <a:cubicBezTo>
                    <a:pt x="2332162" y="471362"/>
                    <a:pt x="2292909" y="477367"/>
                    <a:pt x="2256676" y="477367"/>
                  </a:cubicBezTo>
                  <a:cubicBezTo>
                    <a:pt x="2262715" y="480369"/>
                    <a:pt x="2268754" y="483371"/>
                    <a:pt x="2271773" y="489376"/>
                  </a:cubicBezTo>
                  <a:cubicBezTo>
                    <a:pt x="2271773" y="495380"/>
                    <a:pt x="2271773" y="498383"/>
                    <a:pt x="2271773" y="504387"/>
                  </a:cubicBezTo>
                  <a:cubicBezTo>
                    <a:pt x="2271773" y="510392"/>
                    <a:pt x="2271773" y="513394"/>
                    <a:pt x="2274793" y="519399"/>
                  </a:cubicBezTo>
                  <a:cubicBezTo>
                    <a:pt x="2277812" y="525404"/>
                    <a:pt x="2286870" y="525404"/>
                    <a:pt x="2295929" y="525404"/>
                  </a:cubicBezTo>
                  <a:cubicBezTo>
                    <a:pt x="2298948" y="525404"/>
                    <a:pt x="2298948" y="525404"/>
                    <a:pt x="2298948" y="528406"/>
                  </a:cubicBezTo>
                  <a:cubicBezTo>
                    <a:pt x="2298948" y="528406"/>
                    <a:pt x="2298948" y="528406"/>
                    <a:pt x="2295929" y="528406"/>
                  </a:cubicBezTo>
                  <a:cubicBezTo>
                    <a:pt x="2286870" y="528406"/>
                    <a:pt x="2277812" y="528406"/>
                    <a:pt x="2271773" y="522401"/>
                  </a:cubicBezTo>
                  <a:cubicBezTo>
                    <a:pt x="2271773" y="522401"/>
                    <a:pt x="2271773" y="522401"/>
                    <a:pt x="2268754" y="519399"/>
                  </a:cubicBezTo>
                  <a:cubicBezTo>
                    <a:pt x="2265734" y="516397"/>
                    <a:pt x="2268754" y="510392"/>
                    <a:pt x="2268754" y="504387"/>
                  </a:cubicBezTo>
                  <a:cubicBezTo>
                    <a:pt x="2268754" y="498383"/>
                    <a:pt x="2268754" y="495380"/>
                    <a:pt x="2265734" y="492378"/>
                  </a:cubicBezTo>
                  <a:cubicBezTo>
                    <a:pt x="2265734" y="486374"/>
                    <a:pt x="2256676" y="480369"/>
                    <a:pt x="2250637" y="477367"/>
                  </a:cubicBezTo>
                  <a:cubicBezTo>
                    <a:pt x="2250637" y="477367"/>
                    <a:pt x="2250637" y="477367"/>
                    <a:pt x="2247617" y="477367"/>
                  </a:cubicBezTo>
                  <a:cubicBezTo>
                    <a:pt x="2247617" y="477367"/>
                    <a:pt x="2247617" y="477367"/>
                    <a:pt x="2244598" y="477367"/>
                  </a:cubicBezTo>
                  <a:cubicBezTo>
                    <a:pt x="2238559" y="477367"/>
                    <a:pt x="2232520" y="474364"/>
                    <a:pt x="2223462" y="474364"/>
                  </a:cubicBezTo>
                  <a:cubicBezTo>
                    <a:pt x="2205345" y="474364"/>
                    <a:pt x="2187228" y="471362"/>
                    <a:pt x="2169111" y="465357"/>
                  </a:cubicBezTo>
                  <a:cubicBezTo>
                    <a:pt x="2172131" y="468360"/>
                    <a:pt x="2175150" y="471362"/>
                    <a:pt x="2178170" y="474364"/>
                  </a:cubicBezTo>
                  <a:cubicBezTo>
                    <a:pt x="2181189" y="480369"/>
                    <a:pt x="2187228" y="486374"/>
                    <a:pt x="2187228" y="492378"/>
                  </a:cubicBezTo>
                  <a:cubicBezTo>
                    <a:pt x="2190248" y="498383"/>
                    <a:pt x="2190248" y="504387"/>
                    <a:pt x="2187228" y="507390"/>
                  </a:cubicBezTo>
                  <a:cubicBezTo>
                    <a:pt x="2187228" y="510392"/>
                    <a:pt x="2184209" y="510392"/>
                    <a:pt x="2184209" y="510392"/>
                  </a:cubicBezTo>
                  <a:cubicBezTo>
                    <a:pt x="2184209" y="510392"/>
                    <a:pt x="2184209" y="510392"/>
                    <a:pt x="2181189" y="510392"/>
                  </a:cubicBezTo>
                  <a:cubicBezTo>
                    <a:pt x="2181189" y="507390"/>
                    <a:pt x="2181189" y="507390"/>
                    <a:pt x="2181189" y="507390"/>
                  </a:cubicBezTo>
                  <a:cubicBezTo>
                    <a:pt x="2184209" y="501385"/>
                    <a:pt x="2184209" y="498383"/>
                    <a:pt x="2184209" y="492378"/>
                  </a:cubicBezTo>
                  <a:cubicBezTo>
                    <a:pt x="2181189" y="489376"/>
                    <a:pt x="2178170" y="483371"/>
                    <a:pt x="2175150" y="477367"/>
                  </a:cubicBezTo>
                  <a:cubicBezTo>
                    <a:pt x="2169111" y="474364"/>
                    <a:pt x="2166092" y="468360"/>
                    <a:pt x="2163072" y="462355"/>
                  </a:cubicBezTo>
                  <a:cubicBezTo>
                    <a:pt x="2123819" y="453348"/>
                    <a:pt x="2087586" y="435334"/>
                    <a:pt x="2057391" y="411316"/>
                  </a:cubicBezTo>
                  <a:cubicBezTo>
                    <a:pt x="2057391" y="414318"/>
                    <a:pt x="2057391" y="414318"/>
                    <a:pt x="2057391" y="414318"/>
                  </a:cubicBezTo>
                  <a:cubicBezTo>
                    <a:pt x="2057391" y="414318"/>
                    <a:pt x="2057391" y="417321"/>
                    <a:pt x="2057391" y="417321"/>
                  </a:cubicBezTo>
                  <a:cubicBezTo>
                    <a:pt x="2060411" y="423325"/>
                    <a:pt x="2060411" y="426327"/>
                    <a:pt x="2060411" y="432332"/>
                  </a:cubicBezTo>
                  <a:cubicBezTo>
                    <a:pt x="2060411" y="438337"/>
                    <a:pt x="2057391" y="444341"/>
                    <a:pt x="2051352" y="444341"/>
                  </a:cubicBezTo>
                  <a:cubicBezTo>
                    <a:pt x="2048333" y="444341"/>
                    <a:pt x="2048333" y="444341"/>
                    <a:pt x="2048333" y="444341"/>
                  </a:cubicBezTo>
                  <a:cubicBezTo>
                    <a:pt x="2048333" y="441339"/>
                    <a:pt x="2048333" y="441339"/>
                    <a:pt x="2048333" y="441339"/>
                  </a:cubicBezTo>
                  <a:cubicBezTo>
                    <a:pt x="2054372" y="441339"/>
                    <a:pt x="2057391" y="435334"/>
                    <a:pt x="2057391" y="429330"/>
                  </a:cubicBezTo>
                  <a:cubicBezTo>
                    <a:pt x="2057391" y="426327"/>
                    <a:pt x="2054372" y="423325"/>
                    <a:pt x="2054372" y="420323"/>
                  </a:cubicBezTo>
                  <a:cubicBezTo>
                    <a:pt x="2054372" y="417321"/>
                    <a:pt x="2054372" y="417321"/>
                    <a:pt x="2054372" y="414318"/>
                  </a:cubicBezTo>
                  <a:cubicBezTo>
                    <a:pt x="2051352" y="414318"/>
                    <a:pt x="2051352" y="411316"/>
                    <a:pt x="2051352" y="408314"/>
                  </a:cubicBezTo>
                  <a:cubicBezTo>
                    <a:pt x="2042294" y="399307"/>
                    <a:pt x="2033236" y="390300"/>
                    <a:pt x="2024177" y="381293"/>
                  </a:cubicBezTo>
                  <a:cubicBezTo>
                    <a:pt x="2009080" y="363279"/>
                    <a:pt x="1993982" y="339261"/>
                    <a:pt x="1993982" y="315242"/>
                  </a:cubicBezTo>
                  <a:cubicBezTo>
                    <a:pt x="1990963" y="291224"/>
                    <a:pt x="2000021" y="267205"/>
                    <a:pt x="2009080" y="246189"/>
                  </a:cubicBezTo>
                  <a:cubicBezTo>
                    <a:pt x="2012099" y="243187"/>
                    <a:pt x="2012099" y="240184"/>
                    <a:pt x="2015119" y="237182"/>
                  </a:cubicBezTo>
                  <a:cubicBezTo>
                    <a:pt x="2012099" y="231177"/>
                    <a:pt x="2009080" y="228175"/>
                    <a:pt x="2003041" y="228175"/>
                  </a:cubicBezTo>
                  <a:cubicBezTo>
                    <a:pt x="1993982" y="222171"/>
                    <a:pt x="1984924" y="228175"/>
                    <a:pt x="1975866" y="234180"/>
                  </a:cubicBezTo>
                  <a:cubicBezTo>
                    <a:pt x="1975866" y="237182"/>
                    <a:pt x="1975866" y="234180"/>
                    <a:pt x="1972846" y="234180"/>
                  </a:cubicBezTo>
                  <a:cubicBezTo>
                    <a:pt x="1972846" y="234180"/>
                    <a:pt x="1972846" y="231177"/>
                    <a:pt x="1972846" y="231177"/>
                  </a:cubicBezTo>
                  <a:cubicBezTo>
                    <a:pt x="1984924" y="225173"/>
                    <a:pt x="1993982" y="219168"/>
                    <a:pt x="2006060" y="222171"/>
                  </a:cubicBezTo>
                  <a:cubicBezTo>
                    <a:pt x="2009080" y="225173"/>
                    <a:pt x="2012099" y="228175"/>
                    <a:pt x="2015119" y="231177"/>
                  </a:cubicBezTo>
                  <a:cubicBezTo>
                    <a:pt x="2027197" y="204157"/>
                    <a:pt x="2039274" y="177136"/>
                    <a:pt x="2057391" y="150115"/>
                  </a:cubicBezTo>
                  <a:cubicBezTo>
                    <a:pt x="2063430" y="144111"/>
                    <a:pt x="2069469" y="138106"/>
                    <a:pt x="2078527" y="129099"/>
                  </a:cubicBezTo>
                  <a:cubicBezTo>
                    <a:pt x="2075508" y="129099"/>
                    <a:pt x="2075508" y="129099"/>
                    <a:pt x="2072489" y="126097"/>
                  </a:cubicBezTo>
                  <a:cubicBezTo>
                    <a:pt x="2063430" y="123094"/>
                    <a:pt x="2054372" y="126097"/>
                    <a:pt x="2045313" y="132101"/>
                  </a:cubicBezTo>
                  <a:cubicBezTo>
                    <a:pt x="2045313" y="132101"/>
                    <a:pt x="2042294" y="132101"/>
                    <a:pt x="2042294" y="129099"/>
                  </a:cubicBezTo>
                  <a:cubicBezTo>
                    <a:pt x="2042294" y="129099"/>
                    <a:pt x="2042294" y="126097"/>
                    <a:pt x="2042294" y="126097"/>
                  </a:cubicBezTo>
                  <a:cubicBezTo>
                    <a:pt x="2054372" y="123094"/>
                    <a:pt x="2063430" y="117090"/>
                    <a:pt x="2075508" y="123094"/>
                  </a:cubicBezTo>
                  <a:cubicBezTo>
                    <a:pt x="2075508" y="123094"/>
                    <a:pt x="2078527" y="126097"/>
                    <a:pt x="2081547" y="126097"/>
                  </a:cubicBezTo>
                  <a:cubicBezTo>
                    <a:pt x="2093625" y="114088"/>
                    <a:pt x="2108722" y="105081"/>
                    <a:pt x="2123819" y="96074"/>
                  </a:cubicBezTo>
                  <a:cubicBezTo>
                    <a:pt x="2129858" y="90069"/>
                    <a:pt x="2138917" y="87067"/>
                    <a:pt x="2147975" y="84064"/>
                  </a:cubicBezTo>
                  <a:cubicBezTo>
                    <a:pt x="2141936" y="75058"/>
                    <a:pt x="2138917" y="63048"/>
                    <a:pt x="2141936" y="54041"/>
                  </a:cubicBezTo>
                  <a:cubicBezTo>
                    <a:pt x="2141936" y="54041"/>
                    <a:pt x="2144956" y="54041"/>
                    <a:pt x="2144956" y="54041"/>
                  </a:cubicBezTo>
                  <a:cubicBezTo>
                    <a:pt x="2147975" y="54041"/>
                    <a:pt x="2147975" y="57044"/>
                    <a:pt x="2147975" y="57044"/>
                  </a:cubicBezTo>
                  <a:cubicBezTo>
                    <a:pt x="2144956" y="63048"/>
                    <a:pt x="2147975" y="72055"/>
                    <a:pt x="2150995" y="81062"/>
                  </a:cubicBezTo>
                  <a:cubicBezTo>
                    <a:pt x="2172131" y="72055"/>
                    <a:pt x="2196286" y="66051"/>
                    <a:pt x="2217423" y="66051"/>
                  </a:cubicBezTo>
                  <a:cubicBezTo>
                    <a:pt x="2217423" y="63048"/>
                    <a:pt x="2217423" y="63048"/>
                    <a:pt x="2217423" y="63048"/>
                  </a:cubicBezTo>
                  <a:cubicBezTo>
                    <a:pt x="2217423" y="60046"/>
                    <a:pt x="2214403" y="57044"/>
                    <a:pt x="2214403" y="54041"/>
                  </a:cubicBezTo>
                  <a:cubicBezTo>
                    <a:pt x="2211384" y="48037"/>
                    <a:pt x="2208364" y="42032"/>
                    <a:pt x="2208364" y="36028"/>
                  </a:cubicBezTo>
                  <a:cubicBezTo>
                    <a:pt x="2208364" y="21016"/>
                    <a:pt x="2217423" y="9007"/>
                    <a:pt x="2229501" y="0"/>
                  </a:cubicBezTo>
                  <a:close/>
                </a:path>
              </a:pathLst>
            </a:custGeom>
            <a:solidFill>
              <a:srgbClr val="F58470"/>
            </a:solidFill>
            <a:ln>
              <a:noFill/>
            </a:ln>
          </p:spPr>
          <p:txBody>
            <a:bodyPr anchor="ctr" wrap="square">
              <a:noAutofit/>
            </a:bodyPr>
            <a:p>
              <a:pPr algn="ctr"/>
              <a:endParaRPr>
                <a:cs typeface="+mn-ea"/>
                <a:sym typeface="+mn-lt"/>
              </a:endParaRPr>
            </a:p>
          </p:txBody>
        </p:sp>
        <p:sp>
          <p:nvSpPr>
            <p:cNvPr id="1048715" name="iṧḻíďè"/>
            <p:cNvSpPr/>
            <p:nvPr/>
          </p:nvSpPr>
          <p:spPr bwMode="auto">
            <a:xfrm>
              <a:off x="1610684" y="1518149"/>
              <a:ext cx="3387046" cy="3761933"/>
            </a:xfrm>
            <a:custGeom>
              <a:avLst/>
              <a:gdLst>
                <a:gd name="connsiteX0" fmla="*/ 1299527 w 2979516"/>
                <a:gd name="connsiteY0" fmla="*/ 3266871 h 3309298"/>
                <a:gd name="connsiteX1" fmla="*/ 1305588 w 2979516"/>
                <a:gd name="connsiteY1" fmla="*/ 3266871 h 3309298"/>
                <a:gd name="connsiteX2" fmla="*/ 1317710 w 2979516"/>
                <a:gd name="connsiteY2" fmla="*/ 3269902 h 3309298"/>
                <a:gd name="connsiteX3" fmla="*/ 1320740 w 2979516"/>
                <a:gd name="connsiteY3" fmla="*/ 3272932 h 3309298"/>
                <a:gd name="connsiteX4" fmla="*/ 1323771 w 2979516"/>
                <a:gd name="connsiteY4" fmla="*/ 3278993 h 3309298"/>
                <a:gd name="connsiteX5" fmla="*/ 1326801 w 2979516"/>
                <a:gd name="connsiteY5" fmla="*/ 3288085 h 3309298"/>
                <a:gd name="connsiteX6" fmla="*/ 1323771 w 2979516"/>
                <a:gd name="connsiteY6" fmla="*/ 3297176 h 3309298"/>
                <a:gd name="connsiteX7" fmla="*/ 1320740 w 2979516"/>
                <a:gd name="connsiteY7" fmla="*/ 3303237 h 3309298"/>
                <a:gd name="connsiteX8" fmla="*/ 1317710 w 2979516"/>
                <a:gd name="connsiteY8" fmla="*/ 3303237 h 3309298"/>
                <a:gd name="connsiteX9" fmla="*/ 1308618 w 2979516"/>
                <a:gd name="connsiteY9" fmla="*/ 3309298 h 3309298"/>
                <a:gd name="connsiteX10" fmla="*/ 1302557 w 2979516"/>
                <a:gd name="connsiteY10" fmla="*/ 3309298 h 3309298"/>
                <a:gd name="connsiteX11" fmla="*/ 1293466 w 2979516"/>
                <a:gd name="connsiteY11" fmla="*/ 3306268 h 3309298"/>
                <a:gd name="connsiteX12" fmla="*/ 1290435 w 2979516"/>
                <a:gd name="connsiteY12" fmla="*/ 3303237 h 3309298"/>
                <a:gd name="connsiteX13" fmla="*/ 1284374 w 2979516"/>
                <a:gd name="connsiteY13" fmla="*/ 3297176 h 3309298"/>
                <a:gd name="connsiteX14" fmla="*/ 1284374 w 2979516"/>
                <a:gd name="connsiteY14" fmla="*/ 3288085 h 3309298"/>
                <a:gd name="connsiteX15" fmla="*/ 1284374 w 2979516"/>
                <a:gd name="connsiteY15" fmla="*/ 3282024 h 3309298"/>
                <a:gd name="connsiteX16" fmla="*/ 1290435 w 2979516"/>
                <a:gd name="connsiteY16" fmla="*/ 3275963 h 3309298"/>
                <a:gd name="connsiteX17" fmla="*/ 1290435 w 2979516"/>
                <a:gd name="connsiteY17" fmla="*/ 3272932 h 3309298"/>
                <a:gd name="connsiteX18" fmla="*/ 1299527 w 2979516"/>
                <a:gd name="connsiteY18" fmla="*/ 3266871 h 3309298"/>
                <a:gd name="connsiteX19" fmla="*/ 1558220 w 2979516"/>
                <a:gd name="connsiteY19" fmla="*/ 3245657 h 3309298"/>
                <a:gd name="connsiteX20" fmla="*/ 1564006 w 2979516"/>
                <a:gd name="connsiteY20" fmla="*/ 3245657 h 3309298"/>
                <a:gd name="connsiteX21" fmla="*/ 1566898 w 2979516"/>
                <a:gd name="connsiteY21" fmla="*/ 3248657 h 3309298"/>
                <a:gd name="connsiteX22" fmla="*/ 1569791 w 2979516"/>
                <a:gd name="connsiteY22" fmla="*/ 3251657 h 3309298"/>
                <a:gd name="connsiteX23" fmla="*/ 1569791 w 2979516"/>
                <a:gd name="connsiteY23" fmla="*/ 3257657 h 3309298"/>
                <a:gd name="connsiteX24" fmla="*/ 1569791 w 2979516"/>
                <a:gd name="connsiteY24" fmla="*/ 3260657 h 3309298"/>
                <a:gd name="connsiteX25" fmla="*/ 1569791 w 2979516"/>
                <a:gd name="connsiteY25" fmla="*/ 3263657 h 3309298"/>
                <a:gd name="connsiteX26" fmla="*/ 1566898 w 2979516"/>
                <a:gd name="connsiteY26" fmla="*/ 3269656 h 3309298"/>
                <a:gd name="connsiteX27" fmla="*/ 1564006 w 2979516"/>
                <a:gd name="connsiteY27" fmla="*/ 3269656 h 3309298"/>
                <a:gd name="connsiteX28" fmla="*/ 1558220 w 2979516"/>
                <a:gd name="connsiteY28" fmla="*/ 3272656 h 3309298"/>
                <a:gd name="connsiteX29" fmla="*/ 1555327 w 2979516"/>
                <a:gd name="connsiteY29" fmla="*/ 3269656 h 3309298"/>
                <a:gd name="connsiteX30" fmla="*/ 1552435 w 2979516"/>
                <a:gd name="connsiteY30" fmla="*/ 3269656 h 3309298"/>
                <a:gd name="connsiteX31" fmla="*/ 1549542 w 2979516"/>
                <a:gd name="connsiteY31" fmla="*/ 3263657 h 3309298"/>
                <a:gd name="connsiteX32" fmla="*/ 1546649 w 2979516"/>
                <a:gd name="connsiteY32" fmla="*/ 3260657 h 3309298"/>
                <a:gd name="connsiteX33" fmla="*/ 1546649 w 2979516"/>
                <a:gd name="connsiteY33" fmla="*/ 3254657 h 3309298"/>
                <a:gd name="connsiteX34" fmla="*/ 1549542 w 2979516"/>
                <a:gd name="connsiteY34" fmla="*/ 3254657 h 3309298"/>
                <a:gd name="connsiteX35" fmla="*/ 1552435 w 2979516"/>
                <a:gd name="connsiteY35" fmla="*/ 3248657 h 3309298"/>
                <a:gd name="connsiteX36" fmla="*/ 1558220 w 2979516"/>
                <a:gd name="connsiteY36" fmla="*/ 3245657 h 3309298"/>
                <a:gd name="connsiteX37" fmla="*/ 1443887 w 2979516"/>
                <a:gd name="connsiteY37" fmla="*/ 3234086 h 3309298"/>
                <a:gd name="connsiteX38" fmla="*/ 1455642 w 2979516"/>
                <a:gd name="connsiteY38" fmla="*/ 3234086 h 3309298"/>
                <a:gd name="connsiteX39" fmla="*/ 1458581 w 2979516"/>
                <a:gd name="connsiteY39" fmla="*/ 3234086 h 3309298"/>
                <a:gd name="connsiteX40" fmla="*/ 1473274 w 2979516"/>
                <a:gd name="connsiteY40" fmla="*/ 3243178 h 3309298"/>
                <a:gd name="connsiteX41" fmla="*/ 1476213 w 2979516"/>
                <a:gd name="connsiteY41" fmla="*/ 3249239 h 3309298"/>
                <a:gd name="connsiteX42" fmla="*/ 1479151 w 2979516"/>
                <a:gd name="connsiteY42" fmla="*/ 3267422 h 3309298"/>
                <a:gd name="connsiteX43" fmla="*/ 1479151 w 2979516"/>
                <a:gd name="connsiteY43" fmla="*/ 3273483 h 3309298"/>
                <a:gd name="connsiteX44" fmla="*/ 1473274 w 2979516"/>
                <a:gd name="connsiteY44" fmla="*/ 3285605 h 3309298"/>
                <a:gd name="connsiteX45" fmla="*/ 1464458 w 2979516"/>
                <a:gd name="connsiteY45" fmla="*/ 3294697 h 3309298"/>
                <a:gd name="connsiteX46" fmla="*/ 1452703 w 2979516"/>
                <a:gd name="connsiteY46" fmla="*/ 3297727 h 3309298"/>
                <a:gd name="connsiteX47" fmla="*/ 1440949 w 2979516"/>
                <a:gd name="connsiteY47" fmla="*/ 3294697 h 3309298"/>
                <a:gd name="connsiteX48" fmla="*/ 1438010 w 2979516"/>
                <a:gd name="connsiteY48" fmla="*/ 3294697 h 3309298"/>
                <a:gd name="connsiteX49" fmla="*/ 1426255 w 2979516"/>
                <a:gd name="connsiteY49" fmla="*/ 3285605 h 3309298"/>
                <a:gd name="connsiteX50" fmla="*/ 1420378 w 2979516"/>
                <a:gd name="connsiteY50" fmla="*/ 3279544 h 3309298"/>
                <a:gd name="connsiteX51" fmla="*/ 1417439 w 2979516"/>
                <a:gd name="connsiteY51" fmla="*/ 3264391 h 3309298"/>
                <a:gd name="connsiteX52" fmla="*/ 1417439 w 2979516"/>
                <a:gd name="connsiteY52" fmla="*/ 3255300 h 3309298"/>
                <a:gd name="connsiteX53" fmla="*/ 1423317 w 2979516"/>
                <a:gd name="connsiteY53" fmla="*/ 3246208 h 3309298"/>
                <a:gd name="connsiteX54" fmla="*/ 1432133 w 2979516"/>
                <a:gd name="connsiteY54" fmla="*/ 3237117 h 3309298"/>
                <a:gd name="connsiteX55" fmla="*/ 1443887 w 2979516"/>
                <a:gd name="connsiteY55" fmla="*/ 3234086 h 3309298"/>
                <a:gd name="connsiteX56" fmla="*/ 1276232 w 2979516"/>
                <a:gd name="connsiteY56" fmla="*/ 3185821 h 3309298"/>
                <a:gd name="connsiteX57" fmla="*/ 1279232 w 2979516"/>
                <a:gd name="connsiteY57" fmla="*/ 3186946 h 3309298"/>
                <a:gd name="connsiteX58" fmla="*/ 1285231 w 2979516"/>
                <a:gd name="connsiteY58" fmla="*/ 3189946 h 3309298"/>
                <a:gd name="connsiteX59" fmla="*/ 1285231 w 2979516"/>
                <a:gd name="connsiteY59" fmla="*/ 3192946 h 3309298"/>
                <a:gd name="connsiteX60" fmla="*/ 1288231 w 2979516"/>
                <a:gd name="connsiteY60" fmla="*/ 3198946 h 3309298"/>
                <a:gd name="connsiteX61" fmla="*/ 1288231 w 2979516"/>
                <a:gd name="connsiteY61" fmla="*/ 3201946 h 3309298"/>
                <a:gd name="connsiteX62" fmla="*/ 1285231 w 2979516"/>
                <a:gd name="connsiteY62" fmla="*/ 3204945 h 3309298"/>
                <a:gd name="connsiteX63" fmla="*/ 1282231 w 2979516"/>
                <a:gd name="connsiteY63" fmla="*/ 3207945 h 3309298"/>
                <a:gd name="connsiteX64" fmla="*/ 1276232 w 2979516"/>
                <a:gd name="connsiteY64" fmla="*/ 3210945 h 3309298"/>
                <a:gd name="connsiteX65" fmla="*/ 1273232 w 2979516"/>
                <a:gd name="connsiteY65" fmla="*/ 3210945 h 3309298"/>
                <a:gd name="connsiteX66" fmla="*/ 1270232 w 2979516"/>
                <a:gd name="connsiteY66" fmla="*/ 3207945 h 3309298"/>
                <a:gd name="connsiteX67" fmla="*/ 1267232 w 2979516"/>
                <a:gd name="connsiteY67" fmla="*/ 3204945 h 3309298"/>
                <a:gd name="connsiteX68" fmla="*/ 1264232 w 2979516"/>
                <a:gd name="connsiteY68" fmla="*/ 3204945 h 3309298"/>
                <a:gd name="connsiteX69" fmla="*/ 1261232 w 2979516"/>
                <a:gd name="connsiteY69" fmla="*/ 3198946 h 3309298"/>
                <a:gd name="connsiteX70" fmla="*/ 1264232 w 2979516"/>
                <a:gd name="connsiteY70" fmla="*/ 3192946 h 3309298"/>
                <a:gd name="connsiteX71" fmla="*/ 1264232 w 2979516"/>
                <a:gd name="connsiteY71" fmla="*/ 3189946 h 3309298"/>
                <a:gd name="connsiteX72" fmla="*/ 1270232 w 2979516"/>
                <a:gd name="connsiteY72" fmla="*/ 3186946 h 3309298"/>
                <a:gd name="connsiteX73" fmla="*/ 1273232 w 2979516"/>
                <a:gd name="connsiteY73" fmla="*/ 3186946 h 3309298"/>
                <a:gd name="connsiteX74" fmla="*/ 1276232 w 2979516"/>
                <a:gd name="connsiteY74" fmla="*/ 3185821 h 3309298"/>
                <a:gd name="connsiteX75" fmla="*/ 1543385 w 2979516"/>
                <a:gd name="connsiteY75" fmla="*/ 3168518 h 3309298"/>
                <a:gd name="connsiteX76" fmla="*/ 1549616 w 2979516"/>
                <a:gd name="connsiteY76" fmla="*/ 3171549 h 3309298"/>
                <a:gd name="connsiteX77" fmla="*/ 1555847 w 2979516"/>
                <a:gd name="connsiteY77" fmla="*/ 3174579 h 3309298"/>
                <a:gd name="connsiteX78" fmla="*/ 1562077 w 2979516"/>
                <a:gd name="connsiteY78" fmla="*/ 3180640 h 3309298"/>
                <a:gd name="connsiteX79" fmla="*/ 1562077 w 2979516"/>
                <a:gd name="connsiteY79" fmla="*/ 3186701 h 3309298"/>
                <a:gd name="connsiteX80" fmla="*/ 1562077 w 2979516"/>
                <a:gd name="connsiteY80" fmla="*/ 3195793 h 3309298"/>
                <a:gd name="connsiteX81" fmla="*/ 1555847 w 2979516"/>
                <a:gd name="connsiteY81" fmla="*/ 3204884 h 3309298"/>
                <a:gd name="connsiteX82" fmla="*/ 1552731 w 2979516"/>
                <a:gd name="connsiteY82" fmla="*/ 3207915 h 3309298"/>
                <a:gd name="connsiteX83" fmla="*/ 1540270 w 2979516"/>
                <a:gd name="connsiteY83" fmla="*/ 3210945 h 3309298"/>
                <a:gd name="connsiteX84" fmla="*/ 1537155 w 2979516"/>
                <a:gd name="connsiteY84" fmla="*/ 3210945 h 3309298"/>
                <a:gd name="connsiteX85" fmla="*/ 1527809 w 2979516"/>
                <a:gd name="connsiteY85" fmla="*/ 3207915 h 3309298"/>
                <a:gd name="connsiteX86" fmla="*/ 1524694 w 2979516"/>
                <a:gd name="connsiteY86" fmla="*/ 3201854 h 3309298"/>
                <a:gd name="connsiteX87" fmla="*/ 1521578 w 2979516"/>
                <a:gd name="connsiteY87" fmla="*/ 3192762 h 3309298"/>
                <a:gd name="connsiteX88" fmla="*/ 1521578 w 2979516"/>
                <a:gd name="connsiteY88" fmla="*/ 3183671 h 3309298"/>
                <a:gd name="connsiteX89" fmla="*/ 1527809 w 2979516"/>
                <a:gd name="connsiteY89" fmla="*/ 3174579 h 3309298"/>
                <a:gd name="connsiteX90" fmla="*/ 1530924 w 2979516"/>
                <a:gd name="connsiteY90" fmla="*/ 3171549 h 3309298"/>
                <a:gd name="connsiteX91" fmla="*/ 1543385 w 2979516"/>
                <a:gd name="connsiteY91" fmla="*/ 3168518 h 3309298"/>
                <a:gd name="connsiteX92" fmla="*/ 1414409 w 2979516"/>
                <a:gd name="connsiteY92" fmla="*/ 3156947 h 3309298"/>
                <a:gd name="connsiteX93" fmla="*/ 1420470 w 2979516"/>
                <a:gd name="connsiteY93" fmla="*/ 3156947 h 3309298"/>
                <a:gd name="connsiteX94" fmla="*/ 1423501 w 2979516"/>
                <a:gd name="connsiteY94" fmla="*/ 3156947 h 3309298"/>
                <a:gd name="connsiteX95" fmla="*/ 1432592 w 2979516"/>
                <a:gd name="connsiteY95" fmla="*/ 3163008 h 3309298"/>
                <a:gd name="connsiteX96" fmla="*/ 1435623 w 2979516"/>
                <a:gd name="connsiteY96" fmla="*/ 3166039 h 3309298"/>
                <a:gd name="connsiteX97" fmla="*/ 1435623 w 2979516"/>
                <a:gd name="connsiteY97" fmla="*/ 3178161 h 3309298"/>
                <a:gd name="connsiteX98" fmla="*/ 1435623 w 2979516"/>
                <a:gd name="connsiteY98" fmla="*/ 3184222 h 3309298"/>
                <a:gd name="connsiteX99" fmla="*/ 1432592 w 2979516"/>
                <a:gd name="connsiteY99" fmla="*/ 3190283 h 3309298"/>
                <a:gd name="connsiteX100" fmla="*/ 1426531 w 2979516"/>
                <a:gd name="connsiteY100" fmla="*/ 3196344 h 3309298"/>
                <a:gd name="connsiteX101" fmla="*/ 1417440 w 2979516"/>
                <a:gd name="connsiteY101" fmla="*/ 3196344 h 3309298"/>
                <a:gd name="connsiteX102" fmla="*/ 1411379 w 2979516"/>
                <a:gd name="connsiteY102" fmla="*/ 3196344 h 3309298"/>
                <a:gd name="connsiteX103" fmla="*/ 1408348 w 2979516"/>
                <a:gd name="connsiteY103" fmla="*/ 3196344 h 3309298"/>
                <a:gd name="connsiteX104" fmla="*/ 1399257 w 2979516"/>
                <a:gd name="connsiteY104" fmla="*/ 3190283 h 3309298"/>
                <a:gd name="connsiteX105" fmla="*/ 1396226 w 2979516"/>
                <a:gd name="connsiteY105" fmla="*/ 3187252 h 3309298"/>
                <a:gd name="connsiteX106" fmla="*/ 1396226 w 2979516"/>
                <a:gd name="connsiteY106" fmla="*/ 3175130 h 3309298"/>
                <a:gd name="connsiteX107" fmla="*/ 1396226 w 2979516"/>
                <a:gd name="connsiteY107" fmla="*/ 3172100 h 3309298"/>
                <a:gd name="connsiteX108" fmla="*/ 1399257 w 2979516"/>
                <a:gd name="connsiteY108" fmla="*/ 3163008 h 3309298"/>
                <a:gd name="connsiteX109" fmla="*/ 1405318 w 2979516"/>
                <a:gd name="connsiteY109" fmla="*/ 3159978 h 3309298"/>
                <a:gd name="connsiteX110" fmla="*/ 1414409 w 2979516"/>
                <a:gd name="connsiteY110" fmla="*/ 3156947 h 3309298"/>
                <a:gd name="connsiteX111" fmla="*/ 1332587 w 2979516"/>
                <a:gd name="connsiteY111" fmla="*/ 3141519 h 3309298"/>
                <a:gd name="connsiteX112" fmla="*/ 1335480 w 2979516"/>
                <a:gd name="connsiteY112" fmla="*/ 3141519 h 3309298"/>
                <a:gd name="connsiteX113" fmla="*/ 1338373 w 2979516"/>
                <a:gd name="connsiteY113" fmla="*/ 3141519 h 3309298"/>
                <a:gd name="connsiteX114" fmla="*/ 1341265 w 2979516"/>
                <a:gd name="connsiteY114" fmla="*/ 3144412 h 3309298"/>
                <a:gd name="connsiteX115" fmla="*/ 1341265 w 2979516"/>
                <a:gd name="connsiteY115" fmla="*/ 3147305 h 3309298"/>
                <a:gd name="connsiteX116" fmla="*/ 1344158 w 2979516"/>
                <a:gd name="connsiteY116" fmla="*/ 3150198 h 3309298"/>
                <a:gd name="connsiteX117" fmla="*/ 1341265 w 2979516"/>
                <a:gd name="connsiteY117" fmla="*/ 3153091 h 3309298"/>
                <a:gd name="connsiteX118" fmla="*/ 1341265 w 2979516"/>
                <a:gd name="connsiteY118" fmla="*/ 3155983 h 3309298"/>
                <a:gd name="connsiteX119" fmla="*/ 1338373 w 2979516"/>
                <a:gd name="connsiteY119" fmla="*/ 3155983 h 3309298"/>
                <a:gd name="connsiteX120" fmla="*/ 1332587 w 2979516"/>
                <a:gd name="connsiteY120" fmla="*/ 3158876 h 3309298"/>
                <a:gd name="connsiteX121" fmla="*/ 1326801 w 2979516"/>
                <a:gd name="connsiteY121" fmla="*/ 3155983 h 3309298"/>
                <a:gd name="connsiteX122" fmla="*/ 1326801 w 2979516"/>
                <a:gd name="connsiteY122" fmla="*/ 3153091 h 3309298"/>
                <a:gd name="connsiteX123" fmla="*/ 1326801 w 2979516"/>
                <a:gd name="connsiteY123" fmla="*/ 3150198 h 3309298"/>
                <a:gd name="connsiteX124" fmla="*/ 1326801 w 2979516"/>
                <a:gd name="connsiteY124" fmla="*/ 3147305 h 3309298"/>
                <a:gd name="connsiteX125" fmla="*/ 1326801 w 2979516"/>
                <a:gd name="connsiteY125" fmla="*/ 3144412 h 3309298"/>
                <a:gd name="connsiteX126" fmla="*/ 1329694 w 2979516"/>
                <a:gd name="connsiteY126" fmla="*/ 3144412 h 3309298"/>
                <a:gd name="connsiteX127" fmla="*/ 1332587 w 2979516"/>
                <a:gd name="connsiteY127" fmla="*/ 3141519 h 3309298"/>
                <a:gd name="connsiteX128" fmla="*/ 1607025 w 2979516"/>
                <a:gd name="connsiteY128" fmla="*/ 3126267 h 3309298"/>
                <a:gd name="connsiteX129" fmla="*/ 1598124 w 2979516"/>
                <a:gd name="connsiteY129" fmla="*/ 3150111 h 3309298"/>
                <a:gd name="connsiteX130" fmla="*/ 1607025 w 2979516"/>
                <a:gd name="connsiteY130" fmla="*/ 3126267 h 3309298"/>
                <a:gd name="connsiteX131" fmla="*/ 1512900 w 2979516"/>
                <a:gd name="connsiteY131" fmla="*/ 3072093 h 3309298"/>
                <a:gd name="connsiteX132" fmla="*/ 1518686 w 2979516"/>
                <a:gd name="connsiteY132" fmla="*/ 3072093 h 3309298"/>
                <a:gd name="connsiteX133" fmla="*/ 1521579 w 2979516"/>
                <a:gd name="connsiteY133" fmla="*/ 3072093 h 3309298"/>
                <a:gd name="connsiteX134" fmla="*/ 1524471 w 2979516"/>
                <a:gd name="connsiteY134" fmla="*/ 3074986 h 3309298"/>
                <a:gd name="connsiteX135" fmla="*/ 1527364 w 2979516"/>
                <a:gd name="connsiteY135" fmla="*/ 3074986 h 3309298"/>
                <a:gd name="connsiteX136" fmla="*/ 1527364 w 2979516"/>
                <a:gd name="connsiteY136" fmla="*/ 3080772 h 3309298"/>
                <a:gd name="connsiteX137" fmla="*/ 1527364 w 2979516"/>
                <a:gd name="connsiteY137" fmla="*/ 3083665 h 3309298"/>
                <a:gd name="connsiteX138" fmla="*/ 1527364 w 2979516"/>
                <a:gd name="connsiteY138" fmla="*/ 3086557 h 3309298"/>
                <a:gd name="connsiteX139" fmla="*/ 1524471 w 2979516"/>
                <a:gd name="connsiteY139" fmla="*/ 3089450 h 3309298"/>
                <a:gd name="connsiteX140" fmla="*/ 1518686 w 2979516"/>
                <a:gd name="connsiteY140" fmla="*/ 3089450 h 3309298"/>
                <a:gd name="connsiteX141" fmla="*/ 1515793 w 2979516"/>
                <a:gd name="connsiteY141" fmla="*/ 3089450 h 3309298"/>
                <a:gd name="connsiteX142" fmla="*/ 1512900 w 2979516"/>
                <a:gd name="connsiteY142" fmla="*/ 3086557 h 3309298"/>
                <a:gd name="connsiteX143" fmla="*/ 1510007 w 2979516"/>
                <a:gd name="connsiteY143" fmla="*/ 3083665 h 3309298"/>
                <a:gd name="connsiteX144" fmla="*/ 1510007 w 2979516"/>
                <a:gd name="connsiteY144" fmla="*/ 3080772 h 3309298"/>
                <a:gd name="connsiteX145" fmla="*/ 1510007 w 2979516"/>
                <a:gd name="connsiteY145" fmla="*/ 3077879 h 3309298"/>
                <a:gd name="connsiteX146" fmla="*/ 1510007 w 2979516"/>
                <a:gd name="connsiteY146" fmla="*/ 3074986 h 3309298"/>
                <a:gd name="connsiteX147" fmla="*/ 1512900 w 2979516"/>
                <a:gd name="connsiteY147" fmla="*/ 3072093 h 3309298"/>
                <a:gd name="connsiteX148" fmla="*/ 1338097 w 2979516"/>
                <a:gd name="connsiteY148" fmla="*/ 3008667 h 3309298"/>
                <a:gd name="connsiteX149" fmla="*/ 1325974 w 2979516"/>
                <a:gd name="connsiteY149" fmla="*/ 3047666 h 3309298"/>
                <a:gd name="connsiteX150" fmla="*/ 1338097 w 2979516"/>
                <a:gd name="connsiteY150" fmla="*/ 3008667 h 3309298"/>
                <a:gd name="connsiteX151" fmla="*/ 1491549 w 2979516"/>
                <a:gd name="connsiteY151" fmla="*/ 2979526 h 3309298"/>
                <a:gd name="connsiteX152" fmla="*/ 1500641 w 2979516"/>
                <a:gd name="connsiteY152" fmla="*/ 2979526 h 3309298"/>
                <a:gd name="connsiteX153" fmla="*/ 1506702 w 2979516"/>
                <a:gd name="connsiteY153" fmla="*/ 2985587 h 3309298"/>
                <a:gd name="connsiteX154" fmla="*/ 1512763 w 2979516"/>
                <a:gd name="connsiteY154" fmla="*/ 2991648 h 3309298"/>
                <a:gd name="connsiteX155" fmla="*/ 1515793 w 2979516"/>
                <a:gd name="connsiteY155" fmla="*/ 3000740 h 3309298"/>
                <a:gd name="connsiteX156" fmla="*/ 1515793 w 2979516"/>
                <a:gd name="connsiteY156" fmla="*/ 3006801 h 3309298"/>
                <a:gd name="connsiteX157" fmla="*/ 1509732 w 2979516"/>
                <a:gd name="connsiteY157" fmla="*/ 3015892 h 3309298"/>
                <a:gd name="connsiteX158" fmla="*/ 1506702 w 2979516"/>
                <a:gd name="connsiteY158" fmla="*/ 3018923 h 3309298"/>
                <a:gd name="connsiteX159" fmla="*/ 1497610 w 2979516"/>
                <a:gd name="connsiteY159" fmla="*/ 3021953 h 3309298"/>
                <a:gd name="connsiteX160" fmla="*/ 1488519 w 2979516"/>
                <a:gd name="connsiteY160" fmla="*/ 3021953 h 3309298"/>
                <a:gd name="connsiteX161" fmla="*/ 1482458 w 2979516"/>
                <a:gd name="connsiteY161" fmla="*/ 3015892 h 3309298"/>
                <a:gd name="connsiteX162" fmla="*/ 1476397 w 2979516"/>
                <a:gd name="connsiteY162" fmla="*/ 3012862 h 3309298"/>
                <a:gd name="connsiteX163" fmla="*/ 1476397 w 2979516"/>
                <a:gd name="connsiteY163" fmla="*/ 3009831 h 3309298"/>
                <a:gd name="connsiteX164" fmla="*/ 1473366 w 2979516"/>
                <a:gd name="connsiteY164" fmla="*/ 3000740 h 3309298"/>
                <a:gd name="connsiteX165" fmla="*/ 1476397 w 2979516"/>
                <a:gd name="connsiteY165" fmla="*/ 2994679 h 3309298"/>
                <a:gd name="connsiteX166" fmla="*/ 1482458 w 2979516"/>
                <a:gd name="connsiteY166" fmla="*/ 2985587 h 3309298"/>
                <a:gd name="connsiteX167" fmla="*/ 1485488 w 2979516"/>
                <a:gd name="connsiteY167" fmla="*/ 2982557 h 3309298"/>
                <a:gd name="connsiteX168" fmla="*/ 1491549 w 2979516"/>
                <a:gd name="connsiteY168" fmla="*/ 2979526 h 3309298"/>
                <a:gd name="connsiteX169" fmla="*/ 2439379 w 2979516"/>
                <a:gd name="connsiteY169" fmla="*/ 2655539 h 3309298"/>
                <a:gd name="connsiteX170" fmla="*/ 2445486 w 2979516"/>
                <a:gd name="connsiteY170" fmla="*/ 2655539 h 3309298"/>
                <a:gd name="connsiteX171" fmla="*/ 2454646 w 2979516"/>
                <a:gd name="connsiteY171" fmla="*/ 2658506 h 3309298"/>
                <a:gd name="connsiteX172" fmla="*/ 2457700 w 2979516"/>
                <a:gd name="connsiteY172" fmla="*/ 2661473 h 3309298"/>
                <a:gd name="connsiteX173" fmla="*/ 2460753 w 2979516"/>
                <a:gd name="connsiteY173" fmla="*/ 2667407 h 3309298"/>
                <a:gd name="connsiteX174" fmla="*/ 2460753 w 2979516"/>
                <a:gd name="connsiteY174" fmla="*/ 2676308 h 3309298"/>
                <a:gd name="connsiteX175" fmla="*/ 2460753 w 2979516"/>
                <a:gd name="connsiteY175" fmla="*/ 2682242 h 3309298"/>
                <a:gd name="connsiteX176" fmla="*/ 2454646 w 2979516"/>
                <a:gd name="connsiteY176" fmla="*/ 2688175 h 3309298"/>
                <a:gd name="connsiteX177" fmla="*/ 2445486 w 2979516"/>
                <a:gd name="connsiteY177" fmla="*/ 2694109 h 3309298"/>
                <a:gd name="connsiteX178" fmla="*/ 2439379 w 2979516"/>
                <a:gd name="connsiteY178" fmla="*/ 2694109 h 3309298"/>
                <a:gd name="connsiteX179" fmla="*/ 2430218 w 2979516"/>
                <a:gd name="connsiteY179" fmla="*/ 2688175 h 3309298"/>
                <a:gd name="connsiteX180" fmla="*/ 2427165 w 2979516"/>
                <a:gd name="connsiteY180" fmla="*/ 2685208 h 3309298"/>
                <a:gd name="connsiteX181" fmla="*/ 2424111 w 2979516"/>
                <a:gd name="connsiteY181" fmla="*/ 2679275 h 3309298"/>
                <a:gd name="connsiteX182" fmla="*/ 2424111 w 2979516"/>
                <a:gd name="connsiteY182" fmla="*/ 2673341 h 3309298"/>
                <a:gd name="connsiteX183" fmla="*/ 2424111 w 2979516"/>
                <a:gd name="connsiteY183" fmla="*/ 2667407 h 3309298"/>
                <a:gd name="connsiteX184" fmla="*/ 2430218 w 2979516"/>
                <a:gd name="connsiteY184" fmla="*/ 2661473 h 3309298"/>
                <a:gd name="connsiteX185" fmla="*/ 2430218 w 2979516"/>
                <a:gd name="connsiteY185" fmla="*/ 2658506 h 3309298"/>
                <a:gd name="connsiteX186" fmla="*/ 2439379 w 2979516"/>
                <a:gd name="connsiteY186" fmla="*/ 2655539 h 3309298"/>
                <a:gd name="connsiteX187" fmla="*/ 2479487 w 2979516"/>
                <a:gd name="connsiteY187" fmla="*/ 2541759 h 3309298"/>
                <a:gd name="connsiteX188" fmla="*/ 2485549 w 2979516"/>
                <a:gd name="connsiteY188" fmla="*/ 2541759 h 3309298"/>
                <a:gd name="connsiteX189" fmla="*/ 2500701 w 2979516"/>
                <a:gd name="connsiteY189" fmla="*/ 2547637 h 3309298"/>
                <a:gd name="connsiteX190" fmla="*/ 2506762 w 2979516"/>
                <a:gd name="connsiteY190" fmla="*/ 2553514 h 3309298"/>
                <a:gd name="connsiteX191" fmla="*/ 2512823 w 2979516"/>
                <a:gd name="connsiteY191" fmla="*/ 2565269 h 3309298"/>
                <a:gd name="connsiteX192" fmla="*/ 2512823 w 2979516"/>
                <a:gd name="connsiteY192" fmla="*/ 2577023 h 3309298"/>
                <a:gd name="connsiteX193" fmla="*/ 2509793 w 2979516"/>
                <a:gd name="connsiteY193" fmla="*/ 2585839 h 3309298"/>
                <a:gd name="connsiteX194" fmla="*/ 2500701 w 2979516"/>
                <a:gd name="connsiteY194" fmla="*/ 2594655 h 3309298"/>
                <a:gd name="connsiteX195" fmla="*/ 2500701 w 2979516"/>
                <a:gd name="connsiteY195" fmla="*/ 2597594 h 3309298"/>
                <a:gd name="connsiteX196" fmla="*/ 2485549 w 2979516"/>
                <a:gd name="connsiteY196" fmla="*/ 2603471 h 3309298"/>
                <a:gd name="connsiteX197" fmla="*/ 2479487 w 2979516"/>
                <a:gd name="connsiteY197" fmla="*/ 2603471 h 3309298"/>
                <a:gd name="connsiteX198" fmla="*/ 2464335 w 2979516"/>
                <a:gd name="connsiteY198" fmla="*/ 2597594 h 3309298"/>
                <a:gd name="connsiteX199" fmla="*/ 2458274 w 2979516"/>
                <a:gd name="connsiteY199" fmla="*/ 2591717 h 3309298"/>
                <a:gd name="connsiteX200" fmla="*/ 2452213 w 2979516"/>
                <a:gd name="connsiteY200" fmla="*/ 2582901 h 3309298"/>
                <a:gd name="connsiteX201" fmla="*/ 2449182 w 2979516"/>
                <a:gd name="connsiteY201" fmla="*/ 2571146 h 3309298"/>
                <a:gd name="connsiteX202" fmla="*/ 2455243 w 2979516"/>
                <a:gd name="connsiteY202" fmla="*/ 2559391 h 3309298"/>
                <a:gd name="connsiteX203" fmla="*/ 2461304 w 2979516"/>
                <a:gd name="connsiteY203" fmla="*/ 2550575 h 3309298"/>
                <a:gd name="connsiteX204" fmla="*/ 2464335 w 2979516"/>
                <a:gd name="connsiteY204" fmla="*/ 2547637 h 3309298"/>
                <a:gd name="connsiteX205" fmla="*/ 2479487 w 2979516"/>
                <a:gd name="connsiteY205" fmla="*/ 2541759 h 3309298"/>
                <a:gd name="connsiteX206" fmla="*/ 2602389 w 2979516"/>
                <a:gd name="connsiteY206" fmla="*/ 2540216 h 3309298"/>
                <a:gd name="connsiteX207" fmla="*/ 2615235 w 2979516"/>
                <a:gd name="connsiteY207" fmla="*/ 2546773 h 3309298"/>
                <a:gd name="connsiteX208" fmla="*/ 2587830 w 2979516"/>
                <a:gd name="connsiteY208" fmla="*/ 2571458 h 3309298"/>
                <a:gd name="connsiteX209" fmla="*/ 2602389 w 2979516"/>
                <a:gd name="connsiteY209" fmla="*/ 2540216 h 3309298"/>
                <a:gd name="connsiteX210" fmla="*/ 2304606 w 2979516"/>
                <a:gd name="connsiteY210" fmla="*/ 2537902 h 3309298"/>
                <a:gd name="connsiteX211" fmla="*/ 2322324 w 2979516"/>
                <a:gd name="connsiteY211" fmla="*/ 2543929 h 3309298"/>
                <a:gd name="connsiteX212" fmla="*/ 2337089 w 2979516"/>
                <a:gd name="connsiteY212" fmla="*/ 2555982 h 3309298"/>
                <a:gd name="connsiteX213" fmla="*/ 2337089 w 2979516"/>
                <a:gd name="connsiteY213" fmla="*/ 2558995 h 3309298"/>
                <a:gd name="connsiteX214" fmla="*/ 2348901 w 2979516"/>
                <a:gd name="connsiteY214" fmla="*/ 2580088 h 3309298"/>
                <a:gd name="connsiteX215" fmla="*/ 2348901 w 2979516"/>
                <a:gd name="connsiteY215" fmla="*/ 2592141 h 3309298"/>
                <a:gd name="connsiteX216" fmla="*/ 2340042 w 2979516"/>
                <a:gd name="connsiteY216" fmla="*/ 2616248 h 3309298"/>
                <a:gd name="connsiteX217" fmla="*/ 2331183 w 2979516"/>
                <a:gd name="connsiteY217" fmla="*/ 2625287 h 3309298"/>
                <a:gd name="connsiteX218" fmla="*/ 2313465 w 2979516"/>
                <a:gd name="connsiteY218" fmla="*/ 2631314 h 3309298"/>
                <a:gd name="connsiteX219" fmla="*/ 2295747 w 2979516"/>
                <a:gd name="connsiteY219" fmla="*/ 2634327 h 3309298"/>
                <a:gd name="connsiteX220" fmla="*/ 2280982 w 2979516"/>
                <a:gd name="connsiteY220" fmla="*/ 2628301 h 3309298"/>
                <a:gd name="connsiteX221" fmla="*/ 2266216 w 2979516"/>
                <a:gd name="connsiteY221" fmla="*/ 2616248 h 3309298"/>
                <a:gd name="connsiteX222" fmla="*/ 2263263 w 2979516"/>
                <a:gd name="connsiteY222" fmla="*/ 2616248 h 3309298"/>
                <a:gd name="connsiteX223" fmla="*/ 2254404 w 2979516"/>
                <a:gd name="connsiteY223" fmla="*/ 2592141 h 3309298"/>
                <a:gd name="connsiteX224" fmla="*/ 2254404 w 2979516"/>
                <a:gd name="connsiteY224" fmla="*/ 2580088 h 3309298"/>
                <a:gd name="connsiteX225" fmla="*/ 2263263 w 2979516"/>
                <a:gd name="connsiteY225" fmla="*/ 2558995 h 3309298"/>
                <a:gd name="connsiteX226" fmla="*/ 2272122 w 2979516"/>
                <a:gd name="connsiteY226" fmla="*/ 2549955 h 3309298"/>
                <a:gd name="connsiteX227" fmla="*/ 2286888 w 2979516"/>
                <a:gd name="connsiteY227" fmla="*/ 2540916 h 3309298"/>
                <a:gd name="connsiteX228" fmla="*/ 2304606 w 2979516"/>
                <a:gd name="connsiteY228" fmla="*/ 2537902 h 3309298"/>
                <a:gd name="connsiteX229" fmla="*/ 2099574 w 2979516"/>
                <a:gd name="connsiteY229" fmla="*/ 2460762 h 3309298"/>
                <a:gd name="connsiteX230" fmla="*/ 2114727 w 2979516"/>
                <a:gd name="connsiteY230" fmla="*/ 2463701 h 3309298"/>
                <a:gd name="connsiteX231" fmla="*/ 2120788 w 2979516"/>
                <a:gd name="connsiteY231" fmla="*/ 2466640 h 3309298"/>
                <a:gd name="connsiteX232" fmla="*/ 2132910 w 2979516"/>
                <a:gd name="connsiteY232" fmla="*/ 2478394 h 3309298"/>
                <a:gd name="connsiteX233" fmla="*/ 2132910 w 2979516"/>
                <a:gd name="connsiteY233" fmla="*/ 2487210 h 3309298"/>
                <a:gd name="connsiteX234" fmla="*/ 2132910 w 2979516"/>
                <a:gd name="connsiteY234" fmla="*/ 2498965 h 3309298"/>
                <a:gd name="connsiteX235" fmla="*/ 2126849 w 2979516"/>
                <a:gd name="connsiteY235" fmla="*/ 2507781 h 3309298"/>
                <a:gd name="connsiteX236" fmla="*/ 2117758 w 2979516"/>
                <a:gd name="connsiteY236" fmla="*/ 2516597 h 3309298"/>
                <a:gd name="connsiteX237" fmla="*/ 2108666 w 2979516"/>
                <a:gd name="connsiteY237" fmla="*/ 2522474 h 3309298"/>
                <a:gd name="connsiteX238" fmla="*/ 2105636 w 2979516"/>
                <a:gd name="connsiteY238" fmla="*/ 2522474 h 3309298"/>
                <a:gd name="connsiteX239" fmla="*/ 2087452 w 2979516"/>
                <a:gd name="connsiteY239" fmla="*/ 2519536 h 3309298"/>
                <a:gd name="connsiteX240" fmla="*/ 2081391 w 2979516"/>
                <a:gd name="connsiteY240" fmla="*/ 2516597 h 3309298"/>
                <a:gd name="connsiteX241" fmla="*/ 2072300 w 2979516"/>
                <a:gd name="connsiteY241" fmla="*/ 2504842 h 3309298"/>
                <a:gd name="connsiteX242" fmla="*/ 2069269 w 2979516"/>
                <a:gd name="connsiteY242" fmla="*/ 2496026 h 3309298"/>
                <a:gd name="connsiteX243" fmla="*/ 2069269 w 2979516"/>
                <a:gd name="connsiteY243" fmla="*/ 2484272 h 3309298"/>
                <a:gd name="connsiteX244" fmla="*/ 2075330 w 2979516"/>
                <a:gd name="connsiteY244" fmla="*/ 2475456 h 3309298"/>
                <a:gd name="connsiteX245" fmla="*/ 2084422 w 2979516"/>
                <a:gd name="connsiteY245" fmla="*/ 2466640 h 3309298"/>
                <a:gd name="connsiteX246" fmla="*/ 2096544 w 2979516"/>
                <a:gd name="connsiteY246" fmla="*/ 2463701 h 3309298"/>
                <a:gd name="connsiteX247" fmla="*/ 2099574 w 2979516"/>
                <a:gd name="connsiteY247" fmla="*/ 2460762 h 3309298"/>
                <a:gd name="connsiteX248" fmla="*/ 2337881 w 2979516"/>
                <a:gd name="connsiteY248" fmla="*/ 2414479 h 3309298"/>
                <a:gd name="connsiteX249" fmla="*/ 2350003 w 2979516"/>
                <a:gd name="connsiteY249" fmla="*/ 2420540 h 3309298"/>
                <a:gd name="connsiteX250" fmla="*/ 2359095 w 2979516"/>
                <a:gd name="connsiteY250" fmla="*/ 2426601 h 3309298"/>
                <a:gd name="connsiteX251" fmla="*/ 2362125 w 2979516"/>
                <a:gd name="connsiteY251" fmla="*/ 2429632 h 3309298"/>
                <a:gd name="connsiteX252" fmla="*/ 2368186 w 2979516"/>
                <a:gd name="connsiteY252" fmla="*/ 2441754 h 3309298"/>
                <a:gd name="connsiteX253" fmla="*/ 2368186 w 2979516"/>
                <a:gd name="connsiteY253" fmla="*/ 2450846 h 3309298"/>
                <a:gd name="connsiteX254" fmla="*/ 2362125 w 2979516"/>
                <a:gd name="connsiteY254" fmla="*/ 2465998 h 3309298"/>
                <a:gd name="connsiteX255" fmla="*/ 2356064 w 2979516"/>
                <a:gd name="connsiteY255" fmla="*/ 2472059 h 3309298"/>
                <a:gd name="connsiteX256" fmla="*/ 2343942 w 2979516"/>
                <a:gd name="connsiteY256" fmla="*/ 2478120 h 3309298"/>
                <a:gd name="connsiteX257" fmla="*/ 2334850 w 2979516"/>
                <a:gd name="connsiteY257" fmla="*/ 2478120 h 3309298"/>
                <a:gd name="connsiteX258" fmla="*/ 2322728 w 2979516"/>
                <a:gd name="connsiteY258" fmla="*/ 2475090 h 3309298"/>
                <a:gd name="connsiteX259" fmla="*/ 2313637 w 2979516"/>
                <a:gd name="connsiteY259" fmla="*/ 2465998 h 3309298"/>
                <a:gd name="connsiteX260" fmla="*/ 2310606 w 2979516"/>
                <a:gd name="connsiteY260" fmla="*/ 2465998 h 3309298"/>
                <a:gd name="connsiteX261" fmla="*/ 2304545 w 2979516"/>
                <a:gd name="connsiteY261" fmla="*/ 2450846 h 3309298"/>
                <a:gd name="connsiteX262" fmla="*/ 2304545 w 2979516"/>
                <a:gd name="connsiteY262" fmla="*/ 2441754 h 3309298"/>
                <a:gd name="connsiteX263" fmla="*/ 2310606 w 2979516"/>
                <a:gd name="connsiteY263" fmla="*/ 2429632 h 3309298"/>
                <a:gd name="connsiteX264" fmla="*/ 2316667 w 2979516"/>
                <a:gd name="connsiteY264" fmla="*/ 2423571 h 3309298"/>
                <a:gd name="connsiteX265" fmla="*/ 2328789 w 2979516"/>
                <a:gd name="connsiteY265" fmla="*/ 2417510 h 3309298"/>
                <a:gd name="connsiteX266" fmla="*/ 2337881 w 2979516"/>
                <a:gd name="connsiteY266" fmla="*/ 2414479 h 3309298"/>
                <a:gd name="connsiteX267" fmla="*/ 2542715 w 2979516"/>
                <a:gd name="connsiteY267" fmla="*/ 2402908 h 3309298"/>
                <a:gd name="connsiteX268" fmla="*/ 2548500 w 2979516"/>
                <a:gd name="connsiteY268" fmla="*/ 2402908 h 3309298"/>
                <a:gd name="connsiteX269" fmla="*/ 2554286 w 2979516"/>
                <a:gd name="connsiteY269" fmla="*/ 2405994 h 3309298"/>
                <a:gd name="connsiteX270" fmla="*/ 2557179 w 2979516"/>
                <a:gd name="connsiteY270" fmla="*/ 2409079 h 3309298"/>
                <a:gd name="connsiteX271" fmla="*/ 2560071 w 2979516"/>
                <a:gd name="connsiteY271" fmla="*/ 2409079 h 3309298"/>
                <a:gd name="connsiteX272" fmla="*/ 2562964 w 2979516"/>
                <a:gd name="connsiteY272" fmla="*/ 2415251 h 3309298"/>
                <a:gd name="connsiteX273" fmla="*/ 2562964 w 2979516"/>
                <a:gd name="connsiteY273" fmla="*/ 2421422 h 3309298"/>
                <a:gd name="connsiteX274" fmla="*/ 2560071 w 2979516"/>
                <a:gd name="connsiteY274" fmla="*/ 2427593 h 3309298"/>
                <a:gd name="connsiteX275" fmla="*/ 2557179 w 2979516"/>
                <a:gd name="connsiteY275" fmla="*/ 2430679 h 3309298"/>
                <a:gd name="connsiteX276" fmla="*/ 2551393 w 2979516"/>
                <a:gd name="connsiteY276" fmla="*/ 2433764 h 3309298"/>
                <a:gd name="connsiteX277" fmla="*/ 2545607 w 2979516"/>
                <a:gd name="connsiteY277" fmla="*/ 2433764 h 3309298"/>
                <a:gd name="connsiteX278" fmla="*/ 2542715 w 2979516"/>
                <a:gd name="connsiteY278" fmla="*/ 2430679 h 3309298"/>
                <a:gd name="connsiteX279" fmla="*/ 2536929 w 2979516"/>
                <a:gd name="connsiteY279" fmla="*/ 2427593 h 3309298"/>
                <a:gd name="connsiteX280" fmla="*/ 2534036 w 2979516"/>
                <a:gd name="connsiteY280" fmla="*/ 2421422 h 3309298"/>
                <a:gd name="connsiteX281" fmla="*/ 2534036 w 2979516"/>
                <a:gd name="connsiteY281" fmla="*/ 2415251 h 3309298"/>
                <a:gd name="connsiteX282" fmla="*/ 2536929 w 2979516"/>
                <a:gd name="connsiteY282" fmla="*/ 2409079 h 3309298"/>
                <a:gd name="connsiteX283" fmla="*/ 2539822 w 2979516"/>
                <a:gd name="connsiteY283" fmla="*/ 2405994 h 3309298"/>
                <a:gd name="connsiteX284" fmla="*/ 2542715 w 2979516"/>
                <a:gd name="connsiteY284" fmla="*/ 2402908 h 3309298"/>
                <a:gd name="connsiteX285" fmla="*/ 2253762 w 2979516"/>
                <a:gd name="connsiteY285" fmla="*/ 2333482 h 3309298"/>
                <a:gd name="connsiteX286" fmla="*/ 2259762 w 2979516"/>
                <a:gd name="connsiteY286" fmla="*/ 2333482 h 3309298"/>
                <a:gd name="connsiteX287" fmla="*/ 2265761 w 2979516"/>
                <a:gd name="connsiteY287" fmla="*/ 2336616 h 3309298"/>
                <a:gd name="connsiteX288" fmla="*/ 2268761 w 2979516"/>
                <a:gd name="connsiteY288" fmla="*/ 2336616 h 3309298"/>
                <a:gd name="connsiteX289" fmla="*/ 2271761 w 2979516"/>
                <a:gd name="connsiteY289" fmla="*/ 2342884 h 3309298"/>
                <a:gd name="connsiteX290" fmla="*/ 2271761 w 2979516"/>
                <a:gd name="connsiteY290" fmla="*/ 2346018 h 3309298"/>
                <a:gd name="connsiteX291" fmla="*/ 2271761 w 2979516"/>
                <a:gd name="connsiteY291" fmla="*/ 2352285 h 3309298"/>
                <a:gd name="connsiteX292" fmla="*/ 2265761 w 2979516"/>
                <a:gd name="connsiteY292" fmla="*/ 2355419 h 3309298"/>
                <a:gd name="connsiteX293" fmla="*/ 2262762 w 2979516"/>
                <a:gd name="connsiteY293" fmla="*/ 2358553 h 3309298"/>
                <a:gd name="connsiteX294" fmla="*/ 2256762 w 2979516"/>
                <a:gd name="connsiteY294" fmla="*/ 2358553 h 3309298"/>
                <a:gd name="connsiteX295" fmla="*/ 2250762 w 2979516"/>
                <a:gd name="connsiteY295" fmla="*/ 2355419 h 3309298"/>
                <a:gd name="connsiteX296" fmla="*/ 2247762 w 2979516"/>
                <a:gd name="connsiteY296" fmla="*/ 2352285 h 3309298"/>
                <a:gd name="connsiteX297" fmla="*/ 2244762 w 2979516"/>
                <a:gd name="connsiteY297" fmla="*/ 2346018 h 3309298"/>
                <a:gd name="connsiteX298" fmla="*/ 2244762 w 2979516"/>
                <a:gd name="connsiteY298" fmla="*/ 2342884 h 3309298"/>
                <a:gd name="connsiteX299" fmla="*/ 2247762 w 2979516"/>
                <a:gd name="connsiteY299" fmla="*/ 2339750 h 3309298"/>
                <a:gd name="connsiteX300" fmla="*/ 2250762 w 2979516"/>
                <a:gd name="connsiteY300" fmla="*/ 2336616 h 3309298"/>
                <a:gd name="connsiteX301" fmla="*/ 2253762 w 2979516"/>
                <a:gd name="connsiteY301" fmla="*/ 2333482 h 3309298"/>
                <a:gd name="connsiteX302" fmla="*/ 2135728 w 2979516"/>
                <a:gd name="connsiteY302" fmla="*/ 2333482 h 3309298"/>
                <a:gd name="connsiteX303" fmla="*/ 2145074 w 2979516"/>
                <a:gd name="connsiteY303" fmla="*/ 2333482 h 3309298"/>
                <a:gd name="connsiteX304" fmla="*/ 2151305 w 2979516"/>
                <a:gd name="connsiteY304" fmla="*/ 2336536 h 3309298"/>
                <a:gd name="connsiteX305" fmla="*/ 2157536 w 2979516"/>
                <a:gd name="connsiteY305" fmla="*/ 2339589 h 3309298"/>
                <a:gd name="connsiteX306" fmla="*/ 2163766 w 2979516"/>
                <a:gd name="connsiteY306" fmla="*/ 2348750 h 3309298"/>
                <a:gd name="connsiteX307" fmla="*/ 2163766 w 2979516"/>
                <a:gd name="connsiteY307" fmla="*/ 2354857 h 3309298"/>
                <a:gd name="connsiteX308" fmla="*/ 2157536 w 2979516"/>
                <a:gd name="connsiteY308" fmla="*/ 2364017 h 3309298"/>
                <a:gd name="connsiteX309" fmla="*/ 2154420 w 2979516"/>
                <a:gd name="connsiteY309" fmla="*/ 2367071 h 3309298"/>
                <a:gd name="connsiteX310" fmla="*/ 2148190 w 2979516"/>
                <a:gd name="connsiteY310" fmla="*/ 2370124 h 3309298"/>
                <a:gd name="connsiteX311" fmla="*/ 2141959 w 2979516"/>
                <a:gd name="connsiteY311" fmla="*/ 2370124 h 3309298"/>
                <a:gd name="connsiteX312" fmla="*/ 2135728 w 2979516"/>
                <a:gd name="connsiteY312" fmla="*/ 2370124 h 3309298"/>
                <a:gd name="connsiteX313" fmla="*/ 2129498 w 2979516"/>
                <a:gd name="connsiteY313" fmla="*/ 2364017 h 3309298"/>
                <a:gd name="connsiteX314" fmla="*/ 2126383 w 2979516"/>
                <a:gd name="connsiteY314" fmla="*/ 2364017 h 3309298"/>
                <a:gd name="connsiteX315" fmla="*/ 2123267 w 2979516"/>
                <a:gd name="connsiteY315" fmla="*/ 2354857 h 3309298"/>
                <a:gd name="connsiteX316" fmla="*/ 2123267 w 2979516"/>
                <a:gd name="connsiteY316" fmla="*/ 2348750 h 3309298"/>
                <a:gd name="connsiteX317" fmla="*/ 2126383 w 2979516"/>
                <a:gd name="connsiteY317" fmla="*/ 2339589 h 3309298"/>
                <a:gd name="connsiteX318" fmla="*/ 2129498 w 2979516"/>
                <a:gd name="connsiteY318" fmla="*/ 2336536 h 3309298"/>
                <a:gd name="connsiteX319" fmla="*/ 2135728 w 2979516"/>
                <a:gd name="connsiteY319" fmla="*/ 2333482 h 3309298"/>
                <a:gd name="connsiteX320" fmla="*/ 2584452 w 2979516"/>
                <a:gd name="connsiteY320" fmla="*/ 2264056 h 3309298"/>
                <a:gd name="connsiteX321" fmla="*/ 2590513 w 2979516"/>
                <a:gd name="connsiteY321" fmla="*/ 2264056 h 3309298"/>
                <a:gd name="connsiteX322" fmla="*/ 2602635 w 2979516"/>
                <a:gd name="connsiteY322" fmla="*/ 2270117 h 3309298"/>
                <a:gd name="connsiteX323" fmla="*/ 2611727 w 2979516"/>
                <a:gd name="connsiteY323" fmla="*/ 2276178 h 3309298"/>
                <a:gd name="connsiteX324" fmla="*/ 2617788 w 2979516"/>
                <a:gd name="connsiteY324" fmla="*/ 2288300 h 3309298"/>
                <a:gd name="connsiteX325" fmla="*/ 2617788 w 2979516"/>
                <a:gd name="connsiteY325" fmla="*/ 2300423 h 3309298"/>
                <a:gd name="connsiteX326" fmla="*/ 2611727 w 2979516"/>
                <a:gd name="connsiteY326" fmla="*/ 2315575 h 3309298"/>
                <a:gd name="connsiteX327" fmla="*/ 2605666 w 2979516"/>
                <a:gd name="connsiteY327" fmla="*/ 2321636 h 3309298"/>
                <a:gd name="connsiteX328" fmla="*/ 2593544 w 2979516"/>
                <a:gd name="connsiteY328" fmla="*/ 2327697 h 3309298"/>
                <a:gd name="connsiteX329" fmla="*/ 2584452 w 2979516"/>
                <a:gd name="connsiteY329" fmla="*/ 2327697 h 3309298"/>
                <a:gd name="connsiteX330" fmla="*/ 2572330 w 2979516"/>
                <a:gd name="connsiteY330" fmla="*/ 2324667 h 3309298"/>
                <a:gd name="connsiteX331" fmla="*/ 2563238 w 2979516"/>
                <a:gd name="connsiteY331" fmla="*/ 2318606 h 3309298"/>
                <a:gd name="connsiteX332" fmla="*/ 2557177 w 2979516"/>
                <a:gd name="connsiteY332" fmla="*/ 2306484 h 3309298"/>
                <a:gd name="connsiteX333" fmla="*/ 2557177 w 2979516"/>
                <a:gd name="connsiteY333" fmla="*/ 2294361 h 3309298"/>
                <a:gd name="connsiteX334" fmla="*/ 2557177 w 2979516"/>
                <a:gd name="connsiteY334" fmla="*/ 2291331 h 3309298"/>
                <a:gd name="connsiteX335" fmla="*/ 2563238 w 2979516"/>
                <a:gd name="connsiteY335" fmla="*/ 2279209 h 3309298"/>
                <a:gd name="connsiteX336" fmla="*/ 2569299 w 2979516"/>
                <a:gd name="connsiteY336" fmla="*/ 2273148 h 3309298"/>
                <a:gd name="connsiteX337" fmla="*/ 2584452 w 2979516"/>
                <a:gd name="connsiteY337" fmla="*/ 2264056 h 3309298"/>
                <a:gd name="connsiteX338" fmla="*/ 2365414 w 2979516"/>
                <a:gd name="connsiteY338" fmla="*/ 2163164 h 3309298"/>
                <a:gd name="connsiteX339" fmla="*/ 2386507 w 2979516"/>
                <a:gd name="connsiteY339" fmla="*/ 2174294 h 3309298"/>
                <a:gd name="connsiteX340" fmla="*/ 2338294 w 2979516"/>
                <a:gd name="connsiteY340" fmla="*/ 2213040 h 3309298"/>
                <a:gd name="connsiteX341" fmla="*/ 2365414 w 2979516"/>
                <a:gd name="connsiteY341" fmla="*/ 2163164 h 3309298"/>
                <a:gd name="connsiteX342" fmla="*/ 1275075 w 2979516"/>
                <a:gd name="connsiteY342" fmla="*/ 1970080 h 3309298"/>
                <a:gd name="connsiteX343" fmla="*/ 1317020 w 2979516"/>
                <a:gd name="connsiteY343" fmla="*/ 1970080 h 3309298"/>
                <a:gd name="connsiteX344" fmla="*/ 1334996 w 2979516"/>
                <a:gd name="connsiteY344" fmla="*/ 1979114 h 3309298"/>
                <a:gd name="connsiteX345" fmla="*/ 1358965 w 2979516"/>
                <a:gd name="connsiteY345" fmla="*/ 2000192 h 3309298"/>
                <a:gd name="connsiteX346" fmla="*/ 1373945 w 2979516"/>
                <a:gd name="connsiteY346" fmla="*/ 2027292 h 3309298"/>
                <a:gd name="connsiteX347" fmla="*/ 1373945 w 2979516"/>
                <a:gd name="connsiteY347" fmla="*/ 2060415 h 3309298"/>
                <a:gd name="connsiteX348" fmla="*/ 1364957 w 2979516"/>
                <a:gd name="connsiteY348" fmla="*/ 2090527 h 3309298"/>
                <a:gd name="connsiteX349" fmla="*/ 1361961 w 2979516"/>
                <a:gd name="connsiteY349" fmla="*/ 2099560 h 3309298"/>
                <a:gd name="connsiteX350" fmla="*/ 1332000 w 2979516"/>
                <a:gd name="connsiteY350" fmla="*/ 2126661 h 3309298"/>
                <a:gd name="connsiteX351" fmla="*/ 1314024 w 2979516"/>
                <a:gd name="connsiteY351" fmla="*/ 2135694 h 3309298"/>
                <a:gd name="connsiteX352" fmla="*/ 1269083 w 2979516"/>
                <a:gd name="connsiteY352" fmla="*/ 2135694 h 3309298"/>
                <a:gd name="connsiteX353" fmla="*/ 1251107 w 2979516"/>
                <a:gd name="connsiteY353" fmla="*/ 2126661 h 3309298"/>
                <a:gd name="connsiteX354" fmla="*/ 1227139 w 2979516"/>
                <a:gd name="connsiteY354" fmla="*/ 2105583 h 3309298"/>
                <a:gd name="connsiteX355" fmla="*/ 1215154 w 2979516"/>
                <a:gd name="connsiteY355" fmla="*/ 2078482 h 3309298"/>
                <a:gd name="connsiteX356" fmla="*/ 1212158 w 2979516"/>
                <a:gd name="connsiteY356" fmla="*/ 2048370 h 3309298"/>
                <a:gd name="connsiteX357" fmla="*/ 1221146 w 2979516"/>
                <a:gd name="connsiteY357" fmla="*/ 2018259 h 3309298"/>
                <a:gd name="connsiteX358" fmla="*/ 1227139 w 2979516"/>
                <a:gd name="connsiteY358" fmla="*/ 2009225 h 3309298"/>
                <a:gd name="connsiteX359" fmla="*/ 1254103 w 2979516"/>
                <a:gd name="connsiteY359" fmla="*/ 1979114 h 3309298"/>
                <a:gd name="connsiteX360" fmla="*/ 1275075 w 2979516"/>
                <a:gd name="connsiteY360" fmla="*/ 1970080 h 3309298"/>
                <a:gd name="connsiteX361" fmla="*/ 276201 w 2979516"/>
                <a:gd name="connsiteY361" fmla="*/ 1878358 h 3309298"/>
                <a:gd name="connsiteX362" fmla="*/ 279201 w 2979516"/>
                <a:gd name="connsiteY362" fmla="*/ 1878358 h 3309298"/>
                <a:gd name="connsiteX363" fmla="*/ 285201 w 2979516"/>
                <a:gd name="connsiteY363" fmla="*/ 1881251 h 3309298"/>
                <a:gd name="connsiteX364" fmla="*/ 288201 w 2979516"/>
                <a:gd name="connsiteY364" fmla="*/ 1884144 h 3309298"/>
                <a:gd name="connsiteX365" fmla="*/ 291201 w 2979516"/>
                <a:gd name="connsiteY365" fmla="*/ 1889929 h 3309298"/>
                <a:gd name="connsiteX366" fmla="*/ 291201 w 2979516"/>
                <a:gd name="connsiteY366" fmla="*/ 1892822 h 3309298"/>
                <a:gd name="connsiteX367" fmla="*/ 291201 w 2979516"/>
                <a:gd name="connsiteY367" fmla="*/ 1898608 h 3309298"/>
                <a:gd name="connsiteX368" fmla="*/ 288201 w 2979516"/>
                <a:gd name="connsiteY368" fmla="*/ 1901501 h 3309298"/>
                <a:gd name="connsiteX369" fmla="*/ 285201 w 2979516"/>
                <a:gd name="connsiteY369" fmla="*/ 1904393 h 3309298"/>
                <a:gd name="connsiteX370" fmla="*/ 279201 w 2979516"/>
                <a:gd name="connsiteY370" fmla="*/ 1904393 h 3309298"/>
                <a:gd name="connsiteX371" fmla="*/ 276201 w 2979516"/>
                <a:gd name="connsiteY371" fmla="*/ 1907286 h 3309298"/>
                <a:gd name="connsiteX372" fmla="*/ 270202 w 2979516"/>
                <a:gd name="connsiteY372" fmla="*/ 1904393 h 3309298"/>
                <a:gd name="connsiteX373" fmla="*/ 267202 w 2979516"/>
                <a:gd name="connsiteY373" fmla="*/ 1901501 h 3309298"/>
                <a:gd name="connsiteX374" fmla="*/ 264202 w 2979516"/>
                <a:gd name="connsiteY374" fmla="*/ 1895715 h 3309298"/>
                <a:gd name="connsiteX375" fmla="*/ 264202 w 2979516"/>
                <a:gd name="connsiteY375" fmla="*/ 1889929 h 3309298"/>
                <a:gd name="connsiteX376" fmla="*/ 264202 w 2979516"/>
                <a:gd name="connsiteY376" fmla="*/ 1887037 h 3309298"/>
                <a:gd name="connsiteX377" fmla="*/ 267202 w 2979516"/>
                <a:gd name="connsiteY377" fmla="*/ 1881251 h 3309298"/>
                <a:gd name="connsiteX378" fmla="*/ 270202 w 2979516"/>
                <a:gd name="connsiteY378" fmla="*/ 1881251 h 3309298"/>
                <a:gd name="connsiteX379" fmla="*/ 276201 w 2979516"/>
                <a:gd name="connsiteY379" fmla="*/ 1878358 h 3309298"/>
                <a:gd name="connsiteX380" fmla="*/ 302652 w 2979516"/>
                <a:gd name="connsiteY380" fmla="*/ 1793505 h 3309298"/>
                <a:gd name="connsiteX381" fmla="*/ 308679 w 2979516"/>
                <a:gd name="connsiteY381" fmla="*/ 1793505 h 3309298"/>
                <a:gd name="connsiteX382" fmla="*/ 320732 w 2979516"/>
                <a:gd name="connsiteY382" fmla="*/ 1796462 h 3309298"/>
                <a:gd name="connsiteX383" fmla="*/ 323745 w 2979516"/>
                <a:gd name="connsiteY383" fmla="*/ 1802376 h 3309298"/>
                <a:gd name="connsiteX384" fmla="*/ 326758 w 2979516"/>
                <a:gd name="connsiteY384" fmla="*/ 1811248 h 3309298"/>
                <a:gd name="connsiteX385" fmla="*/ 329772 w 2979516"/>
                <a:gd name="connsiteY385" fmla="*/ 1817162 h 3309298"/>
                <a:gd name="connsiteX386" fmla="*/ 326758 w 2979516"/>
                <a:gd name="connsiteY386" fmla="*/ 1826033 h 3309298"/>
                <a:gd name="connsiteX387" fmla="*/ 320732 w 2979516"/>
                <a:gd name="connsiteY387" fmla="*/ 1834904 h 3309298"/>
                <a:gd name="connsiteX388" fmla="*/ 308679 w 2979516"/>
                <a:gd name="connsiteY388" fmla="*/ 1837861 h 3309298"/>
                <a:gd name="connsiteX389" fmla="*/ 302652 w 2979516"/>
                <a:gd name="connsiteY389" fmla="*/ 1837861 h 3309298"/>
                <a:gd name="connsiteX390" fmla="*/ 290599 w 2979516"/>
                <a:gd name="connsiteY390" fmla="*/ 1834904 h 3309298"/>
                <a:gd name="connsiteX391" fmla="*/ 287585 w 2979516"/>
                <a:gd name="connsiteY391" fmla="*/ 1831947 h 3309298"/>
                <a:gd name="connsiteX392" fmla="*/ 284572 w 2979516"/>
                <a:gd name="connsiteY392" fmla="*/ 1823076 h 3309298"/>
                <a:gd name="connsiteX393" fmla="*/ 281559 w 2979516"/>
                <a:gd name="connsiteY393" fmla="*/ 1814205 h 3309298"/>
                <a:gd name="connsiteX394" fmla="*/ 284572 w 2979516"/>
                <a:gd name="connsiteY394" fmla="*/ 1805333 h 3309298"/>
                <a:gd name="connsiteX395" fmla="*/ 290599 w 2979516"/>
                <a:gd name="connsiteY395" fmla="*/ 1799419 h 3309298"/>
                <a:gd name="connsiteX396" fmla="*/ 302652 w 2979516"/>
                <a:gd name="connsiteY396" fmla="*/ 1793505 h 3309298"/>
                <a:gd name="connsiteX397" fmla="*/ 395822 w 2979516"/>
                <a:gd name="connsiteY397" fmla="*/ 1793456 h 3309298"/>
                <a:gd name="connsiteX398" fmla="*/ 406139 w 2979516"/>
                <a:gd name="connsiteY398" fmla="*/ 1799290 h 3309298"/>
                <a:gd name="connsiteX399" fmla="*/ 384540 w 2979516"/>
                <a:gd name="connsiteY399" fmla="*/ 1814718 h 3309298"/>
                <a:gd name="connsiteX400" fmla="*/ 395822 w 2979516"/>
                <a:gd name="connsiteY400" fmla="*/ 1793456 h 3309298"/>
                <a:gd name="connsiteX401" fmla="*/ 173144 w 2979516"/>
                <a:gd name="connsiteY401" fmla="*/ 1789648 h 3309298"/>
                <a:gd name="connsiteX402" fmla="*/ 188237 w 2979516"/>
                <a:gd name="connsiteY402" fmla="*/ 1795755 h 3309298"/>
                <a:gd name="connsiteX403" fmla="*/ 197292 w 2979516"/>
                <a:gd name="connsiteY403" fmla="*/ 1804915 h 3309298"/>
                <a:gd name="connsiteX404" fmla="*/ 200311 w 2979516"/>
                <a:gd name="connsiteY404" fmla="*/ 1804915 h 3309298"/>
                <a:gd name="connsiteX405" fmla="*/ 206348 w 2979516"/>
                <a:gd name="connsiteY405" fmla="*/ 1823236 h 3309298"/>
                <a:gd name="connsiteX406" fmla="*/ 206348 w 2979516"/>
                <a:gd name="connsiteY406" fmla="*/ 1832397 h 3309298"/>
                <a:gd name="connsiteX407" fmla="*/ 200311 w 2979516"/>
                <a:gd name="connsiteY407" fmla="*/ 1847664 h 3309298"/>
                <a:gd name="connsiteX408" fmla="*/ 194274 w 2979516"/>
                <a:gd name="connsiteY408" fmla="*/ 1856824 h 3309298"/>
                <a:gd name="connsiteX409" fmla="*/ 182200 w 2979516"/>
                <a:gd name="connsiteY409" fmla="*/ 1862931 h 3309298"/>
                <a:gd name="connsiteX410" fmla="*/ 167107 w 2979516"/>
                <a:gd name="connsiteY410" fmla="*/ 1862931 h 3309298"/>
                <a:gd name="connsiteX411" fmla="*/ 155033 w 2979516"/>
                <a:gd name="connsiteY411" fmla="*/ 1859878 h 3309298"/>
                <a:gd name="connsiteX412" fmla="*/ 142959 w 2979516"/>
                <a:gd name="connsiteY412" fmla="*/ 1850717 h 3309298"/>
                <a:gd name="connsiteX413" fmla="*/ 142959 w 2979516"/>
                <a:gd name="connsiteY413" fmla="*/ 1847664 h 3309298"/>
                <a:gd name="connsiteX414" fmla="*/ 136922 w 2979516"/>
                <a:gd name="connsiteY414" fmla="*/ 1832397 h 3309298"/>
                <a:gd name="connsiteX415" fmla="*/ 136922 w 2979516"/>
                <a:gd name="connsiteY415" fmla="*/ 1823236 h 3309298"/>
                <a:gd name="connsiteX416" fmla="*/ 142959 w 2979516"/>
                <a:gd name="connsiteY416" fmla="*/ 1804915 h 3309298"/>
                <a:gd name="connsiteX417" fmla="*/ 148996 w 2979516"/>
                <a:gd name="connsiteY417" fmla="*/ 1798809 h 3309298"/>
                <a:gd name="connsiteX418" fmla="*/ 161070 w 2979516"/>
                <a:gd name="connsiteY418" fmla="*/ 1792702 h 3309298"/>
                <a:gd name="connsiteX419" fmla="*/ 173144 w 2979516"/>
                <a:gd name="connsiteY419" fmla="*/ 1789648 h 3309298"/>
                <a:gd name="connsiteX420" fmla="*/ 21093 w 2979516"/>
                <a:gd name="connsiteY420" fmla="*/ 1733721 h 3309298"/>
                <a:gd name="connsiteX421" fmla="*/ 33146 w 2979516"/>
                <a:gd name="connsiteY421" fmla="*/ 1736734 h 3309298"/>
                <a:gd name="connsiteX422" fmla="*/ 39173 w 2979516"/>
                <a:gd name="connsiteY422" fmla="*/ 1736734 h 3309298"/>
                <a:gd name="connsiteX423" fmla="*/ 48213 w 2979516"/>
                <a:gd name="connsiteY423" fmla="*/ 1748788 h 3309298"/>
                <a:gd name="connsiteX424" fmla="*/ 48213 w 2979516"/>
                <a:gd name="connsiteY424" fmla="*/ 1754814 h 3309298"/>
                <a:gd name="connsiteX425" fmla="*/ 48213 w 2979516"/>
                <a:gd name="connsiteY425" fmla="*/ 1760841 h 3309298"/>
                <a:gd name="connsiteX426" fmla="*/ 45199 w 2979516"/>
                <a:gd name="connsiteY426" fmla="*/ 1769881 h 3309298"/>
                <a:gd name="connsiteX427" fmla="*/ 36160 w 2979516"/>
                <a:gd name="connsiteY427" fmla="*/ 1775908 h 3309298"/>
                <a:gd name="connsiteX428" fmla="*/ 30133 w 2979516"/>
                <a:gd name="connsiteY428" fmla="*/ 1778921 h 3309298"/>
                <a:gd name="connsiteX429" fmla="*/ 27120 w 2979516"/>
                <a:gd name="connsiteY429" fmla="*/ 1778921 h 3309298"/>
                <a:gd name="connsiteX430" fmla="*/ 15066 w 2979516"/>
                <a:gd name="connsiteY430" fmla="*/ 1778921 h 3309298"/>
                <a:gd name="connsiteX431" fmla="*/ 9040 w 2979516"/>
                <a:gd name="connsiteY431" fmla="*/ 1775908 h 3309298"/>
                <a:gd name="connsiteX432" fmla="*/ 3013 w 2979516"/>
                <a:gd name="connsiteY432" fmla="*/ 1766868 h 3309298"/>
                <a:gd name="connsiteX433" fmla="*/ 0 w 2979516"/>
                <a:gd name="connsiteY433" fmla="*/ 1760841 h 3309298"/>
                <a:gd name="connsiteX434" fmla="*/ 0 w 2979516"/>
                <a:gd name="connsiteY434" fmla="*/ 1751801 h 3309298"/>
                <a:gd name="connsiteX435" fmla="*/ 6026 w 2979516"/>
                <a:gd name="connsiteY435" fmla="*/ 1742761 h 3309298"/>
                <a:gd name="connsiteX436" fmla="*/ 12053 w 2979516"/>
                <a:gd name="connsiteY436" fmla="*/ 1736734 h 3309298"/>
                <a:gd name="connsiteX437" fmla="*/ 21093 w 2979516"/>
                <a:gd name="connsiteY437" fmla="*/ 1733721 h 3309298"/>
                <a:gd name="connsiteX438" fmla="*/ 191644 w 2979516"/>
                <a:gd name="connsiteY438" fmla="*/ 1700937 h 3309298"/>
                <a:gd name="connsiteX439" fmla="*/ 200684 w 2979516"/>
                <a:gd name="connsiteY439" fmla="*/ 1700937 h 3309298"/>
                <a:gd name="connsiteX440" fmla="*/ 209724 w 2979516"/>
                <a:gd name="connsiteY440" fmla="*/ 1703950 h 3309298"/>
                <a:gd name="connsiteX441" fmla="*/ 215750 w 2979516"/>
                <a:gd name="connsiteY441" fmla="*/ 1709977 h 3309298"/>
                <a:gd name="connsiteX442" fmla="*/ 221777 w 2979516"/>
                <a:gd name="connsiteY442" fmla="*/ 1722030 h 3309298"/>
                <a:gd name="connsiteX443" fmla="*/ 221777 w 2979516"/>
                <a:gd name="connsiteY443" fmla="*/ 1728057 h 3309298"/>
                <a:gd name="connsiteX444" fmla="*/ 215750 w 2979516"/>
                <a:gd name="connsiteY444" fmla="*/ 1737097 h 3309298"/>
                <a:gd name="connsiteX445" fmla="*/ 212737 w 2979516"/>
                <a:gd name="connsiteY445" fmla="*/ 1743124 h 3309298"/>
                <a:gd name="connsiteX446" fmla="*/ 203697 w 2979516"/>
                <a:gd name="connsiteY446" fmla="*/ 1746137 h 3309298"/>
                <a:gd name="connsiteX447" fmla="*/ 194657 w 2979516"/>
                <a:gd name="connsiteY447" fmla="*/ 1746137 h 3309298"/>
                <a:gd name="connsiteX448" fmla="*/ 188630 w 2979516"/>
                <a:gd name="connsiteY448" fmla="*/ 1743124 h 3309298"/>
                <a:gd name="connsiteX449" fmla="*/ 179590 w 2979516"/>
                <a:gd name="connsiteY449" fmla="*/ 1740110 h 3309298"/>
                <a:gd name="connsiteX450" fmla="*/ 179590 w 2979516"/>
                <a:gd name="connsiteY450" fmla="*/ 1737097 h 3309298"/>
                <a:gd name="connsiteX451" fmla="*/ 173564 w 2979516"/>
                <a:gd name="connsiteY451" fmla="*/ 1728057 h 3309298"/>
                <a:gd name="connsiteX452" fmla="*/ 173564 w 2979516"/>
                <a:gd name="connsiteY452" fmla="*/ 1722030 h 3309298"/>
                <a:gd name="connsiteX453" fmla="*/ 179590 w 2979516"/>
                <a:gd name="connsiteY453" fmla="*/ 1709977 h 3309298"/>
                <a:gd name="connsiteX454" fmla="*/ 182604 w 2979516"/>
                <a:gd name="connsiteY454" fmla="*/ 1706964 h 3309298"/>
                <a:gd name="connsiteX455" fmla="*/ 191644 w 2979516"/>
                <a:gd name="connsiteY455" fmla="*/ 1700937 h 3309298"/>
                <a:gd name="connsiteX456" fmla="*/ 1070198 w 2979516"/>
                <a:gd name="connsiteY456" fmla="*/ 1691294 h 3309298"/>
                <a:gd name="connsiteX457" fmla="*/ 1076210 w 2979516"/>
                <a:gd name="connsiteY457" fmla="*/ 1691294 h 3309298"/>
                <a:gd name="connsiteX458" fmla="*/ 1100260 w 2979516"/>
                <a:gd name="connsiteY458" fmla="*/ 1697321 h 3309298"/>
                <a:gd name="connsiteX459" fmla="*/ 1109279 w 2979516"/>
                <a:gd name="connsiteY459" fmla="*/ 1703347 h 3309298"/>
                <a:gd name="connsiteX460" fmla="*/ 1121304 w 2979516"/>
                <a:gd name="connsiteY460" fmla="*/ 1724440 h 3309298"/>
                <a:gd name="connsiteX461" fmla="*/ 1124310 w 2979516"/>
                <a:gd name="connsiteY461" fmla="*/ 1739507 h 3309298"/>
                <a:gd name="connsiteX462" fmla="*/ 1118297 w 2979516"/>
                <a:gd name="connsiteY462" fmla="*/ 1757586 h 3309298"/>
                <a:gd name="connsiteX463" fmla="*/ 1109279 w 2979516"/>
                <a:gd name="connsiteY463" fmla="*/ 1772653 h 3309298"/>
                <a:gd name="connsiteX464" fmla="*/ 1094248 w 2979516"/>
                <a:gd name="connsiteY464" fmla="*/ 1781693 h 3309298"/>
                <a:gd name="connsiteX465" fmla="*/ 1076210 w 2979516"/>
                <a:gd name="connsiteY465" fmla="*/ 1787719 h 3309298"/>
                <a:gd name="connsiteX466" fmla="*/ 1070198 w 2979516"/>
                <a:gd name="connsiteY466" fmla="*/ 1787719 h 3309298"/>
                <a:gd name="connsiteX467" fmla="*/ 1046148 w 2979516"/>
                <a:gd name="connsiteY467" fmla="*/ 1781693 h 3309298"/>
                <a:gd name="connsiteX468" fmla="*/ 1037130 w 2979516"/>
                <a:gd name="connsiteY468" fmla="*/ 1772653 h 3309298"/>
                <a:gd name="connsiteX469" fmla="*/ 1025105 w 2979516"/>
                <a:gd name="connsiteY469" fmla="*/ 1751560 h 3309298"/>
                <a:gd name="connsiteX470" fmla="*/ 1022099 w 2979516"/>
                <a:gd name="connsiteY470" fmla="*/ 1739507 h 3309298"/>
                <a:gd name="connsiteX471" fmla="*/ 1028111 w 2979516"/>
                <a:gd name="connsiteY471" fmla="*/ 1721427 h 3309298"/>
                <a:gd name="connsiteX472" fmla="*/ 1037130 w 2979516"/>
                <a:gd name="connsiteY472" fmla="*/ 1703347 h 3309298"/>
                <a:gd name="connsiteX473" fmla="*/ 1052161 w 2979516"/>
                <a:gd name="connsiteY473" fmla="*/ 1694307 h 3309298"/>
                <a:gd name="connsiteX474" fmla="*/ 1070198 w 2979516"/>
                <a:gd name="connsiteY474" fmla="*/ 1691294 h 3309298"/>
                <a:gd name="connsiteX475" fmla="*/ 348229 w 2979516"/>
                <a:gd name="connsiteY475" fmla="*/ 1691294 h 3309298"/>
                <a:gd name="connsiteX476" fmla="*/ 351260 w 2979516"/>
                <a:gd name="connsiteY476" fmla="*/ 1691294 h 3309298"/>
                <a:gd name="connsiteX477" fmla="*/ 357321 w 2979516"/>
                <a:gd name="connsiteY477" fmla="*/ 1691294 h 3309298"/>
                <a:gd name="connsiteX478" fmla="*/ 360352 w 2979516"/>
                <a:gd name="connsiteY478" fmla="*/ 1691294 h 3309298"/>
                <a:gd name="connsiteX479" fmla="*/ 363382 w 2979516"/>
                <a:gd name="connsiteY479" fmla="*/ 1694325 h 3309298"/>
                <a:gd name="connsiteX480" fmla="*/ 366413 w 2979516"/>
                <a:gd name="connsiteY480" fmla="*/ 1700386 h 3309298"/>
                <a:gd name="connsiteX481" fmla="*/ 366413 w 2979516"/>
                <a:gd name="connsiteY481" fmla="*/ 1703416 h 3309298"/>
                <a:gd name="connsiteX482" fmla="*/ 363382 w 2979516"/>
                <a:gd name="connsiteY482" fmla="*/ 1709478 h 3309298"/>
                <a:gd name="connsiteX483" fmla="*/ 357321 w 2979516"/>
                <a:gd name="connsiteY483" fmla="*/ 1712508 h 3309298"/>
                <a:gd name="connsiteX484" fmla="*/ 354290 w 2979516"/>
                <a:gd name="connsiteY484" fmla="*/ 1712508 h 3309298"/>
                <a:gd name="connsiteX485" fmla="*/ 351260 w 2979516"/>
                <a:gd name="connsiteY485" fmla="*/ 1712508 h 3309298"/>
                <a:gd name="connsiteX486" fmla="*/ 348229 w 2979516"/>
                <a:gd name="connsiteY486" fmla="*/ 1709478 h 3309298"/>
                <a:gd name="connsiteX487" fmla="*/ 345199 w 2979516"/>
                <a:gd name="connsiteY487" fmla="*/ 1709478 h 3309298"/>
                <a:gd name="connsiteX488" fmla="*/ 345199 w 2979516"/>
                <a:gd name="connsiteY488" fmla="*/ 1703416 h 3309298"/>
                <a:gd name="connsiteX489" fmla="*/ 345199 w 2979516"/>
                <a:gd name="connsiteY489" fmla="*/ 1700386 h 3309298"/>
                <a:gd name="connsiteX490" fmla="*/ 345199 w 2979516"/>
                <a:gd name="connsiteY490" fmla="*/ 1694325 h 3309298"/>
                <a:gd name="connsiteX491" fmla="*/ 348229 w 2979516"/>
                <a:gd name="connsiteY491" fmla="*/ 1691294 h 3309298"/>
                <a:gd name="connsiteX492" fmla="*/ 1813632 w 2979516"/>
                <a:gd name="connsiteY492" fmla="*/ 1675866 h 3309298"/>
                <a:gd name="connsiteX493" fmla="*/ 1819642 w 2979516"/>
                <a:gd name="connsiteY493" fmla="*/ 1675866 h 3309298"/>
                <a:gd name="connsiteX494" fmla="*/ 1882744 w 2979516"/>
                <a:gd name="connsiteY494" fmla="*/ 1693911 h 3309298"/>
                <a:gd name="connsiteX495" fmla="*/ 1906783 w 2979516"/>
                <a:gd name="connsiteY495" fmla="*/ 1714964 h 3309298"/>
                <a:gd name="connsiteX496" fmla="*/ 1939837 w 2979516"/>
                <a:gd name="connsiteY496" fmla="*/ 1769100 h 3309298"/>
                <a:gd name="connsiteX497" fmla="*/ 1945846 w 2979516"/>
                <a:gd name="connsiteY497" fmla="*/ 1802183 h 3309298"/>
                <a:gd name="connsiteX498" fmla="*/ 1933827 w 2979516"/>
                <a:gd name="connsiteY498" fmla="*/ 1850303 h 3309298"/>
                <a:gd name="connsiteX499" fmla="*/ 1906783 w 2979516"/>
                <a:gd name="connsiteY499" fmla="*/ 1889401 h 3309298"/>
                <a:gd name="connsiteX500" fmla="*/ 1867720 w 2979516"/>
                <a:gd name="connsiteY500" fmla="*/ 1916469 h 3309298"/>
                <a:gd name="connsiteX501" fmla="*/ 1819642 w 2979516"/>
                <a:gd name="connsiteY501" fmla="*/ 1925492 h 3309298"/>
                <a:gd name="connsiteX502" fmla="*/ 1813632 w 2979516"/>
                <a:gd name="connsiteY502" fmla="*/ 1925492 h 3309298"/>
                <a:gd name="connsiteX503" fmla="*/ 1750530 w 2979516"/>
                <a:gd name="connsiteY503" fmla="*/ 1910454 h 3309298"/>
                <a:gd name="connsiteX504" fmla="*/ 1726491 w 2979516"/>
                <a:gd name="connsiteY504" fmla="*/ 1889401 h 3309298"/>
                <a:gd name="connsiteX505" fmla="*/ 1693438 w 2979516"/>
                <a:gd name="connsiteY505" fmla="*/ 1835266 h 3309298"/>
                <a:gd name="connsiteX506" fmla="*/ 1690433 w 2979516"/>
                <a:gd name="connsiteY506" fmla="*/ 1802183 h 3309298"/>
                <a:gd name="connsiteX507" fmla="*/ 1699448 w 2979516"/>
                <a:gd name="connsiteY507" fmla="*/ 1754062 h 3309298"/>
                <a:gd name="connsiteX508" fmla="*/ 1726491 w 2979516"/>
                <a:gd name="connsiteY508" fmla="*/ 1714964 h 3309298"/>
                <a:gd name="connsiteX509" fmla="*/ 1765555 w 2979516"/>
                <a:gd name="connsiteY509" fmla="*/ 1687896 h 3309298"/>
                <a:gd name="connsiteX510" fmla="*/ 1813632 w 2979516"/>
                <a:gd name="connsiteY510" fmla="*/ 1675866 h 3309298"/>
                <a:gd name="connsiteX511" fmla="*/ 140779 w 2979516"/>
                <a:gd name="connsiteY511" fmla="*/ 1637296 h 3309298"/>
                <a:gd name="connsiteX512" fmla="*/ 147208 w 2979516"/>
                <a:gd name="connsiteY512" fmla="*/ 1640327 h 3309298"/>
                <a:gd name="connsiteX513" fmla="*/ 147208 w 2979516"/>
                <a:gd name="connsiteY513" fmla="*/ 1643357 h 3309298"/>
                <a:gd name="connsiteX514" fmla="*/ 150422 w 2979516"/>
                <a:gd name="connsiteY514" fmla="*/ 1646388 h 3309298"/>
                <a:gd name="connsiteX515" fmla="*/ 150422 w 2979516"/>
                <a:gd name="connsiteY515" fmla="*/ 1649418 h 3309298"/>
                <a:gd name="connsiteX516" fmla="*/ 150422 w 2979516"/>
                <a:gd name="connsiteY516" fmla="*/ 1652449 h 3309298"/>
                <a:gd name="connsiteX517" fmla="*/ 147208 w 2979516"/>
                <a:gd name="connsiteY517" fmla="*/ 1655480 h 3309298"/>
                <a:gd name="connsiteX518" fmla="*/ 143993 w 2979516"/>
                <a:gd name="connsiteY518" fmla="*/ 1655480 h 3309298"/>
                <a:gd name="connsiteX519" fmla="*/ 140779 w 2979516"/>
                <a:gd name="connsiteY519" fmla="*/ 1655480 h 3309298"/>
                <a:gd name="connsiteX520" fmla="*/ 137565 w 2979516"/>
                <a:gd name="connsiteY520" fmla="*/ 1655480 h 3309298"/>
                <a:gd name="connsiteX521" fmla="*/ 134351 w 2979516"/>
                <a:gd name="connsiteY521" fmla="*/ 1655480 h 3309298"/>
                <a:gd name="connsiteX522" fmla="*/ 131137 w 2979516"/>
                <a:gd name="connsiteY522" fmla="*/ 1652449 h 3309298"/>
                <a:gd name="connsiteX523" fmla="*/ 131137 w 2979516"/>
                <a:gd name="connsiteY523" fmla="*/ 1649418 h 3309298"/>
                <a:gd name="connsiteX524" fmla="*/ 131137 w 2979516"/>
                <a:gd name="connsiteY524" fmla="*/ 1646388 h 3309298"/>
                <a:gd name="connsiteX525" fmla="*/ 131137 w 2979516"/>
                <a:gd name="connsiteY525" fmla="*/ 1643357 h 3309298"/>
                <a:gd name="connsiteX526" fmla="*/ 134351 w 2979516"/>
                <a:gd name="connsiteY526" fmla="*/ 1640327 h 3309298"/>
                <a:gd name="connsiteX527" fmla="*/ 137565 w 2979516"/>
                <a:gd name="connsiteY527" fmla="*/ 1640327 h 3309298"/>
                <a:gd name="connsiteX528" fmla="*/ 140779 w 2979516"/>
                <a:gd name="connsiteY528" fmla="*/ 1637296 h 3309298"/>
                <a:gd name="connsiteX529" fmla="*/ 56568 w 2979516"/>
                <a:gd name="connsiteY529" fmla="*/ 1637296 h 3309298"/>
                <a:gd name="connsiteX530" fmla="*/ 59782 w 2979516"/>
                <a:gd name="connsiteY530" fmla="*/ 1640382 h 3309298"/>
                <a:gd name="connsiteX531" fmla="*/ 66211 w 2979516"/>
                <a:gd name="connsiteY531" fmla="*/ 1643467 h 3309298"/>
                <a:gd name="connsiteX532" fmla="*/ 69425 w 2979516"/>
                <a:gd name="connsiteY532" fmla="*/ 1652724 h 3309298"/>
                <a:gd name="connsiteX533" fmla="*/ 69425 w 2979516"/>
                <a:gd name="connsiteY533" fmla="*/ 1655810 h 3309298"/>
                <a:gd name="connsiteX534" fmla="*/ 66211 w 2979516"/>
                <a:gd name="connsiteY534" fmla="*/ 1661981 h 3309298"/>
                <a:gd name="connsiteX535" fmla="*/ 62996 w 2979516"/>
                <a:gd name="connsiteY535" fmla="*/ 1665067 h 3309298"/>
                <a:gd name="connsiteX536" fmla="*/ 59782 w 2979516"/>
                <a:gd name="connsiteY536" fmla="*/ 1668152 h 3309298"/>
                <a:gd name="connsiteX537" fmla="*/ 53354 w 2979516"/>
                <a:gd name="connsiteY537" fmla="*/ 1668152 h 3309298"/>
                <a:gd name="connsiteX538" fmla="*/ 46925 w 2979516"/>
                <a:gd name="connsiteY538" fmla="*/ 1665067 h 3309298"/>
                <a:gd name="connsiteX539" fmla="*/ 43711 w 2979516"/>
                <a:gd name="connsiteY539" fmla="*/ 1661981 h 3309298"/>
                <a:gd name="connsiteX540" fmla="*/ 40497 w 2979516"/>
                <a:gd name="connsiteY540" fmla="*/ 1655810 h 3309298"/>
                <a:gd name="connsiteX541" fmla="*/ 40497 w 2979516"/>
                <a:gd name="connsiteY541" fmla="*/ 1649639 h 3309298"/>
                <a:gd name="connsiteX542" fmla="*/ 43711 w 2979516"/>
                <a:gd name="connsiteY542" fmla="*/ 1643467 h 3309298"/>
                <a:gd name="connsiteX543" fmla="*/ 43711 w 2979516"/>
                <a:gd name="connsiteY543" fmla="*/ 1640382 h 3309298"/>
                <a:gd name="connsiteX544" fmla="*/ 50139 w 2979516"/>
                <a:gd name="connsiteY544" fmla="*/ 1640382 h 3309298"/>
                <a:gd name="connsiteX545" fmla="*/ 56568 w 2979516"/>
                <a:gd name="connsiteY545" fmla="*/ 1637296 h 3309298"/>
                <a:gd name="connsiteX546" fmla="*/ 2864451 w 2979516"/>
                <a:gd name="connsiteY546" fmla="*/ 1616084 h 3309298"/>
                <a:gd name="connsiteX547" fmla="*/ 2867665 w 2979516"/>
                <a:gd name="connsiteY547" fmla="*/ 1616084 h 3309298"/>
                <a:gd name="connsiteX548" fmla="*/ 2870879 w 2979516"/>
                <a:gd name="connsiteY548" fmla="*/ 1616084 h 3309298"/>
                <a:gd name="connsiteX549" fmla="*/ 2874093 w 2979516"/>
                <a:gd name="connsiteY549" fmla="*/ 1618977 h 3309298"/>
                <a:gd name="connsiteX550" fmla="*/ 2877307 w 2979516"/>
                <a:gd name="connsiteY550" fmla="*/ 1621870 h 3309298"/>
                <a:gd name="connsiteX551" fmla="*/ 2877307 w 2979516"/>
                <a:gd name="connsiteY551" fmla="*/ 1624763 h 3309298"/>
                <a:gd name="connsiteX552" fmla="*/ 2877307 w 2979516"/>
                <a:gd name="connsiteY552" fmla="*/ 1627655 h 3309298"/>
                <a:gd name="connsiteX553" fmla="*/ 2874093 w 2979516"/>
                <a:gd name="connsiteY553" fmla="*/ 1630548 h 3309298"/>
                <a:gd name="connsiteX554" fmla="*/ 2874093 w 2979516"/>
                <a:gd name="connsiteY554" fmla="*/ 1633441 h 3309298"/>
                <a:gd name="connsiteX555" fmla="*/ 2870879 w 2979516"/>
                <a:gd name="connsiteY555" fmla="*/ 1633441 h 3309298"/>
                <a:gd name="connsiteX556" fmla="*/ 2867665 w 2979516"/>
                <a:gd name="connsiteY556" fmla="*/ 1633441 h 3309298"/>
                <a:gd name="connsiteX557" fmla="*/ 2864451 w 2979516"/>
                <a:gd name="connsiteY557" fmla="*/ 1633441 h 3309298"/>
                <a:gd name="connsiteX558" fmla="*/ 2861236 w 2979516"/>
                <a:gd name="connsiteY558" fmla="*/ 1630548 h 3309298"/>
                <a:gd name="connsiteX559" fmla="*/ 2858022 w 2979516"/>
                <a:gd name="connsiteY559" fmla="*/ 1630548 h 3309298"/>
                <a:gd name="connsiteX560" fmla="*/ 2858022 w 2979516"/>
                <a:gd name="connsiteY560" fmla="*/ 1627655 h 3309298"/>
                <a:gd name="connsiteX561" fmla="*/ 2858022 w 2979516"/>
                <a:gd name="connsiteY561" fmla="*/ 1621870 h 3309298"/>
                <a:gd name="connsiteX562" fmla="*/ 2858022 w 2979516"/>
                <a:gd name="connsiteY562" fmla="*/ 1618977 h 3309298"/>
                <a:gd name="connsiteX563" fmla="*/ 2861236 w 2979516"/>
                <a:gd name="connsiteY563" fmla="*/ 1618977 h 3309298"/>
                <a:gd name="connsiteX564" fmla="*/ 2864451 w 2979516"/>
                <a:gd name="connsiteY564" fmla="*/ 1616084 h 3309298"/>
                <a:gd name="connsiteX565" fmla="*/ 2233191 w 2979516"/>
                <a:gd name="connsiteY565" fmla="*/ 1604513 h 3309298"/>
                <a:gd name="connsiteX566" fmla="*/ 2251270 w 2979516"/>
                <a:gd name="connsiteY566" fmla="*/ 1610526 h 3309298"/>
                <a:gd name="connsiteX567" fmla="*/ 2266337 w 2979516"/>
                <a:gd name="connsiteY567" fmla="*/ 1619544 h 3309298"/>
                <a:gd name="connsiteX568" fmla="*/ 2278390 w 2979516"/>
                <a:gd name="connsiteY568" fmla="*/ 1634575 h 3309298"/>
                <a:gd name="connsiteX569" fmla="*/ 2281403 w 2979516"/>
                <a:gd name="connsiteY569" fmla="*/ 1652612 h 3309298"/>
                <a:gd name="connsiteX570" fmla="*/ 2281403 w 2979516"/>
                <a:gd name="connsiteY570" fmla="*/ 1658625 h 3309298"/>
                <a:gd name="connsiteX571" fmla="*/ 2275377 w 2979516"/>
                <a:gd name="connsiteY571" fmla="*/ 1682674 h 3309298"/>
                <a:gd name="connsiteX572" fmla="*/ 2266337 w 2979516"/>
                <a:gd name="connsiteY572" fmla="*/ 1691693 h 3309298"/>
                <a:gd name="connsiteX573" fmla="*/ 2245244 w 2979516"/>
                <a:gd name="connsiteY573" fmla="*/ 1703718 h 3309298"/>
                <a:gd name="connsiteX574" fmla="*/ 2233191 w 2979516"/>
                <a:gd name="connsiteY574" fmla="*/ 1706724 h 3309298"/>
                <a:gd name="connsiteX575" fmla="*/ 2215111 w 2979516"/>
                <a:gd name="connsiteY575" fmla="*/ 1700712 h 3309298"/>
                <a:gd name="connsiteX576" fmla="*/ 2197031 w 2979516"/>
                <a:gd name="connsiteY576" fmla="*/ 1691693 h 3309298"/>
                <a:gd name="connsiteX577" fmla="*/ 2187992 w 2979516"/>
                <a:gd name="connsiteY577" fmla="*/ 1676662 h 3309298"/>
                <a:gd name="connsiteX578" fmla="*/ 2184978 w 2979516"/>
                <a:gd name="connsiteY578" fmla="*/ 1658625 h 3309298"/>
                <a:gd name="connsiteX579" fmla="*/ 2184978 w 2979516"/>
                <a:gd name="connsiteY579" fmla="*/ 1652612 h 3309298"/>
                <a:gd name="connsiteX580" fmla="*/ 2191005 w 2979516"/>
                <a:gd name="connsiteY580" fmla="*/ 1628563 h 3309298"/>
                <a:gd name="connsiteX581" fmla="*/ 2197031 w 2979516"/>
                <a:gd name="connsiteY581" fmla="*/ 1619544 h 3309298"/>
                <a:gd name="connsiteX582" fmla="*/ 2221138 w 2979516"/>
                <a:gd name="connsiteY582" fmla="*/ 1607519 h 3309298"/>
                <a:gd name="connsiteX583" fmla="*/ 2233191 w 2979516"/>
                <a:gd name="connsiteY583" fmla="*/ 1604513 h 3309298"/>
                <a:gd name="connsiteX584" fmla="*/ 381069 w 2979516"/>
                <a:gd name="connsiteY584" fmla="*/ 1589085 h 3309298"/>
                <a:gd name="connsiteX585" fmla="*/ 387241 w 2979516"/>
                <a:gd name="connsiteY585" fmla="*/ 1589085 h 3309298"/>
                <a:gd name="connsiteX586" fmla="*/ 396497 w 2979516"/>
                <a:gd name="connsiteY586" fmla="*/ 1592042 h 3309298"/>
                <a:gd name="connsiteX587" fmla="*/ 402669 w 2979516"/>
                <a:gd name="connsiteY587" fmla="*/ 1597956 h 3309298"/>
                <a:gd name="connsiteX588" fmla="*/ 408840 w 2979516"/>
                <a:gd name="connsiteY588" fmla="*/ 1603870 h 3309298"/>
                <a:gd name="connsiteX589" fmla="*/ 408840 w 2979516"/>
                <a:gd name="connsiteY589" fmla="*/ 1612742 h 3309298"/>
                <a:gd name="connsiteX590" fmla="*/ 408840 w 2979516"/>
                <a:gd name="connsiteY590" fmla="*/ 1615699 h 3309298"/>
                <a:gd name="connsiteX591" fmla="*/ 402669 w 2979516"/>
                <a:gd name="connsiteY591" fmla="*/ 1624570 h 3309298"/>
                <a:gd name="connsiteX592" fmla="*/ 399583 w 2979516"/>
                <a:gd name="connsiteY592" fmla="*/ 1630484 h 3309298"/>
                <a:gd name="connsiteX593" fmla="*/ 387241 w 2979516"/>
                <a:gd name="connsiteY593" fmla="*/ 1633441 h 3309298"/>
                <a:gd name="connsiteX594" fmla="*/ 381069 w 2979516"/>
                <a:gd name="connsiteY594" fmla="*/ 1633441 h 3309298"/>
                <a:gd name="connsiteX595" fmla="*/ 374898 w 2979516"/>
                <a:gd name="connsiteY595" fmla="*/ 1633441 h 3309298"/>
                <a:gd name="connsiteX596" fmla="*/ 365641 w 2979516"/>
                <a:gd name="connsiteY596" fmla="*/ 1627527 h 3309298"/>
                <a:gd name="connsiteX597" fmla="*/ 362556 w 2979516"/>
                <a:gd name="connsiteY597" fmla="*/ 1618656 h 3309298"/>
                <a:gd name="connsiteX598" fmla="*/ 362556 w 2979516"/>
                <a:gd name="connsiteY598" fmla="*/ 1609785 h 3309298"/>
                <a:gd name="connsiteX599" fmla="*/ 365641 w 2979516"/>
                <a:gd name="connsiteY599" fmla="*/ 1597956 h 3309298"/>
                <a:gd name="connsiteX600" fmla="*/ 371813 w 2979516"/>
                <a:gd name="connsiteY600" fmla="*/ 1592042 h 3309298"/>
                <a:gd name="connsiteX601" fmla="*/ 381069 w 2979516"/>
                <a:gd name="connsiteY601" fmla="*/ 1589085 h 3309298"/>
                <a:gd name="connsiteX602" fmla="*/ 2948018 w 2979516"/>
                <a:gd name="connsiteY602" fmla="*/ 1574621 h 3309298"/>
                <a:gd name="connsiteX603" fmla="*/ 2960017 w 2979516"/>
                <a:gd name="connsiteY603" fmla="*/ 1576871 h 3309298"/>
                <a:gd name="connsiteX604" fmla="*/ 2945018 w 2979516"/>
                <a:gd name="connsiteY604" fmla="*/ 1585870 h 3309298"/>
                <a:gd name="connsiteX605" fmla="*/ 2948018 w 2979516"/>
                <a:gd name="connsiteY605" fmla="*/ 1574621 h 3309298"/>
                <a:gd name="connsiteX606" fmla="*/ 2886249 w 2979516"/>
                <a:gd name="connsiteY606" fmla="*/ 1565943 h 3309298"/>
                <a:gd name="connsiteX607" fmla="*/ 2895190 w 2979516"/>
                <a:gd name="connsiteY607" fmla="*/ 1565943 h 3309298"/>
                <a:gd name="connsiteX608" fmla="*/ 2898170 w 2979516"/>
                <a:gd name="connsiteY608" fmla="*/ 1565943 h 3309298"/>
                <a:gd name="connsiteX609" fmla="*/ 2904131 w 2979516"/>
                <a:gd name="connsiteY609" fmla="*/ 1568836 h 3309298"/>
                <a:gd name="connsiteX610" fmla="*/ 2907112 w 2979516"/>
                <a:gd name="connsiteY610" fmla="*/ 1571729 h 3309298"/>
                <a:gd name="connsiteX611" fmla="*/ 2910092 w 2979516"/>
                <a:gd name="connsiteY611" fmla="*/ 1577514 h 3309298"/>
                <a:gd name="connsiteX612" fmla="*/ 2907112 w 2979516"/>
                <a:gd name="connsiteY612" fmla="*/ 1583300 h 3309298"/>
                <a:gd name="connsiteX613" fmla="*/ 2907112 w 2979516"/>
                <a:gd name="connsiteY613" fmla="*/ 1589086 h 3309298"/>
                <a:gd name="connsiteX614" fmla="*/ 2901151 w 2979516"/>
                <a:gd name="connsiteY614" fmla="*/ 1591978 h 3309298"/>
                <a:gd name="connsiteX615" fmla="*/ 2892210 w 2979516"/>
                <a:gd name="connsiteY615" fmla="*/ 1594871 h 3309298"/>
                <a:gd name="connsiteX616" fmla="*/ 2889229 w 2979516"/>
                <a:gd name="connsiteY616" fmla="*/ 1594871 h 3309298"/>
                <a:gd name="connsiteX617" fmla="*/ 2883268 w 2979516"/>
                <a:gd name="connsiteY617" fmla="*/ 1589086 h 3309298"/>
                <a:gd name="connsiteX618" fmla="*/ 2880288 w 2979516"/>
                <a:gd name="connsiteY618" fmla="*/ 1586193 h 3309298"/>
                <a:gd name="connsiteX619" fmla="*/ 2880288 w 2979516"/>
                <a:gd name="connsiteY619" fmla="*/ 1580407 h 3309298"/>
                <a:gd name="connsiteX620" fmla="*/ 2880288 w 2979516"/>
                <a:gd name="connsiteY620" fmla="*/ 1577514 h 3309298"/>
                <a:gd name="connsiteX621" fmla="*/ 2880288 w 2979516"/>
                <a:gd name="connsiteY621" fmla="*/ 1571729 h 3309298"/>
                <a:gd name="connsiteX622" fmla="*/ 2886249 w 2979516"/>
                <a:gd name="connsiteY622" fmla="*/ 1565943 h 3309298"/>
                <a:gd name="connsiteX623" fmla="*/ 2801975 w 2979516"/>
                <a:gd name="connsiteY623" fmla="*/ 1550515 h 3309298"/>
                <a:gd name="connsiteX624" fmla="*/ 2811015 w 2979516"/>
                <a:gd name="connsiteY624" fmla="*/ 1550515 h 3309298"/>
                <a:gd name="connsiteX625" fmla="*/ 2820055 w 2979516"/>
                <a:gd name="connsiteY625" fmla="*/ 1553528 h 3309298"/>
                <a:gd name="connsiteX626" fmla="*/ 2826082 w 2979516"/>
                <a:gd name="connsiteY626" fmla="*/ 1562568 h 3309298"/>
                <a:gd name="connsiteX627" fmla="*/ 2829095 w 2979516"/>
                <a:gd name="connsiteY627" fmla="*/ 1574622 h 3309298"/>
                <a:gd name="connsiteX628" fmla="*/ 2829095 w 2979516"/>
                <a:gd name="connsiteY628" fmla="*/ 1580648 h 3309298"/>
                <a:gd name="connsiteX629" fmla="*/ 2823069 w 2979516"/>
                <a:gd name="connsiteY629" fmla="*/ 1589688 h 3309298"/>
                <a:gd name="connsiteX630" fmla="*/ 2817042 w 2979516"/>
                <a:gd name="connsiteY630" fmla="*/ 1592702 h 3309298"/>
                <a:gd name="connsiteX631" fmla="*/ 2808002 w 2979516"/>
                <a:gd name="connsiteY631" fmla="*/ 1595715 h 3309298"/>
                <a:gd name="connsiteX632" fmla="*/ 2798962 w 2979516"/>
                <a:gd name="connsiteY632" fmla="*/ 1595715 h 3309298"/>
                <a:gd name="connsiteX633" fmla="*/ 2792935 w 2979516"/>
                <a:gd name="connsiteY633" fmla="*/ 1592702 h 3309298"/>
                <a:gd name="connsiteX634" fmla="*/ 2786909 w 2979516"/>
                <a:gd name="connsiteY634" fmla="*/ 1586675 h 3309298"/>
                <a:gd name="connsiteX635" fmla="*/ 2783896 w 2979516"/>
                <a:gd name="connsiteY635" fmla="*/ 1583662 h 3309298"/>
                <a:gd name="connsiteX636" fmla="*/ 2780882 w 2979516"/>
                <a:gd name="connsiteY636" fmla="*/ 1571608 h 3309298"/>
                <a:gd name="connsiteX637" fmla="*/ 2783896 w 2979516"/>
                <a:gd name="connsiteY637" fmla="*/ 1568595 h 3309298"/>
                <a:gd name="connsiteX638" fmla="*/ 2789922 w 2979516"/>
                <a:gd name="connsiteY638" fmla="*/ 1556542 h 3309298"/>
                <a:gd name="connsiteX639" fmla="*/ 2792935 w 2979516"/>
                <a:gd name="connsiteY639" fmla="*/ 1553528 h 3309298"/>
                <a:gd name="connsiteX640" fmla="*/ 2801975 w 2979516"/>
                <a:gd name="connsiteY640" fmla="*/ 1550515 h 3309298"/>
                <a:gd name="connsiteX641" fmla="*/ 218280 w 2979516"/>
                <a:gd name="connsiteY641" fmla="*/ 1511748 h 3309298"/>
                <a:gd name="connsiteX642" fmla="*/ 234311 w 2979516"/>
                <a:gd name="connsiteY642" fmla="*/ 1520585 h 3309298"/>
                <a:gd name="connsiteX643" fmla="*/ 197670 w 2979516"/>
                <a:gd name="connsiteY643" fmla="*/ 1550670 h 3309298"/>
                <a:gd name="connsiteX644" fmla="*/ 218280 w 2979516"/>
                <a:gd name="connsiteY644" fmla="*/ 1511748 h 3309298"/>
                <a:gd name="connsiteX645" fmla="*/ 2933618 w 2979516"/>
                <a:gd name="connsiteY645" fmla="*/ 1502302 h 3309298"/>
                <a:gd name="connsiteX646" fmla="*/ 2936704 w 2979516"/>
                <a:gd name="connsiteY646" fmla="*/ 1502302 h 3309298"/>
                <a:gd name="connsiteX647" fmla="*/ 2939790 w 2979516"/>
                <a:gd name="connsiteY647" fmla="*/ 1502302 h 3309298"/>
                <a:gd name="connsiteX648" fmla="*/ 2942875 w 2979516"/>
                <a:gd name="connsiteY648" fmla="*/ 1505388 h 3309298"/>
                <a:gd name="connsiteX649" fmla="*/ 2942875 w 2979516"/>
                <a:gd name="connsiteY649" fmla="*/ 1508473 h 3309298"/>
                <a:gd name="connsiteX650" fmla="*/ 2942875 w 2979516"/>
                <a:gd name="connsiteY650" fmla="*/ 1511559 h 3309298"/>
                <a:gd name="connsiteX651" fmla="*/ 2942875 w 2979516"/>
                <a:gd name="connsiteY651" fmla="*/ 1514645 h 3309298"/>
                <a:gd name="connsiteX652" fmla="*/ 2939790 w 2979516"/>
                <a:gd name="connsiteY652" fmla="*/ 1514645 h 3309298"/>
                <a:gd name="connsiteX653" fmla="*/ 2936704 w 2979516"/>
                <a:gd name="connsiteY653" fmla="*/ 1517730 h 3309298"/>
                <a:gd name="connsiteX654" fmla="*/ 2933618 w 2979516"/>
                <a:gd name="connsiteY654" fmla="*/ 1517730 h 3309298"/>
                <a:gd name="connsiteX655" fmla="*/ 2930533 w 2979516"/>
                <a:gd name="connsiteY655" fmla="*/ 1514645 h 3309298"/>
                <a:gd name="connsiteX656" fmla="*/ 2930533 w 2979516"/>
                <a:gd name="connsiteY656" fmla="*/ 1511559 h 3309298"/>
                <a:gd name="connsiteX657" fmla="*/ 2927447 w 2979516"/>
                <a:gd name="connsiteY657" fmla="*/ 1508473 h 3309298"/>
                <a:gd name="connsiteX658" fmla="*/ 2930533 w 2979516"/>
                <a:gd name="connsiteY658" fmla="*/ 1508473 h 3309298"/>
                <a:gd name="connsiteX659" fmla="*/ 2930533 w 2979516"/>
                <a:gd name="connsiteY659" fmla="*/ 1505388 h 3309298"/>
                <a:gd name="connsiteX660" fmla="*/ 2933618 w 2979516"/>
                <a:gd name="connsiteY660" fmla="*/ 1502302 h 3309298"/>
                <a:gd name="connsiteX661" fmla="*/ 2707424 w 2979516"/>
                <a:gd name="connsiteY661" fmla="*/ 1498445 h 3309298"/>
                <a:gd name="connsiteX662" fmla="*/ 2713736 w 2979516"/>
                <a:gd name="connsiteY662" fmla="*/ 1498445 h 3309298"/>
                <a:gd name="connsiteX663" fmla="*/ 2716892 w 2979516"/>
                <a:gd name="connsiteY663" fmla="*/ 1498445 h 3309298"/>
                <a:gd name="connsiteX664" fmla="*/ 2723203 w 2979516"/>
                <a:gd name="connsiteY664" fmla="*/ 1498445 h 3309298"/>
                <a:gd name="connsiteX665" fmla="*/ 2726359 w 2979516"/>
                <a:gd name="connsiteY665" fmla="*/ 1501531 h 3309298"/>
                <a:gd name="connsiteX666" fmla="*/ 2729515 w 2979516"/>
                <a:gd name="connsiteY666" fmla="*/ 1507702 h 3309298"/>
                <a:gd name="connsiteX667" fmla="*/ 2732670 w 2979516"/>
                <a:gd name="connsiteY667" fmla="*/ 1513873 h 3309298"/>
                <a:gd name="connsiteX668" fmla="*/ 2729515 w 2979516"/>
                <a:gd name="connsiteY668" fmla="*/ 1516959 h 3309298"/>
                <a:gd name="connsiteX669" fmla="*/ 2726359 w 2979516"/>
                <a:gd name="connsiteY669" fmla="*/ 1523130 h 3309298"/>
                <a:gd name="connsiteX670" fmla="*/ 2723203 w 2979516"/>
                <a:gd name="connsiteY670" fmla="*/ 1526216 h 3309298"/>
                <a:gd name="connsiteX671" fmla="*/ 2716892 w 2979516"/>
                <a:gd name="connsiteY671" fmla="*/ 1529301 h 3309298"/>
                <a:gd name="connsiteX672" fmla="*/ 2713736 w 2979516"/>
                <a:gd name="connsiteY672" fmla="*/ 1529301 h 3309298"/>
                <a:gd name="connsiteX673" fmla="*/ 2707424 w 2979516"/>
                <a:gd name="connsiteY673" fmla="*/ 1526216 h 3309298"/>
                <a:gd name="connsiteX674" fmla="*/ 2704269 w 2979516"/>
                <a:gd name="connsiteY674" fmla="*/ 1523130 h 3309298"/>
                <a:gd name="connsiteX675" fmla="*/ 2697957 w 2979516"/>
                <a:gd name="connsiteY675" fmla="*/ 1516959 h 3309298"/>
                <a:gd name="connsiteX676" fmla="*/ 2697957 w 2979516"/>
                <a:gd name="connsiteY676" fmla="*/ 1513873 h 3309298"/>
                <a:gd name="connsiteX677" fmla="*/ 2697957 w 2979516"/>
                <a:gd name="connsiteY677" fmla="*/ 1507702 h 3309298"/>
                <a:gd name="connsiteX678" fmla="*/ 2701113 w 2979516"/>
                <a:gd name="connsiteY678" fmla="*/ 1501531 h 3309298"/>
                <a:gd name="connsiteX679" fmla="*/ 2707424 w 2979516"/>
                <a:gd name="connsiteY679" fmla="*/ 1498445 h 3309298"/>
                <a:gd name="connsiteX680" fmla="*/ 2827938 w 2979516"/>
                <a:gd name="connsiteY680" fmla="*/ 1492660 h 3309298"/>
                <a:gd name="connsiteX681" fmla="*/ 2834109 w 2979516"/>
                <a:gd name="connsiteY681" fmla="*/ 1492660 h 3309298"/>
                <a:gd name="connsiteX682" fmla="*/ 2840280 w 2979516"/>
                <a:gd name="connsiteY682" fmla="*/ 1495746 h 3309298"/>
                <a:gd name="connsiteX683" fmla="*/ 2843366 w 2979516"/>
                <a:gd name="connsiteY683" fmla="*/ 1498831 h 3309298"/>
                <a:gd name="connsiteX684" fmla="*/ 2846451 w 2979516"/>
                <a:gd name="connsiteY684" fmla="*/ 1501917 h 3309298"/>
                <a:gd name="connsiteX685" fmla="*/ 2846451 w 2979516"/>
                <a:gd name="connsiteY685" fmla="*/ 1508088 h 3309298"/>
                <a:gd name="connsiteX686" fmla="*/ 2846451 w 2979516"/>
                <a:gd name="connsiteY686" fmla="*/ 1511174 h 3309298"/>
                <a:gd name="connsiteX687" fmla="*/ 2843366 w 2979516"/>
                <a:gd name="connsiteY687" fmla="*/ 1520431 h 3309298"/>
                <a:gd name="connsiteX688" fmla="*/ 2840280 w 2979516"/>
                <a:gd name="connsiteY688" fmla="*/ 1520431 h 3309298"/>
                <a:gd name="connsiteX689" fmla="*/ 2834109 w 2979516"/>
                <a:gd name="connsiteY689" fmla="*/ 1523516 h 3309298"/>
                <a:gd name="connsiteX690" fmla="*/ 2827938 w 2979516"/>
                <a:gd name="connsiteY690" fmla="*/ 1523516 h 3309298"/>
                <a:gd name="connsiteX691" fmla="*/ 2821766 w 2979516"/>
                <a:gd name="connsiteY691" fmla="*/ 1520431 h 3309298"/>
                <a:gd name="connsiteX692" fmla="*/ 2818681 w 2979516"/>
                <a:gd name="connsiteY692" fmla="*/ 1517345 h 3309298"/>
                <a:gd name="connsiteX693" fmla="*/ 2818681 w 2979516"/>
                <a:gd name="connsiteY693" fmla="*/ 1514259 h 3309298"/>
                <a:gd name="connsiteX694" fmla="*/ 2815595 w 2979516"/>
                <a:gd name="connsiteY694" fmla="*/ 1508088 h 3309298"/>
                <a:gd name="connsiteX695" fmla="*/ 2815595 w 2979516"/>
                <a:gd name="connsiteY695" fmla="*/ 1505003 h 3309298"/>
                <a:gd name="connsiteX696" fmla="*/ 2821766 w 2979516"/>
                <a:gd name="connsiteY696" fmla="*/ 1495746 h 3309298"/>
                <a:gd name="connsiteX697" fmla="*/ 2824852 w 2979516"/>
                <a:gd name="connsiteY697" fmla="*/ 1495746 h 3309298"/>
                <a:gd name="connsiteX698" fmla="*/ 2827938 w 2979516"/>
                <a:gd name="connsiteY698" fmla="*/ 1492660 h 3309298"/>
                <a:gd name="connsiteX699" fmla="*/ 1242115 w 2979516"/>
                <a:gd name="connsiteY699" fmla="*/ 1457947 h 3309298"/>
                <a:gd name="connsiteX700" fmla="*/ 1251171 w 2979516"/>
                <a:gd name="connsiteY700" fmla="*/ 1457947 h 3309298"/>
                <a:gd name="connsiteX701" fmla="*/ 1269282 w 2979516"/>
                <a:gd name="connsiteY701" fmla="*/ 1460882 h 3309298"/>
                <a:gd name="connsiteX702" fmla="*/ 1275319 w 2979516"/>
                <a:gd name="connsiteY702" fmla="*/ 1466751 h 3309298"/>
                <a:gd name="connsiteX703" fmla="*/ 1281356 w 2979516"/>
                <a:gd name="connsiteY703" fmla="*/ 1478490 h 3309298"/>
                <a:gd name="connsiteX704" fmla="*/ 1284374 w 2979516"/>
                <a:gd name="connsiteY704" fmla="*/ 1490229 h 3309298"/>
                <a:gd name="connsiteX705" fmla="*/ 1281356 w 2979516"/>
                <a:gd name="connsiteY705" fmla="*/ 1501968 h 3309298"/>
                <a:gd name="connsiteX706" fmla="*/ 1275319 w 2979516"/>
                <a:gd name="connsiteY706" fmla="*/ 1510772 h 3309298"/>
                <a:gd name="connsiteX707" fmla="*/ 1272300 w 2979516"/>
                <a:gd name="connsiteY707" fmla="*/ 1516641 h 3309298"/>
                <a:gd name="connsiteX708" fmla="*/ 1257208 w 2979516"/>
                <a:gd name="connsiteY708" fmla="*/ 1522510 h 3309298"/>
                <a:gd name="connsiteX709" fmla="*/ 1248152 w 2979516"/>
                <a:gd name="connsiteY709" fmla="*/ 1525445 h 3309298"/>
                <a:gd name="connsiteX710" fmla="*/ 1233059 w 2979516"/>
                <a:gd name="connsiteY710" fmla="*/ 1519576 h 3309298"/>
                <a:gd name="connsiteX711" fmla="*/ 1224004 w 2979516"/>
                <a:gd name="connsiteY711" fmla="*/ 1516641 h 3309298"/>
                <a:gd name="connsiteX712" fmla="*/ 1217967 w 2979516"/>
                <a:gd name="connsiteY712" fmla="*/ 1504902 h 3309298"/>
                <a:gd name="connsiteX713" fmla="*/ 1214948 w 2979516"/>
                <a:gd name="connsiteY713" fmla="*/ 1493163 h 3309298"/>
                <a:gd name="connsiteX714" fmla="*/ 1217967 w 2979516"/>
                <a:gd name="connsiteY714" fmla="*/ 1481425 h 3309298"/>
                <a:gd name="connsiteX715" fmla="*/ 1224004 w 2979516"/>
                <a:gd name="connsiteY715" fmla="*/ 1469686 h 3309298"/>
                <a:gd name="connsiteX716" fmla="*/ 1230041 w 2979516"/>
                <a:gd name="connsiteY716" fmla="*/ 1466751 h 3309298"/>
                <a:gd name="connsiteX717" fmla="*/ 1242115 w 2979516"/>
                <a:gd name="connsiteY717" fmla="*/ 1457947 h 3309298"/>
                <a:gd name="connsiteX718" fmla="*/ 2794381 w 2979516"/>
                <a:gd name="connsiteY718" fmla="*/ 1448304 h 3309298"/>
                <a:gd name="connsiteX719" fmla="*/ 2797756 w 2979516"/>
                <a:gd name="connsiteY719" fmla="*/ 1448304 h 3309298"/>
                <a:gd name="connsiteX720" fmla="*/ 2801131 w 2979516"/>
                <a:gd name="connsiteY720" fmla="*/ 1448304 h 3309298"/>
                <a:gd name="connsiteX721" fmla="*/ 2804506 w 2979516"/>
                <a:gd name="connsiteY721" fmla="*/ 1448304 h 3309298"/>
                <a:gd name="connsiteX722" fmla="*/ 2807881 w 2979516"/>
                <a:gd name="connsiteY722" fmla="*/ 1448304 h 3309298"/>
                <a:gd name="connsiteX723" fmla="*/ 2807881 w 2979516"/>
                <a:gd name="connsiteY723" fmla="*/ 1451197 h 3309298"/>
                <a:gd name="connsiteX724" fmla="*/ 2807881 w 2979516"/>
                <a:gd name="connsiteY724" fmla="*/ 1454089 h 3309298"/>
                <a:gd name="connsiteX725" fmla="*/ 2807881 w 2979516"/>
                <a:gd name="connsiteY725" fmla="*/ 1456982 h 3309298"/>
                <a:gd name="connsiteX726" fmla="*/ 2804506 w 2979516"/>
                <a:gd name="connsiteY726" fmla="*/ 1456982 h 3309298"/>
                <a:gd name="connsiteX727" fmla="*/ 2801131 w 2979516"/>
                <a:gd name="connsiteY727" fmla="*/ 1459875 h 3309298"/>
                <a:gd name="connsiteX728" fmla="*/ 2797756 w 2979516"/>
                <a:gd name="connsiteY728" fmla="*/ 1459875 h 3309298"/>
                <a:gd name="connsiteX729" fmla="*/ 2794381 w 2979516"/>
                <a:gd name="connsiteY729" fmla="*/ 1456982 h 3309298"/>
                <a:gd name="connsiteX730" fmla="*/ 2794381 w 2979516"/>
                <a:gd name="connsiteY730" fmla="*/ 1454089 h 3309298"/>
                <a:gd name="connsiteX731" fmla="*/ 2794381 w 2979516"/>
                <a:gd name="connsiteY731" fmla="*/ 1451197 h 3309298"/>
                <a:gd name="connsiteX732" fmla="*/ 2794381 w 2979516"/>
                <a:gd name="connsiteY732" fmla="*/ 1448304 h 3309298"/>
                <a:gd name="connsiteX733" fmla="*/ 2957917 w 2979516"/>
                <a:gd name="connsiteY733" fmla="*/ 1438662 h 3309298"/>
                <a:gd name="connsiteX734" fmla="*/ 2964088 w 2979516"/>
                <a:gd name="connsiteY734" fmla="*/ 1438662 h 3309298"/>
                <a:gd name="connsiteX735" fmla="*/ 2970259 w 2979516"/>
                <a:gd name="connsiteY735" fmla="*/ 1438662 h 3309298"/>
                <a:gd name="connsiteX736" fmla="*/ 2973345 w 2979516"/>
                <a:gd name="connsiteY736" fmla="*/ 1441747 h 3309298"/>
                <a:gd name="connsiteX737" fmla="*/ 2979516 w 2979516"/>
                <a:gd name="connsiteY737" fmla="*/ 1444833 h 3309298"/>
                <a:gd name="connsiteX738" fmla="*/ 2979516 w 2979516"/>
                <a:gd name="connsiteY738" fmla="*/ 1451004 h 3309298"/>
                <a:gd name="connsiteX739" fmla="*/ 2979516 w 2979516"/>
                <a:gd name="connsiteY739" fmla="*/ 1457175 h 3309298"/>
                <a:gd name="connsiteX740" fmla="*/ 2976431 w 2979516"/>
                <a:gd name="connsiteY740" fmla="*/ 1466433 h 3309298"/>
                <a:gd name="connsiteX741" fmla="*/ 2973345 w 2979516"/>
                <a:gd name="connsiteY741" fmla="*/ 1466433 h 3309298"/>
                <a:gd name="connsiteX742" fmla="*/ 2964088 w 2979516"/>
                <a:gd name="connsiteY742" fmla="*/ 1469518 h 3309298"/>
                <a:gd name="connsiteX743" fmla="*/ 2961003 w 2979516"/>
                <a:gd name="connsiteY743" fmla="*/ 1469518 h 3309298"/>
                <a:gd name="connsiteX744" fmla="*/ 2954831 w 2979516"/>
                <a:gd name="connsiteY744" fmla="*/ 1466433 h 3309298"/>
                <a:gd name="connsiteX745" fmla="*/ 2951746 w 2979516"/>
                <a:gd name="connsiteY745" fmla="*/ 1463347 h 3309298"/>
                <a:gd name="connsiteX746" fmla="*/ 2948660 w 2979516"/>
                <a:gd name="connsiteY746" fmla="*/ 1457175 h 3309298"/>
                <a:gd name="connsiteX747" fmla="*/ 2948660 w 2979516"/>
                <a:gd name="connsiteY747" fmla="*/ 1451004 h 3309298"/>
                <a:gd name="connsiteX748" fmla="*/ 2948660 w 2979516"/>
                <a:gd name="connsiteY748" fmla="*/ 1447919 h 3309298"/>
                <a:gd name="connsiteX749" fmla="*/ 2954831 w 2979516"/>
                <a:gd name="connsiteY749" fmla="*/ 1441747 h 3309298"/>
                <a:gd name="connsiteX750" fmla="*/ 2957917 w 2979516"/>
                <a:gd name="connsiteY750" fmla="*/ 1438662 h 3309298"/>
                <a:gd name="connsiteX751" fmla="*/ 2741027 w 2979516"/>
                <a:gd name="connsiteY751" fmla="*/ 1438662 h 3309298"/>
                <a:gd name="connsiteX752" fmla="*/ 2744241 w 2979516"/>
                <a:gd name="connsiteY752" fmla="*/ 1438662 h 3309298"/>
                <a:gd name="connsiteX753" fmla="*/ 2747455 w 2979516"/>
                <a:gd name="connsiteY753" fmla="*/ 1438662 h 3309298"/>
                <a:gd name="connsiteX754" fmla="*/ 2750669 w 2979516"/>
                <a:gd name="connsiteY754" fmla="*/ 1441876 h 3309298"/>
                <a:gd name="connsiteX755" fmla="*/ 2753883 w 2979516"/>
                <a:gd name="connsiteY755" fmla="*/ 1441876 h 3309298"/>
                <a:gd name="connsiteX756" fmla="*/ 2753883 w 2979516"/>
                <a:gd name="connsiteY756" fmla="*/ 1445090 h 3309298"/>
                <a:gd name="connsiteX757" fmla="*/ 2753883 w 2979516"/>
                <a:gd name="connsiteY757" fmla="*/ 1448304 h 3309298"/>
                <a:gd name="connsiteX758" fmla="*/ 2753883 w 2979516"/>
                <a:gd name="connsiteY758" fmla="*/ 1451519 h 3309298"/>
                <a:gd name="connsiteX759" fmla="*/ 2753883 w 2979516"/>
                <a:gd name="connsiteY759" fmla="*/ 1454733 h 3309298"/>
                <a:gd name="connsiteX760" fmla="*/ 2750669 w 2979516"/>
                <a:gd name="connsiteY760" fmla="*/ 1457947 h 3309298"/>
                <a:gd name="connsiteX761" fmla="*/ 2747455 w 2979516"/>
                <a:gd name="connsiteY761" fmla="*/ 1457947 h 3309298"/>
                <a:gd name="connsiteX762" fmla="*/ 2744241 w 2979516"/>
                <a:gd name="connsiteY762" fmla="*/ 1457947 h 3309298"/>
                <a:gd name="connsiteX763" fmla="*/ 2741027 w 2979516"/>
                <a:gd name="connsiteY763" fmla="*/ 1457947 h 3309298"/>
                <a:gd name="connsiteX764" fmla="*/ 2737812 w 2979516"/>
                <a:gd name="connsiteY764" fmla="*/ 1454733 h 3309298"/>
                <a:gd name="connsiteX765" fmla="*/ 2737812 w 2979516"/>
                <a:gd name="connsiteY765" fmla="*/ 1451519 h 3309298"/>
                <a:gd name="connsiteX766" fmla="*/ 2734598 w 2979516"/>
                <a:gd name="connsiteY766" fmla="*/ 1448304 h 3309298"/>
                <a:gd name="connsiteX767" fmla="*/ 2734598 w 2979516"/>
                <a:gd name="connsiteY767" fmla="*/ 1445090 h 3309298"/>
                <a:gd name="connsiteX768" fmla="*/ 2737812 w 2979516"/>
                <a:gd name="connsiteY768" fmla="*/ 1441876 h 3309298"/>
                <a:gd name="connsiteX769" fmla="*/ 2741027 w 2979516"/>
                <a:gd name="connsiteY769" fmla="*/ 1438662 h 3309298"/>
                <a:gd name="connsiteX770" fmla="*/ 1588112 w 2979516"/>
                <a:gd name="connsiteY770" fmla="*/ 1417448 h 3309298"/>
                <a:gd name="connsiteX771" fmla="*/ 1591108 w 2979516"/>
                <a:gd name="connsiteY771" fmla="*/ 1417448 h 3309298"/>
                <a:gd name="connsiteX772" fmla="*/ 1630056 w 2979516"/>
                <a:gd name="connsiteY772" fmla="*/ 1429447 h 3309298"/>
                <a:gd name="connsiteX773" fmla="*/ 1648033 w 2979516"/>
                <a:gd name="connsiteY773" fmla="*/ 1441447 h 3309298"/>
                <a:gd name="connsiteX774" fmla="*/ 1669005 w 2979516"/>
                <a:gd name="connsiteY774" fmla="*/ 1477446 h 3309298"/>
                <a:gd name="connsiteX775" fmla="*/ 1672001 w 2979516"/>
                <a:gd name="connsiteY775" fmla="*/ 1498445 h 3309298"/>
                <a:gd name="connsiteX776" fmla="*/ 1663013 w 2979516"/>
                <a:gd name="connsiteY776" fmla="*/ 1531443 h 3309298"/>
                <a:gd name="connsiteX777" fmla="*/ 1648033 w 2979516"/>
                <a:gd name="connsiteY777" fmla="*/ 1555442 h 3309298"/>
                <a:gd name="connsiteX778" fmla="*/ 1621068 w 2979516"/>
                <a:gd name="connsiteY778" fmla="*/ 1573441 h 3309298"/>
                <a:gd name="connsiteX779" fmla="*/ 1591108 w 2979516"/>
                <a:gd name="connsiteY779" fmla="*/ 1579441 h 3309298"/>
                <a:gd name="connsiteX780" fmla="*/ 1588112 w 2979516"/>
                <a:gd name="connsiteY780" fmla="*/ 1579441 h 3309298"/>
                <a:gd name="connsiteX781" fmla="*/ 1546167 w 2979516"/>
                <a:gd name="connsiteY781" fmla="*/ 1567442 h 3309298"/>
                <a:gd name="connsiteX782" fmla="*/ 1528191 w 2979516"/>
                <a:gd name="connsiteY782" fmla="*/ 1555442 h 3309298"/>
                <a:gd name="connsiteX783" fmla="*/ 1510214 w 2979516"/>
                <a:gd name="connsiteY783" fmla="*/ 1519444 h 3309298"/>
                <a:gd name="connsiteX784" fmla="*/ 1507218 w 2979516"/>
                <a:gd name="connsiteY784" fmla="*/ 1498445 h 3309298"/>
                <a:gd name="connsiteX785" fmla="*/ 1513210 w 2979516"/>
                <a:gd name="connsiteY785" fmla="*/ 1468446 h 3309298"/>
                <a:gd name="connsiteX786" fmla="*/ 1528191 w 2979516"/>
                <a:gd name="connsiteY786" fmla="*/ 1441447 h 3309298"/>
                <a:gd name="connsiteX787" fmla="*/ 1555155 w 2979516"/>
                <a:gd name="connsiteY787" fmla="*/ 1426447 h 3309298"/>
                <a:gd name="connsiteX788" fmla="*/ 1588112 w 2979516"/>
                <a:gd name="connsiteY788" fmla="*/ 1417448 h 3309298"/>
                <a:gd name="connsiteX789" fmla="*/ 2865754 w 2979516"/>
                <a:gd name="connsiteY789" fmla="*/ 1372397 h 3309298"/>
                <a:gd name="connsiteX790" fmla="*/ 2876150 w 2979516"/>
                <a:gd name="connsiteY790" fmla="*/ 1378517 h 3309298"/>
                <a:gd name="connsiteX791" fmla="*/ 2849536 w 2979516"/>
                <a:gd name="connsiteY791" fmla="*/ 1393584 h 3309298"/>
                <a:gd name="connsiteX792" fmla="*/ 2865754 w 2979516"/>
                <a:gd name="connsiteY792" fmla="*/ 1372397 h 3309298"/>
                <a:gd name="connsiteX793" fmla="*/ 2088554 w 2979516"/>
                <a:gd name="connsiteY793" fmla="*/ 1324881 h 3309298"/>
                <a:gd name="connsiteX794" fmla="*/ 2118552 w 2979516"/>
                <a:gd name="connsiteY794" fmla="*/ 1333869 h 3309298"/>
                <a:gd name="connsiteX795" fmla="*/ 2145551 w 2979516"/>
                <a:gd name="connsiteY795" fmla="*/ 1348849 h 3309298"/>
                <a:gd name="connsiteX796" fmla="*/ 2160551 w 2979516"/>
                <a:gd name="connsiteY796" fmla="*/ 1375814 h 3309298"/>
                <a:gd name="connsiteX797" fmla="*/ 2169550 w 2979516"/>
                <a:gd name="connsiteY797" fmla="*/ 1405774 h 3309298"/>
                <a:gd name="connsiteX798" fmla="*/ 2169550 w 2979516"/>
                <a:gd name="connsiteY798" fmla="*/ 1411766 h 3309298"/>
                <a:gd name="connsiteX799" fmla="*/ 2157551 w 2979516"/>
                <a:gd name="connsiteY799" fmla="*/ 1450715 h 3309298"/>
                <a:gd name="connsiteX800" fmla="*/ 2145551 w 2979516"/>
                <a:gd name="connsiteY800" fmla="*/ 1468692 h 3309298"/>
                <a:gd name="connsiteX801" fmla="*/ 2109553 w 2979516"/>
                <a:gd name="connsiteY801" fmla="*/ 1489664 h 3309298"/>
                <a:gd name="connsiteX802" fmla="*/ 2088554 w 2979516"/>
                <a:gd name="connsiteY802" fmla="*/ 1492660 h 3309298"/>
                <a:gd name="connsiteX803" fmla="*/ 2055555 w 2979516"/>
                <a:gd name="connsiteY803" fmla="*/ 1483672 h 3309298"/>
                <a:gd name="connsiteX804" fmla="*/ 2031556 w 2979516"/>
                <a:gd name="connsiteY804" fmla="*/ 1468692 h 3309298"/>
                <a:gd name="connsiteX805" fmla="*/ 2013557 w 2979516"/>
                <a:gd name="connsiteY805" fmla="*/ 1441727 h 3309298"/>
                <a:gd name="connsiteX806" fmla="*/ 2007557 w 2979516"/>
                <a:gd name="connsiteY806" fmla="*/ 1411766 h 3309298"/>
                <a:gd name="connsiteX807" fmla="*/ 2007557 w 2979516"/>
                <a:gd name="connsiteY807" fmla="*/ 1405774 h 3309298"/>
                <a:gd name="connsiteX808" fmla="*/ 2016557 w 2979516"/>
                <a:gd name="connsiteY808" fmla="*/ 1366826 h 3309298"/>
                <a:gd name="connsiteX809" fmla="*/ 2031556 w 2979516"/>
                <a:gd name="connsiteY809" fmla="*/ 1348849 h 3309298"/>
                <a:gd name="connsiteX810" fmla="*/ 2067555 w 2979516"/>
                <a:gd name="connsiteY810" fmla="*/ 1327877 h 3309298"/>
                <a:gd name="connsiteX811" fmla="*/ 2088554 w 2979516"/>
                <a:gd name="connsiteY811" fmla="*/ 1324881 h 3309298"/>
                <a:gd name="connsiteX812" fmla="*/ 2256756 w 2979516"/>
                <a:gd name="connsiteY812" fmla="*/ 1093462 h 3309298"/>
                <a:gd name="connsiteX813" fmla="*/ 2256756 w 2979516"/>
                <a:gd name="connsiteY813" fmla="*/ 1189887 h 3309298"/>
                <a:gd name="connsiteX814" fmla="*/ 2256756 w 2979516"/>
                <a:gd name="connsiteY814" fmla="*/ 1093462 h 3309298"/>
                <a:gd name="connsiteX815" fmla="*/ 1874344 w 2979516"/>
                <a:gd name="connsiteY815" fmla="*/ 979682 h 3309298"/>
                <a:gd name="connsiteX816" fmla="*/ 1877385 w 2979516"/>
                <a:gd name="connsiteY816" fmla="*/ 979682 h 3309298"/>
                <a:gd name="connsiteX817" fmla="*/ 1895631 w 2979516"/>
                <a:gd name="connsiteY817" fmla="*/ 985764 h 3309298"/>
                <a:gd name="connsiteX818" fmla="*/ 1904755 w 2979516"/>
                <a:gd name="connsiteY818" fmla="*/ 991846 h 3309298"/>
                <a:gd name="connsiteX819" fmla="*/ 1913878 w 2979516"/>
                <a:gd name="connsiteY819" fmla="*/ 1007052 h 3309298"/>
                <a:gd name="connsiteX820" fmla="*/ 1916919 w 2979516"/>
                <a:gd name="connsiteY820" fmla="*/ 1019216 h 3309298"/>
                <a:gd name="connsiteX821" fmla="*/ 1913878 w 2979516"/>
                <a:gd name="connsiteY821" fmla="*/ 1034422 h 3309298"/>
                <a:gd name="connsiteX822" fmla="*/ 1904755 w 2979516"/>
                <a:gd name="connsiteY822" fmla="*/ 1046586 h 3309298"/>
                <a:gd name="connsiteX823" fmla="*/ 1892590 w 2979516"/>
                <a:gd name="connsiteY823" fmla="*/ 1052669 h 3309298"/>
                <a:gd name="connsiteX824" fmla="*/ 1877385 w 2979516"/>
                <a:gd name="connsiteY824" fmla="*/ 1055710 h 3309298"/>
                <a:gd name="connsiteX825" fmla="*/ 1874344 w 2979516"/>
                <a:gd name="connsiteY825" fmla="*/ 1055710 h 3309298"/>
                <a:gd name="connsiteX826" fmla="*/ 1856097 w 2979516"/>
                <a:gd name="connsiteY826" fmla="*/ 1052669 h 3309298"/>
                <a:gd name="connsiteX827" fmla="*/ 1846974 w 2979516"/>
                <a:gd name="connsiteY827" fmla="*/ 1046586 h 3309298"/>
                <a:gd name="connsiteX828" fmla="*/ 1837850 w 2979516"/>
                <a:gd name="connsiteY828" fmla="*/ 1028340 h 3309298"/>
                <a:gd name="connsiteX829" fmla="*/ 1837850 w 2979516"/>
                <a:gd name="connsiteY829" fmla="*/ 1019216 h 3309298"/>
                <a:gd name="connsiteX830" fmla="*/ 1840891 w 2979516"/>
                <a:gd name="connsiteY830" fmla="*/ 1004011 h 3309298"/>
                <a:gd name="connsiteX831" fmla="*/ 1846974 w 2979516"/>
                <a:gd name="connsiteY831" fmla="*/ 991846 h 3309298"/>
                <a:gd name="connsiteX832" fmla="*/ 1862179 w 2979516"/>
                <a:gd name="connsiteY832" fmla="*/ 982723 h 3309298"/>
                <a:gd name="connsiteX833" fmla="*/ 1874344 w 2979516"/>
                <a:gd name="connsiteY833" fmla="*/ 979682 h 3309298"/>
                <a:gd name="connsiteX834" fmla="*/ 1107371 w 2979516"/>
                <a:gd name="connsiteY834" fmla="*/ 948826 h 3309298"/>
                <a:gd name="connsiteX835" fmla="*/ 1107371 w 2979516"/>
                <a:gd name="connsiteY835" fmla="*/ 1108891 h 3309298"/>
                <a:gd name="connsiteX836" fmla="*/ 1107371 w 2979516"/>
                <a:gd name="connsiteY836" fmla="*/ 948826 h 3309298"/>
                <a:gd name="connsiteX837" fmla="*/ 378412 w 2979516"/>
                <a:gd name="connsiteY837" fmla="*/ 779119 h 3309298"/>
                <a:gd name="connsiteX838" fmla="*/ 381412 w 2979516"/>
                <a:gd name="connsiteY838" fmla="*/ 779119 h 3309298"/>
                <a:gd name="connsiteX839" fmla="*/ 387412 w 2979516"/>
                <a:gd name="connsiteY839" fmla="*/ 782012 h 3309298"/>
                <a:gd name="connsiteX840" fmla="*/ 387412 w 2979516"/>
                <a:gd name="connsiteY840" fmla="*/ 784904 h 3309298"/>
                <a:gd name="connsiteX841" fmla="*/ 390412 w 2979516"/>
                <a:gd name="connsiteY841" fmla="*/ 787797 h 3309298"/>
                <a:gd name="connsiteX842" fmla="*/ 390412 w 2979516"/>
                <a:gd name="connsiteY842" fmla="*/ 790690 h 3309298"/>
                <a:gd name="connsiteX843" fmla="*/ 390412 w 2979516"/>
                <a:gd name="connsiteY843" fmla="*/ 796475 h 3309298"/>
                <a:gd name="connsiteX844" fmla="*/ 387412 w 2979516"/>
                <a:gd name="connsiteY844" fmla="*/ 799368 h 3309298"/>
                <a:gd name="connsiteX845" fmla="*/ 381412 w 2979516"/>
                <a:gd name="connsiteY845" fmla="*/ 802261 h 3309298"/>
                <a:gd name="connsiteX846" fmla="*/ 378412 w 2979516"/>
                <a:gd name="connsiteY846" fmla="*/ 802261 h 3309298"/>
                <a:gd name="connsiteX847" fmla="*/ 372413 w 2979516"/>
                <a:gd name="connsiteY847" fmla="*/ 802261 h 3309298"/>
                <a:gd name="connsiteX848" fmla="*/ 369413 w 2979516"/>
                <a:gd name="connsiteY848" fmla="*/ 799368 h 3309298"/>
                <a:gd name="connsiteX849" fmla="*/ 369413 w 2979516"/>
                <a:gd name="connsiteY849" fmla="*/ 796475 h 3309298"/>
                <a:gd name="connsiteX850" fmla="*/ 366413 w 2979516"/>
                <a:gd name="connsiteY850" fmla="*/ 790690 h 3309298"/>
                <a:gd name="connsiteX851" fmla="*/ 369413 w 2979516"/>
                <a:gd name="connsiteY851" fmla="*/ 787797 h 3309298"/>
                <a:gd name="connsiteX852" fmla="*/ 372413 w 2979516"/>
                <a:gd name="connsiteY852" fmla="*/ 784904 h 3309298"/>
                <a:gd name="connsiteX853" fmla="*/ 372413 w 2979516"/>
                <a:gd name="connsiteY853" fmla="*/ 782012 h 3309298"/>
                <a:gd name="connsiteX854" fmla="*/ 378412 w 2979516"/>
                <a:gd name="connsiteY854" fmla="*/ 779119 h 3309298"/>
                <a:gd name="connsiteX855" fmla="*/ 526477 w 2979516"/>
                <a:gd name="connsiteY855" fmla="*/ 767548 h 3309298"/>
                <a:gd name="connsiteX856" fmla="*/ 529370 w 2979516"/>
                <a:gd name="connsiteY856" fmla="*/ 767548 h 3309298"/>
                <a:gd name="connsiteX857" fmla="*/ 532263 w 2979516"/>
                <a:gd name="connsiteY857" fmla="*/ 770248 h 3309298"/>
                <a:gd name="connsiteX858" fmla="*/ 532263 w 2979516"/>
                <a:gd name="connsiteY858" fmla="*/ 772948 h 3309298"/>
                <a:gd name="connsiteX859" fmla="*/ 532263 w 2979516"/>
                <a:gd name="connsiteY859" fmla="*/ 775648 h 3309298"/>
                <a:gd name="connsiteX860" fmla="*/ 532263 w 2979516"/>
                <a:gd name="connsiteY860" fmla="*/ 778348 h 3309298"/>
                <a:gd name="connsiteX861" fmla="*/ 532263 w 2979516"/>
                <a:gd name="connsiteY861" fmla="*/ 781048 h 3309298"/>
                <a:gd name="connsiteX862" fmla="*/ 529370 w 2979516"/>
                <a:gd name="connsiteY862" fmla="*/ 781048 h 3309298"/>
                <a:gd name="connsiteX863" fmla="*/ 526477 w 2979516"/>
                <a:gd name="connsiteY863" fmla="*/ 781048 h 3309298"/>
                <a:gd name="connsiteX864" fmla="*/ 523585 w 2979516"/>
                <a:gd name="connsiteY864" fmla="*/ 781048 h 3309298"/>
                <a:gd name="connsiteX865" fmla="*/ 520692 w 2979516"/>
                <a:gd name="connsiteY865" fmla="*/ 778348 h 3309298"/>
                <a:gd name="connsiteX866" fmla="*/ 520692 w 2979516"/>
                <a:gd name="connsiteY866" fmla="*/ 775648 h 3309298"/>
                <a:gd name="connsiteX867" fmla="*/ 520692 w 2979516"/>
                <a:gd name="connsiteY867" fmla="*/ 772948 h 3309298"/>
                <a:gd name="connsiteX868" fmla="*/ 520692 w 2979516"/>
                <a:gd name="connsiteY868" fmla="*/ 770248 h 3309298"/>
                <a:gd name="connsiteX869" fmla="*/ 523585 w 2979516"/>
                <a:gd name="connsiteY869" fmla="*/ 770248 h 3309298"/>
                <a:gd name="connsiteX870" fmla="*/ 526477 w 2979516"/>
                <a:gd name="connsiteY870" fmla="*/ 767548 h 3309298"/>
                <a:gd name="connsiteX871" fmla="*/ 459944 w 2979516"/>
                <a:gd name="connsiteY871" fmla="*/ 759834 h 3309298"/>
                <a:gd name="connsiteX872" fmla="*/ 468622 w 2979516"/>
                <a:gd name="connsiteY872" fmla="*/ 759834 h 3309298"/>
                <a:gd name="connsiteX873" fmla="*/ 474407 w 2979516"/>
                <a:gd name="connsiteY873" fmla="*/ 765941 h 3309298"/>
                <a:gd name="connsiteX874" fmla="*/ 477300 w 2979516"/>
                <a:gd name="connsiteY874" fmla="*/ 768994 h 3309298"/>
                <a:gd name="connsiteX875" fmla="*/ 480193 w 2979516"/>
                <a:gd name="connsiteY875" fmla="*/ 778155 h 3309298"/>
                <a:gd name="connsiteX876" fmla="*/ 480193 w 2979516"/>
                <a:gd name="connsiteY876" fmla="*/ 784262 h 3309298"/>
                <a:gd name="connsiteX877" fmla="*/ 477300 w 2979516"/>
                <a:gd name="connsiteY877" fmla="*/ 790369 h 3309298"/>
                <a:gd name="connsiteX878" fmla="*/ 471515 w 2979516"/>
                <a:gd name="connsiteY878" fmla="*/ 793422 h 3309298"/>
                <a:gd name="connsiteX879" fmla="*/ 465729 w 2979516"/>
                <a:gd name="connsiteY879" fmla="*/ 796476 h 3309298"/>
                <a:gd name="connsiteX880" fmla="*/ 457051 w 2979516"/>
                <a:gd name="connsiteY880" fmla="*/ 796476 h 3309298"/>
                <a:gd name="connsiteX881" fmla="*/ 448373 w 2979516"/>
                <a:gd name="connsiteY881" fmla="*/ 790369 h 3309298"/>
                <a:gd name="connsiteX882" fmla="*/ 448373 w 2979516"/>
                <a:gd name="connsiteY882" fmla="*/ 787315 h 3309298"/>
                <a:gd name="connsiteX883" fmla="*/ 445480 w 2979516"/>
                <a:gd name="connsiteY883" fmla="*/ 778155 h 3309298"/>
                <a:gd name="connsiteX884" fmla="*/ 445480 w 2979516"/>
                <a:gd name="connsiteY884" fmla="*/ 772048 h 3309298"/>
                <a:gd name="connsiteX885" fmla="*/ 448373 w 2979516"/>
                <a:gd name="connsiteY885" fmla="*/ 765941 h 3309298"/>
                <a:gd name="connsiteX886" fmla="*/ 454158 w 2979516"/>
                <a:gd name="connsiteY886" fmla="*/ 762887 h 3309298"/>
                <a:gd name="connsiteX887" fmla="*/ 459944 w 2979516"/>
                <a:gd name="connsiteY887" fmla="*/ 759834 h 3309298"/>
                <a:gd name="connsiteX888" fmla="*/ 363713 w 2979516"/>
                <a:gd name="connsiteY888" fmla="*/ 732834 h 3309298"/>
                <a:gd name="connsiteX889" fmla="*/ 364099 w 2979516"/>
                <a:gd name="connsiteY889" fmla="*/ 733991 h 3309298"/>
                <a:gd name="connsiteX890" fmla="*/ 367184 w 2979516"/>
                <a:gd name="connsiteY890" fmla="*/ 733991 h 3309298"/>
                <a:gd name="connsiteX891" fmla="*/ 370270 w 2979516"/>
                <a:gd name="connsiteY891" fmla="*/ 737077 h 3309298"/>
                <a:gd name="connsiteX892" fmla="*/ 370270 w 2979516"/>
                <a:gd name="connsiteY892" fmla="*/ 740163 h 3309298"/>
                <a:gd name="connsiteX893" fmla="*/ 370270 w 2979516"/>
                <a:gd name="connsiteY893" fmla="*/ 743248 h 3309298"/>
                <a:gd name="connsiteX894" fmla="*/ 367184 w 2979516"/>
                <a:gd name="connsiteY894" fmla="*/ 746334 h 3309298"/>
                <a:gd name="connsiteX895" fmla="*/ 364099 w 2979516"/>
                <a:gd name="connsiteY895" fmla="*/ 746334 h 3309298"/>
                <a:gd name="connsiteX896" fmla="*/ 361013 w 2979516"/>
                <a:gd name="connsiteY896" fmla="*/ 746334 h 3309298"/>
                <a:gd name="connsiteX897" fmla="*/ 357927 w 2979516"/>
                <a:gd name="connsiteY897" fmla="*/ 743248 h 3309298"/>
                <a:gd name="connsiteX898" fmla="*/ 354842 w 2979516"/>
                <a:gd name="connsiteY898" fmla="*/ 740163 h 3309298"/>
                <a:gd name="connsiteX899" fmla="*/ 354842 w 2979516"/>
                <a:gd name="connsiteY899" fmla="*/ 737077 h 3309298"/>
                <a:gd name="connsiteX900" fmla="*/ 357927 w 2979516"/>
                <a:gd name="connsiteY900" fmla="*/ 733991 h 3309298"/>
                <a:gd name="connsiteX901" fmla="*/ 361013 w 2979516"/>
                <a:gd name="connsiteY901" fmla="*/ 733991 h 3309298"/>
                <a:gd name="connsiteX902" fmla="*/ 363713 w 2979516"/>
                <a:gd name="connsiteY902" fmla="*/ 732834 h 3309298"/>
                <a:gd name="connsiteX903" fmla="*/ 516835 w 2979516"/>
                <a:gd name="connsiteY903" fmla="*/ 721264 h 3309298"/>
                <a:gd name="connsiteX904" fmla="*/ 519728 w 2979516"/>
                <a:gd name="connsiteY904" fmla="*/ 724398 h 3309298"/>
                <a:gd name="connsiteX905" fmla="*/ 522620 w 2979516"/>
                <a:gd name="connsiteY905" fmla="*/ 724398 h 3309298"/>
                <a:gd name="connsiteX906" fmla="*/ 525513 w 2979516"/>
                <a:gd name="connsiteY906" fmla="*/ 730665 h 3309298"/>
                <a:gd name="connsiteX907" fmla="*/ 528406 w 2979516"/>
                <a:gd name="connsiteY907" fmla="*/ 733799 h 3309298"/>
                <a:gd name="connsiteX908" fmla="*/ 525513 w 2979516"/>
                <a:gd name="connsiteY908" fmla="*/ 736933 h 3309298"/>
                <a:gd name="connsiteX909" fmla="*/ 525513 w 2979516"/>
                <a:gd name="connsiteY909" fmla="*/ 740067 h 3309298"/>
                <a:gd name="connsiteX910" fmla="*/ 522620 w 2979516"/>
                <a:gd name="connsiteY910" fmla="*/ 743201 h 3309298"/>
                <a:gd name="connsiteX911" fmla="*/ 522620 w 2979516"/>
                <a:gd name="connsiteY911" fmla="*/ 746335 h 3309298"/>
                <a:gd name="connsiteX912" fmla="*/ 516835 w 2979516"/>
                <a:gd name="connsiteY912" fmla="*/ 746335 h 3309298"/>
                <a:gd name="connsiteX913" fmla="*/ 513942 w 2979516"/>
                <a:gd name="connsiteY913" fmla="*/ 746335 h 3309298"/>
                <a:gd name="connsiteX914" fmla="*/ 508157 w 2979516"/>
                <a:gd name="connsiteY914" fmla="*/ 746335 h 3309298"/>
                <a:gd name="connsiteX915" fmla="*/ 505264 w 2979516"/>
                <a:gd name="connsiteY915" fmla="*/ 740067 h 3309298"/>
                <a:gd name="connsiteX916" fmla="*/ 505264 w 2979516"/>
                <a:gd name="connsiteY916" fmla="*/ 736933 h 3309298"/>
                <a:gd name="connsiteX917" fmla="*/ 505264 w 2979516"/>
                <a:gd name="connsiteY917" fmla="*/ 730665 h 3309298"/>
                <a:gd name="connsiteX918" fmla="*/ 508157 w 2979516"/>
                <a:gd name="connsiteY918" fmla="*/ 727532 h 3309298"/>
                <a:gd name="connsiteX919" fmla="*/ 511049 w 2979516"/>
                <a:gd name="connsiteY919" fmla="*/ 724398 h 3309298"/>
                <a:gd name="connsiteX920" fmla="*/ 516835 w 2979516"/>
                <a:gd name="connsiteY920" fmla="*/ 721264 h 3309298"/>
                <a:gd name="connsiteX921" fmla="*/ 438249 w 2979516"/>
                <a:gd name="connsiteY921" fmla="*/ 715478 h 3309298"/>
                <a:gd name="connsiteX922" fmla="*/ 441382 w 2979516"/>
                <a:gd name="connsiteY922" fmla="*/ 715478 h 3309298"/>
                <a:gd name="connsiteX923" fmla="*/ 447650 w 2979516"/>
                <a:gd name="connsiteY923" fmla="*/ 715478 h 3309298"/>
                <a:gd name="connsiteX924" fmla="*/ 450784 w 2979516"/>
                <a:gd name="connsiteY924" fmla="*/ 718612 h 3309298"/>
                <a:gd name="connsiteX925" fmla="*/ 453918 w 2979516"/>
                <a:gd name="connsiteY925" fmla="*/ 721746 h 3309298"/>
                <a:gd name="connsiteX926" fmla="*/ 457052 w 2979516"/>
                <a:gd name="connsiteY926" fmla="*/ 728013 h 3309298"/>
                <a:gd name="connsiteX927" fmla="*/ 453918 w 2979516"/>
                <a:gd name="connsiteY927" fmla="*/ 731147 h 3309298"/>
                <a:gd name="connsiteX928" fmla="*/ 453918 w 2979516"/>
                <a:gd name="connsiteY928" fmla="*/ 734281 h 3309298"/>
                <a:gd name="connsiteX929" fmla="*/ 450784 w 2979516"/>
                <a:gd name="connsiteY929" fmla="*/ 737415 h 3309298"/>
                <a:gd name="connsiteX930" fmla="*/ 444516 w 2979516"/>
                <a:gd name="connsiteY930" fmla="*/ 740549 h 3309298"/>
                <a:gd name="connsiteX931" fmla="*/ 441382 w 2979516"/>
                <a:gd name="connsiteY931" fmla="*/ 740549 h 3309298"/>
                <a:gd name="connsiteX932" fmla="*/ 438249 w 2979516"/>
                <a:gd name="connsiteY932" fmla="*/ 740549 h 3309298"/>
                <a:gd name="connsiteX933" fmla="*/ 435115 w 2979516"/>
                <a:gd name="connsiteY933" fmla="*/ 734281 h 3309298"/>
                <a:gd name="connsiteX934" fmla="*/ 431981 w 2979516"/>
                <a:gd name="connsiteY934" fmla="*/ 734281 h 3309298"/>
                <a:gd name="connsiteX935" fmla="*/ 431981 w 2979516"/>
                <a:gd name="connsiteY935" fmla="*/ 728013 h 3309298"/>
                <a:gd name="connsiteX936" fmla="*/ 431981 w 2979516"/>
                <a:gd name="connsiteY936" fmla="*/ 724879 h 3309298"/>
                <a:gd name="connsiteX937" fmla="*/ 435115 w 2979516"/>
                <a:gd name="connsiteY937" fmla="*/ 718612 h 3309298"/>
                <a:gd name="connsiteX938" fmla="*/ 438249 w 2979516"/>
                <a:gd name="connsiteY938" fmla="*/ 715478 h 3309298"/>
                <a:gd name="connsiteX939" fmla="*/ 397267 w 2979516"/>
                <a:gd name="connsiteY939" fmla="*/ 705836 h 3309298"/>
                <a:gd name="connsiteX940" fmla="*/ 400160 w 2979516"/>
                <a:gd name="connsiteY940" fmla="*/ 705836 h 3309298"/>
                <a:gd name="connsiteX941" fmla="*/ 400160 w 2979516"/>
                <a:gd name="connsiteY941" fmla="*/ 709050 h 3309298"/>
                <a:gd name="connsiteX942" fmla="*/ 403053 w 2979516"/>
                <a:gd name="connsiteY942" fmla="*/ 709050 h 3309298"/>
                <a:gd name="connsiteX943" fmla="*/ 403053 w 2979516"/>
                <a:gd name="connsiteY943" fmla="*/ 712265 h 3309298"/>
                <a:gd name="connsiteX944" fmla="*/ 400160 w 2979516"/>
                <a:gd name="connsiteY944" fmla="*/ 715479 h 3309298"/>
                <a:gd name="connsiteX945" fmla="*/ 397267 w 2979516"/>
                <a:gd name="connsiteY945" fmla="*/ 715479 h 3309298"/>
                <a:gd name="connsiteX946" fmla="*/ 394375 w 2979516"/>
                <a:gd name="connsiteY946" fmla="*/ 715479 h 3309298"/>
                <a:gd name="connsiteX947" fmla="*/ 391482 w 2979516"/>
                <a:gd name="connsiteY947" fmla="*/ 712265 h 3309298"/>
                <a:gd name="connsiteX948" fmla="*/ 394375 w 2979516"/>
                <a:gd name="connsiteY948" fmla="*/ 709050 h 3309298"/>
                <a:gd name="connsiteX949" fmla="*/ 397267 w 2979516"/>
                <a:gd name="connsiteY949" fmla="*/ 705836 h 3309298"/>
                <a:gd name="connsiteX950" fmla="*/ 552925 w 2979516"/>
                <a:gd name="connsiteY950" fmla="*/ 697295 h 3309298"/>
                <a:gd name="connsiteX951" fmla="*/ 550170 w 2979516"/>
                <a:gd name="connsiteY951" fmla="*/ 712448 h 3309298"/>
                <a:gd name="connsiteX952" fmla="*/ 552925 w 2979516"/>
                <a:gd name="connsiteY952" fmla="*/ 697295 h 3309298"/>
                <a:gd name="connsiteX953" fmla="*/ 498514 w 2979516"/>
                <a:gd name="connsiteY953" fmla="*/ 667266 h 3309298"/>
                <a:gd name="connsiteX954" fmla="*/ 501406 w 2979516"/>
                <a:gd name="connsiteY954" fmla="*/ 667266 h 3309298"/>
                <a:gd name="connsiteX955" fmla="*/ 504299 w 2979516"/>
                <a:gd name="connsiteY955" fmla="*/ 667266 h 3309298"/>
                <a:gd name="connsiteX956" fmla="*/ 507192 w 2979516"/>
                <a:gd name="connsiteY956" fmla="*/ 667266 h 3309298"/>
                <a:gd name="connsiteX957" fmla="*/ 507192 w 2979516"/>
                <a:gd name="connsiteY957" fmla="*/ 670480 h 3309298"/>
                <a:gd name="connsiteX958" fmla="*/ 507192 w 2979516"/>
                <a:gd name="connsiteY958" fmla="*/ 673695 h 3309298"/>
                <a:gd name="connsiteX959" fmla="*/ 507192 w 2979516"/>
                <a:gd name="connsiteY959" fmla="*/ 676909 h 3309298"/>
                <a:gd name="connsiteX960" fmla="*/ 504299 w 2979516"/>
                <a:gd name="connsiteY960" fmla="*/ 676909 h 3309298"/>
                <a:gd name="connsiteX961" fmla="*/ 501406 w 2979516"/>
                <a:gd name="connsiteY961" fmla="*/ 676909 h 3309298"/>
                <a:gd name="connsiteX962" fmla="*/ 498514 w 2979516"/>
                <a:gd name="connsiteY962" fmla="*/ 676909 h 3309298"/>
                <a:gd name="connsiteX963" fmla="*/ 498514 w 2979516"/>
                <a:gd name="connsiteY963" fmla="*/ 673695 h 3309298"/>
                <a:gd name="connsiteX964" fmla="*/ 495621 w 2979516"/>
                <a:gd name="connsiteY964" fmla="*/ 673695 h 3309298"/>
                <a:gd name="connsiteX965" fmla="*/ 498514 w 2979516"/>
                <a:gd name="connsiteY965" fmla="*/ 670480 h 3309298"/>
                <a:gd name="connsiteX966" fmla="*/ 498514 w 2979516"/>
                <a:gd name="connsiteY966" fmla="*/ 667266 h 3309298"/>
                <a:gd name="connsiteX967" fmla="*/ 1693635 w 2979516"/>
                <a:gd name="connsiteY967" fmla="*/ 655695 h 3309298"/>
                <a:gd name="connsiteX968" fmla="*/ 1726805 w 2979516"/>
                <a:gd name="connsiteY968" fmla="*/ 661726 h 3309298"/>
                <a:gd name="connsiteX969" fmla="*/ 1750928 w 2979516"/>
                <a:gd name="connsiteY969" fmla="*/ 679819 h 3309298"/>
                <a:gd name="connsiteX970" fmla="*/ 1756959 w 2979516"/>
                <a:gd name="connsiteY970" fmla="*/ 682834 h 3309298"/>
                <a:gd name="connsiteX971" fmla="*/ 1775052 w 2979516"/>
                <a:gd name="connsiteY971" fmla="*/ 719019 h 3309298"/>
                <a:gd name="connsiteX972" fmla="*/ 1778067 w 2979516"/>
                <a:gd name="connsiteY972" fmla="*/ 740128 h 3309298"/>
                <a:gd name="connsiteX973" fmla="*/ 1769021 w 2979516"/>
                <a:gd name="connsiteY973" fmla="*/ 782344 h 3309298"/>
                <a:gd name="connsiteX974" fmla="*/ 1756959 w 2979516"/>
                <a:gd name="connsiteY974" fmla="*/ 797421 h 3309298"/>
                <a:gd name="connsiteX975" fmla="*/ 1729820 w 2979516"/>
                <a:gd name="connsiteY975" fmla="*/ 815514 h 3309298"/>
                <a:gd name="connsiteX976" fmla="*/ 1699665 w 2979516"/>
                <a:gd name="connsiteY976" fmla="*/ 821545 h 3309298"/>
                <a:gd name="connsiteX977" fmla="*/ 1666495 w 2979516"/>
                <a:gd name="connsiteY977" fmla="*/ 815514 h 3309298"/>
                <a:gd name="connsiteX978" fmla="*/ 1642372 w 2979516"/>
                <a:gd name="connsiteY978" fmla="*/ 797421 h 3309298"/>
                <a:gd name="connsiteX979" fmla="*/ 1636341 w 2979516"/>
                <a:gd name="connsiteY979" fmla="*/ 794406 h 3309298"/>
                <a:gd name="connsiteX980" fmla="*/ 1615233 w 2979516"/>
                <a:gd name="connsiteY980" fmla="*/ 758220 h 3309298"/>
                <a:gd name="connsiteX981" fmla="*/ 1612217 w 2979516"/>
                <a:gd name="connsiteY981" fmla="*/ 737112 h 3309298"/>
                <a:gd name="connsiteX982" fmla="*/ 1624279 w 2979516"/>
                <a:gd name="connsiteY982" fmla="*/ 694896 h 3309298"/>
                <a:gd name="connsiteX983" fmla="*/ 1636341 w 2979516"/>
                <a:gd name="connsiteY983" fmla="*/ 679819 h 3309298"/>
                <a:gd name="connsiteX984" fmla="*/ 1663480 w 2979516"/>
                <a:gd name="connsiteY984" fmla="*/ 661726 h 3309298"/>
                <a:gd name="connsiteX985" fmla="*/ 1693635 w 2979516"/>
                <a:gd name="connsiteY985" fmla="*/ 655695 h 3309298"/>
                <a:gd name="connsiteX986" fmla="*/ 399358 w 2979516"/>
                <a:gd name="connsiteY986" fmla="*/ 631590 h 3309298"/>
                <a:gd name="connsiteX987" fmla="*/ 393251 w 2979516"/>
                <a:gd name="connsiteY987" fmla="*/ 651839 h 3309298"/>
                <a:gd name="connsiteX988" fmla="*/ 399358 w 2979516"/>
                <a:gd name="connsiteY988" fmla="*/ 631590 h 3309298"/>
                <a:gd name="connsiteX989" fmla="*/ 486943 w 2979516"/>
                <a:gd name="connsiteY989" fmla="*/ 613269 h 3309298"/>
                <a:gd name="connsiteX990" fmla="*/ 492729 w 2979516"/>
                <a:gd name="connsiteY990" fmla="*/ 613269 h 3309298"/>
                <a:gd name="connsiteX991" fmla="*/ 495621 w 2979516"/>
                <a:gd name="connsiteY991" fmla="*/ 616403 h 3309298"/>
                <a:gd name="connsiteX992" fmla="*/ 498514 w 2979516"/>
                <a:gd name="connsiteY992" fmla="*/ 619537 h 3309298"/>
                <a:gd name="connsiteX993" fmla="*/ 501407 w 2979516"/>
                <a:gd name="connsiteY993" fmla="*/ 625804 h 3309298"/>
                <a:gd name="connsiteX994" fmla="*/ 501407 w 2979516"/>
                <a:gd name="connsiteY994" fmla="*/ 628938 h 3309298"/>
                <a:gd name="connsiteX995" fmla="*/ 498514 w 2979516"/>
                <a:gd name="connsiteY995" fmla="*/ 635206 h 3309298"/>
                <a:gd name="connsiteX996" fmla="*/ 495621 w 2979516"/>
                <a:gd name="connsiteY996" fmla="*/ 638340 h 3309298"/>
                <a:gd name="connsiteX997" fmla="*/ 489836 w 2979516"/>
                <a:gd name="connsiteY997" fmla="*/ 638340 h 3309298"/>
                <a:gd name="connsiteX998" fmla="*/ 486943 w 2979516"/>
                <a:gd name="connsiteY998" fmla="*/ 638340 h 3309298"/>
                <a:gd name="connsiteX999" fmla="*/ 484050 w 2979516"/>
                <a:gd name="connsiteY999" fmla="*/ 635206 h 3309298"/>
                <a:gd name="connsiteX1000" fmla="*/ 481158 w 2979516"/>
                <a:gd name="connsiteY1000" fmla="*/ 632072 h 3309298"/>
                <a:gd name="connsiteX1001" fmla="*/ 478265 w 2979516"/>
                <a:gd name="connsiteY1001" fmla="*/ 632072 h 3309298"/>
                <a:gd name="connsiteX1002" fmla="*/ 478265 w 2979516"/>
                <a:gd name="connsiteY1002" fmla="*/ 625804 h 3309298"/>
                <a:gd name="connsiteX1003" fmla="*/ 478265 w 2979516"/>
                <a:gd name="connsiteY1003" fmla="*/ 622670 h 3309298"/>
                <a:gd name="connsiteX1004" fmla="*/ 481158 w 2979516"/>
                <a:gd name="connsiteY1004" fmla="*/ 616403 h 3309298"/>
                <a:gd name="connsiteX1005" fmla="*/ 484050 w 2979516"/>
                <a:gd name="connsiteY1005" fmla="*/ 616403 h 3309298"/>
                <a:gd name="connsiteX1006" fmla="*/ 486943 w 2979516"/>
                <a:gd name="connsiteY1006" fmla="*/ 613269 h 3309298"/>
                <a:gd name="connsiteX1007" fmla="*/ 2244762 w 2979516"/>
                <a:gd name="connsiteY1007" fmla="*/ 366422 h 3309298"/>
                <a:gd name="connsiteX1008" fmla="*/ 2250547 w 2979516"/>
                <a:gd name="connsiteY1008" fmla="*/ 366422 h 3309298"/>
                <a:gd name="connsiteX1009" fmla="*/ 2253440 w 2979516"/>
                <a:gd name="connsiteY1009" fmla="*/ 366422 h 3309298"/>
                <a:gd name="connsiteX1010" fmla="*/ 2262119 w 2979516"/>
                <a:gd name="connsiteY1010" fmla="*/ 366422 h 3309298"/>
                <a:gd name="connsiteX1011" fmla="*/ 2265011 w 2979516"/>
                <a:gd name="connsiteY1011" fmla="*/ 369422 h 3309298"/>
                <a:gd name="connsiteX1012" fmla="*/ 2265011 w 2979516"/>
                <a:gd name="connsiteY1012" fmla="*/ 375422 h 3309298"/>
                <a:gd name="connsiteX1013" fmla="*/ 2267904 w 2979516"/>
                <a:gd name="connsiteY1013" fmla="*/ 381421 h 3309298"/>
                <a:gd name="connsiteX1014" fmla="*/ 2265011 w 2979516"/>
                <a:gd name="connsiteY1014" fmla="*/ 384421 h 3309298"/>
                <a:gd name="connsiteX1015" fmla="*/ 2262119 w 2979516"/>
                <a:gd name="connsiteY1015" fmla="*/ 390421 h 3309298"/>
                <a:gd name="connsiteX1016" fmla="*/ 2253440 w 2979516"/>
                <a:gd name="connsiteY1016" fmla="*/ 393421 h 3309298"/>
                <a:gd name="connsiteX1017" fmla="*/ 2250547 w 2979516"/>
                <a:gd name="connsiteY1017" fmla="*/ 393421 h 3309298"/>
                <a:gd name="connsiteX1018" fmla="*/ 2244762 w 2979516"/>
                <a:gd name="connsiteY1018" fmla="*/ 390421 h 3309298"/>
                <a:gd name="connsiteX1019" fmla="*/ 2241869 w 2979516"/>
                <a:gd name="connsiteY1019" fmla="*/ 387421 h 3309298"/>
                <a:gd name="connsiteX1020" fmla="*/ 2238976 w 2979516"/>
                <a:gd name="connsiteY1020" fmla="*/ 384421 h 3309298"/>
                <a:gd name="connsiteX1021" fmla="*/ 2238976 w 2979516"/>
                <a:gd name="connsiteY1021" fmla="*/ 378421 h 3309298"/>
                <a:gd name="connsiteX1022" fmla="*/ 2241869 w 2979516"/>
                <a:gd name="connsiteY1022" fmla="*/ 372422 h 3309298"/>
                <a:gd name="connsiteX1023" fmla="*/ 2244762 w 2979516"/>
                <a:gd name="connsiteY1023" fmla="*/ 369422 h 3309298"/>
                <a:gd name="connsiteX1024" fmla="*/ 2244762 w 2979516"/>
                <a:gd name="connsiteY1024" fmla="*/ 366422 h 3309298"/>
                <a:gd name="connsiteX1025" fmla="*/ 2372055 w 2979516"/>
                <a:gd name="connsiteY1025" fmla="*/ 281166 h 3309298"/>
                <a:gd name="connsiteX1026" fmla="*/ 2382236 w 2979516"/>
                <a:gd name="connsiteY1026" fmla="*/ 286710 h 3309298"/>
                <a:gd name="connsiteX1027" fmla="*/ 2357992 w 2979516"/>
                <a:gd name="connsiteY1027" fmla="*/ 304453 h 3309298"/>
                <a:gd name="connsiteX1028" fmla="*/ 2372055 w 2979516"/>
                <a:gd name="connsiteY1028" fmla="*/ 281166 h 3309298"/>
                <a:gd name="connsiteX1029" fmla="*/ 2277933 w 2979516"/>
                <a:gd name="connsiteY1029" fmla="*/ 279639 h 3309298"/>
                <a:gd name="connsiteX1030" fmla="*/ 2283847 w 2979516"/>
                <a:gd name="connsiteY1030" fmla="*/ 279639 h 3309298"/>
                <a:gd name="connsiteX1031" fmla="*/ 2295675 w 2979516"/>
                <a:gd name="connsiteY1031" fmla="*/ 285665 h 3309298"/>
                <a:gd name="connsiteX1032" fmla="*/ 2298632 w 2979516"/>
                <a:gd name="connsiteY1032" fmla="*/ 288679 h 3309298"/>
                <a:gd name="connsiteX1033" fmla="*/ 2304546 w 2979516"/>
                <a:gd name="connsiteY1033" fmla="*/ 297719 h 3309298"/>
                <a:gd name="connsiteX1034" fmla="*/ 2304546 w 2979516"/>
                <a:gd name="connsiteY1034" fmla="*/ 306759 h 3309298"/>
                <a:gd name="connsiteX1035" fmla="*/ 2301589 w 2979516"/>
                <a:gd name="connsiteY1035" fmla="*/ 315799 h 3309298"/>
                <a:gd name="connsiteX1036" fmla="*/ 2295675 w 2979516"/>
                <a:gd name="connsiteY1036" fmla="*/ 321825 h 3309298"/>
                <a:gd name="connsiteX1037" fmla="*/ 2283847 w 2979516"/>
                <a:gd name="connsiteY1037" fmla="*/ 327852 h 3309298"/>
                <a:gd name="connsiteX1038" fmla="*/ 2277933 w 2979516"/>
                <a:gd name="connsiteY1038" fmla="*/ 327852 h 3309298"/>
                <a:gd name="connsiteX1039" fmla="*/ 2269061 w 2979516"/>
                <a:gd name="connsiteY1039" fmla="*/ 321825 h 3309298"/>
                <a:gd name="connsiteX1040" fmla="*/ 2263147 w 2979516"/>
                <a:gd name="connsiteY1040" fmla="*/ 318812 h 3309298"/>
                <a:gd name="connsiteX1041" fmla="*/ 2260190 w 2979516"/>
                <a:gd name="connsiteY1041" fmla="*/ 309772 h 3309298"/>
                <a:gd name="connsiteX1042" fmla="*/ 2260190 w 2979516"/>
                <a:gd name="connsiteY1042" fmla="*/ 300732 h 3309298"/>
                <a:gd name="connsiteX1043" fmla="*/ 2263147 w 2979516"/>
                <a:gd name="connsiteY1043" fmla="*/ 294705 h 3309298"/>
                <a:gd name="connsiteX1044" fmla="*/ 2266104 w 2979516"/>
                <a:gd name="connsiteY1044" fmla="*/ 285665 h 3309298"/>
                <a:gd name="connsiteX1045" fmla="*/ 2269061 w 2979516"/>
                <a:gd name="connsiteY1045" fmla="*/ 285665 h 3309298"/>
                <a:gd name="connsiteX1046" fmla="*/ 2277933 w 2979516"/>
                <a:gd name="connsiteY1046" fmla="*/ 279639 h 3309298"/>
                <a:gd name="connsiteX1047" fmla="*/ 2143757 w 2979516"/>
                <a:gd name="connsiteY1047" fmla="*/ 279591 h 3309298"/>
                <a:gd name="connsiteX1048" fmla="*/ 2151391 w 2979516"/>
                <a:gd name="connsiteY1048" fmla="*/ 280719 h 3309298"/>
                <a:gd name="connsiteX1049" fmla="*/ 2163605 w 2979516"/>
                <a:gd name="connsiteY1049" fmla="*/ 283728 h 3309298"/>
                <a:gd name="connsiteX1050" fmla="*/ 2175819 w 2979516"/>
                <a:gd name="connsiteY1050" fmla="*/ 292753 h 3309298"/>
                <a:gd name="connsiteX1051" fmla="*/ 2181926 w 2979516"/>
                <a:gd name="connsiteY1051" fmla="*/ 310804 h 3309298"/>
                <a:gd name="connsiteX1052" fmla="*/ 2184979 w 2979516"/>
                <a:gd name="connsiteY1052" fmla="*/ 319830 h 3309298"/>
                <a:gd name="connsiteX1053" fmla="*/ 2175819 w 2979516"/>
                <a:gd name="connsiteY1053" fmla="*/ 337880 h 3309298"/>
                <a:gd name="connsiteX1054" fmla="*/ 2169712 w 2979516"/>
                <a:gd name="connsiteY1054" fmla="*/ 343897 h 3309298"/>
                <a:gd name="connsiteX1055" fmla="*/ 2157498 w 2979516"/>
                <a:gd name="connsiteY1055" fmla="*/ 349914 h 3309298"/>
                <a:gd name="connsiteX1056" fmla="*/ 2145284 w 2979516"/>
                <a:gd name="connsiteY1056" fmla="*/ 349914 h 3309298"/>
                <a:gd name="connsiteX1057" fmla="*/ 2130017 w 2979516"/>
                <a:gd name="connsiteY1057" fmla="*/ 346906 h 3309298"/>
                <a:gd name="connsiteX1058" fmla="*/ 2120857 w 2979516"/>
                <a:gd name="connsiteY1058" fmla="*/ 337880 h 3309298"/>
                <a:gd name="connsiteX1059" fmla="*/ 2117803 w 2979516"/>
                <a:gd name="connsiteY1059" fmla="*/ 337880 h 3309298"/>
                <a:gd name="connsiteX1060" fmla="*/ 2111696 w 2979516"/>
                <a:gd name="connsiteY1060" fmla="*/ 319830 h 3309298"/>
                <a:gd name="connsiteX1061" fmla="*/ 2111696 w 2979516"/>
                <a:gd name="connsiteY1061" fmla="*/ 310804 h 3309298"/>
                <a:gd name="connsiteX1062" fmla="*/ 2117803 w 2979516"/>
                <a:gd name="connsiteY1062" fmla="*/ 292753 h 3309298"/>
                <a:gd name="connsiteX1063" fmla="*/ 2123910 w 2979516"/>
                <a:gd name="connsiteY1063" fmla="*/ 286736 h 3309298"/>
                <a:gd name="connsiteX1064" fmla="*/ 2136124 w 2979516"/>
                <a:gd name="connsiteY1064" fmla="*/ 280719 h 3309298"/>
                <a:gd name="connsiteX1065" fmla="*/ 2143757 w 2979516"/>
                <a:gd name="connsiteY1065" fmla="*/ 279591 h 3309298"/>
                <a:gd name="connsiteX1066" fmla="*/ 1997348 w 2979516"/>
                <a:gd name="connsiteY1066" fmla="*/ 219857 h 3309298"/>
                <a:gd name="connsiteX1067" fmla="*/ 2009600 w 2979516"/>
                <a:gd name="connsiteY1067" fmla="*/ 222870 h 3309298"/>
                <a:gd name="connsiteX1068" fmla="*/ 2012662 w 2979516"/>
                <a:gd name="connsiteY1068" fmla="*/ 225883 h 3309298"/>
                <a:gd name="connsiteX1069" fmla="*/ 2021851 w 2979516"/>
                <a:gd name="connsiteY1069" fmla="*/ 234923 h 3309298"/>
                <a:gd name="connsiteX1070" fmla="*/ 2021851 w 2979516"/>
                <a:gd name="connsiteY1070" fmla="*/ 240950 h 3309298"/>
                <a:gd name="connsiteX1071" fmla="*/ 2021851 w 2979516"/>
                <a:gd name="connsiteY1071" fmla="*/ 249990 h 3309298"/>
                <a:gd name="connsiteX1072" fmla="*/ 2018788 w 2979516"/>
                <a:gd name="connsiteY1072" fmla="*/ 256017 h 3309298"/>
                <a:gd name="connsiteX1073" fmla="*/ 2012662 w 2979516"/>
                <a:gd name="connsiteY1073" fmla="*/ 262043 h 3309298"/>
                <a:gd name="connsiteX1074" fmla="*/ 2003474 w 2979516"/>
                <a:gd name="connsiteY1074" fmla="*/ 265057 h 3309298"/>
                <a:gd name="connsiteX1075" fmla="*/ 2000411 w 2979516"/>
                <a:gd name="connsiteY1075" fmla="*/ 268070 h 3309298"/>
                <a:gd name="connsiteX1076" fmla="*/ 1988159 w 2979516"/>
                <a:gd name="connsiteY1076" fmla="*/ 265057 h 3309298"/>
                <a:gd name="connsiteX1077" fmla="*/ 1985096 w 2979516"/>
                <a:gd name="connsiteY1077" fmla="*/ 262043 h 3309298"/>
                <a:gd name="connsiteX1078" fmla="*/ 1975907 w 2979516"/>
                <a:gd name="connsiteY1078" fmla="*/ 253003 h 3309298"/>
                <a:gd name="connsiteX1079" fmla="*/ 1975907 w 2979516"/>
                <a:gd name="connsiteY1079" fmla="*/ 246977 h 3309298"/>
                <a:gd name="connsiteX1080" fmla="*/ 1975907 w 2979516"/>
                <a:gd name="connsiteY1080" fmla="*/ 237937 h 3309298"/>
                <a:gd name="connsiteX1081" fmla="*/ 1978970 w 2979516"/>
                <a:gd name="connsiteY1081" fmla="*/ 231910 h 3309298"/>
                <a:gd name="connsiteX1082" fmla="*/ 1985096 w 2979516"/>
                <a:gd name="connsiteY1082" fmla="*/ 225883 h 3309298"/>
                <a:gd name="connsiteX1083" fmla="*/ 1994285 w 2979516"/>
                <a:gd name="connsiteY1083" fmla="*/ 222870 h 3309298"/>
                <a:gd name="connsiteX1084" fmla="*/ 1997348 w 2979516"/>
                <a:gd name="connsiteY1084" fmla="*/ 219857 h 3309298"/>
                <a:gd name="connsiteX1085" fmla="*/ 2174950 w 2979516"/>
                <a:gd name="connsiteY1085" fmla="*/ 187072 h 3309298"/>
                <a:gd name="connsiteX1086" fmla="*/ 2184207 w 2979516"/>
                <a:gd name="connsiteY1086" fmla="*/ 190085 h 3309298"/>
                <a:gd name="connsiteX1087" fmla="*/ 2190378 w 2979516"/>
                <a:gd name="connsiteY1087" fmla="*/ 196112 h 3309298"/>
                <a:gd name="connsiteX1088" fmla="*/ 2193464 w 2979516"/>
                <a:gd name="connsiteY1088" fmla="*/ 196112 h 3309298"/>
                <a:gd name="connsiteX1089" fmla="*/ 2196549 w 2979516"/>
                <a:gd name="connsiteY1089" fmla="*/ 208165 h 3309298"/>
                <a:gd name="connsiteX1090" fmla="*/ 2196549 w 2979516"/>
                <a:gd name="connsiteY1090" fmla="*/ 214192 h 3309298"/>
                <a:gd name="connsiteX1091" fmla="*/ 2193464 w 2979516"/>
                <a:gd name="connsiteY1091" fmla="*/ 226245 h 3309298"/>
                <a:gd name="connsiteX1092" fmla="*/ 2187292 w 2979516"/>
                <a:gd name="connsiteY1092" fmla="*/ 229258 h 3309298"/>
                <a:gd name="connsiteX1093" fmla="*/ 2181121 w 2979516"/>
                <a:gd name="connsiteY1093" fmla="*/ 232272 h 3309298"/>
                <a:gd name="connsiteX1094" fmla="*/ 2171864 w 2979516"/>
                <a:gd name="connsiteY1094" fmla="*/ 235285 h 3309298"/>
                <a:gd name="connsiteX1095" fmla="*/ 2162608 w 2979516"/>
                <a:gd name="connsiteY1095" fmla="*/ 232272 h 3309298"/>
                <a:gd name="connsiteX1096" fmla="*/ 2156436 w 2979516"/>
                <a:gd name="connsiteY1096" fmla="*/ 226245 h 3309298"/>
                <a:gd name="connsiteX1097" fmla="*/ 2153351 w 2979516"/>
                <a:gd name="connsiteY1097" fmla="*/ 226245 h 3309298"/>
                <a:gd name="connsiteX1098" fmla="*/ 2150265 w 2979516"/>
                <a:gd name="connsiteY1098" fmla="*/ 214192 h 3309298"/>
                <a:gd name="connsiteX1099" fmla="*/ 2150265 w 2979516"/>
                <a:gd name="connsiteY1099" fmla="*/ 208165 h 3309298"/>
                <a:gd name="connsiteX1100" fmla="*/ 2153351 w 2979516"/>
                <a:gd name="connsiteY1100" fmla="*/ 196112 h 3309298"/>
                <a:gd name="connsiteX1101" fmla="*/ 2159522 w 2979516"/>
                <a:gd name="connsiteY1101" fmla="*/ 193098 h 3309298"/>
                <a:gd name="connsiteX1102" fmla="*/ 2165693 w 2979516"/>
                <a:gd name="connsiteY1102" fmla="*/ 190085 h 3309298"/>
                <a:gd name="connsiteX1103" fmla="*/ 2174950 w 2979516"/>
                <a:gd name="connsiteY1103" fmla="*/ 187072 h 3309298"/>
                <a:gd name="connsiteX1104" fmla="*/ 2329065 w 2979516"/>
                <a:gd name="connsiteY1104" fmla="*/ 177430 h 3309298"/>
                <a:gd name="connsiteX1105" fmla="*/ 2332096 w 2979516"/>
                <a:gd name="connsiteY1105" fmla="*/ 177430 h 3309298"/>
                <a:gd name="connsiteX1106" fmla="*/ 2335126 w 2979516"/>
                <a:gd name="connsiteY1106" fmla="*/ 177430 h 3309298"/>
                <a:gd name="connsiteX1107" fmla="*/ 2338157 w 2979516"/>
                <a:gd name="connsiteY1107" fmla="*/ 180460 h 3309298"/>
                <a:gd name="connsiteX1108" fmla="*/ 2341187 w 2979516"/>
                <a:gd name="connsiteY1108" fmla="*/ 180460 h 3309298"/>
                <a:gd name="connsiteX1109" fmla="*/ 2341187 w 2979516"/>
                <a:gd name="connsiteY1109" fmla="*/ 186522 h 3309298"/>
                <a:gd name="connsiteX1110" fmla="*/ 2341187 w 2979516"/>
                <a:gd name="connsiteY1110" fmla="*/ 189552 h 3309298"/>
                <a:gd name="connsiteX1111" fmla="*/ 2341187 w 2979516"/>
                <a:gd name="connsiteY1111" fmla="*/ 195613 h 3309298"/>
                <a:gd name="connsiteX1112" fmla="*/ 2338157 w 2979516"/>
                <a:gd name="connsiteY1112" fmla="*/ 198644 h 3309298"/>
                <a:gd name="connsiteX1113" fmla="*/ 2335126 w 2979516"/>
                <a:gd name="connsiteY1113" fmla="*/ 198644 h 3309298"/>
                <a:gd name="connsiteX1114" fmla="*/ 2329065 w 2979516"/>
                <a:gd name="connsiteY1114" fmla="*/ 198644 h 3309298"/>
                <a:gd name="connsiteX1115" fmla="*/ 2326034 w 2979516"/>
                <a:gd name="connsiteY1115" fmla="*/ 198644 h 3309298"/>
                <a:gd name="connsiteX1116" fmla="*/ 2323004 w 2979516"/>
                <a:gd name="connsiteY1116" fmla="*/ 195613 h 3309298"/>
                <a:gd name="connsiteX1117" fmla="*/ 2319973 w 2979516"/>
                <a:gd name="connsiteY1117" fmla="*/ 189552 h 3309298"/>
                <a:gd name="connsiteX1118" fmla="*/ 2319973 w 2979516"/>
                <a:gd name="connsiteY1118" fmla="*/ 186522 h 3309298"/>
                <a:gd name="connsiteX1119" fmla="*/ 2323004 w 2979516"/>
                <a:gd name="connsiteY1119" fmla="*/ 180460 h 3309298"/>
                <a:gd name="connsiteX1120" fmla="*/ 2329065 w 2979516"/>
                <a:gd name="connsiteY1120" fmla="*/ 177430 h 3309298"/>
                <a:gd name="connsiteX1121" fmla="*/ 2108804 w 2979516"/>
                <a:gd name="connsiteY1121" fmla="*/ 127289 h 3309298"/>
                <a:gd name="connsiteX1122" fmla="*/ 2111697 w 2979516"/>
                <a:gd name="connsiteY1122" fmla="*/ 127289 h 3309298"/>
                <a:gd name="connsiteX1123" fmla="*/ 2114590 w 2979516"/>
                <a:gd name="connsiteY1123" fmla="*/ 127289 h 3309298"/>
                <a:gd name="connsiteX1124" fmla="*/ 2117483 w 2979516"/>
                <a:gd name="connsiteY1124" fmla="*/ 127289 h 3309298"/>
                <a:gd name="connsiteX1125" fmla="*/ 2120375 w 2979516"/>
                <a:gd name="connsiteY1125" fmla="*/ 127289 h 3309298"/>
                <a:gd name="connsiteX1126" fmla="*/ 2123268 w 2979516"/>
                <a:gd name="connsiteY1126" fmla="*/ 130182 h 3309298"/>
                <a:gd name="connsiteX1127" fmla="*/ 2123268 w 2979516"/>
                <a:gd name="connsiteY1127" fmla="*/ 133075 h 3309298"/>
                <a:gd name="connsiteX1128" fmla="*/ 2123268 w 2979516"/>
                <a:gd name="connsiteY1128" fmla="*/ 135967 h 3309298"/>
                <a:gd name="connsiteX1129" fmla="*/ 2123268 w 2979516"/>
                <a:gd name="connsiteY1129" fmla="*/ 138860 h 3309298"/>
                <a:gd name="connsiteX1130" fmla="*/ 2120375 w 2979516"/>
                <a:gd name="connsiteY1130" fmla="*/ 141753 h 3309298"/>
                <a:gd name="connsiteX1131" fmla="*/ 2117483 w 2979516"/>
                <a:gd name="connsiteY1131" fmla="*/ 144646 h 3309298"/>
                <a:gd name="connsiteX1132" fmla="*/ 2114590 w 2979516"/>
                <a:gd name="connsiteY1132" fmla="*/ 144646 h 3309298"/>
                <a:gd name="connsiteX1133" fmla="*/ 2108804 w 2979516"/>
                <a:gd name="connsiteY1133" fmla="*/ 141753 h 3309298"/>
                <a:gd name="connsiteX1134" fmla="*/ 2105911 w 2979516"/>
                <a:gd name="connsiteY1134" fmla="*/ 135967 h 3309298"/>
                <a:gd name="connsiteX1135" fmla="*/ 2105911 w 2979516"/>
                <a:gd name="connsiteY1135" fmla="*/ 133075 h 3309298"/>
                <a:gd name="connsiteX1136" fmla="*/ 2105911 w 2979516"/>
                <a:gd name="connsiteY1136" fmla="*/ 130182 h 3309298"/>
                <a:gd name="connsiteX1137" fmla="*/ 2108804 w 2979516"/>
                <a:gd name="connsiteY1137" fmla="*/ 127289 h 3309298"/>
                <a:gd name="connsiteX1138" fmla="*/ 2024271 w 2979516"/>
                <a:gd name="connsiteY1138" fmla="*/ 127289 h 3309298"/>
                <a:gd name="connsiteX1139" fmla="*/ 2030271 w 2979516"/>
                <a:gd name="connsiteY1139" fmla="*/ 127289 h 3309298"/>
                <a:gd name="connsiteX1140" fmla="*/ 2036270 w 2979516"/>
                <a:gd name="connsiteY1140" fmla="*/ 127289 h 3309298"/>
                <a:gd name="connsiteX1141" fmla="*/ 2039270 w 2979516"/>
                <a:gd name="connsiteY1141" fmla="*/ 130289 h 3309298"/>
                <a:gd name="connsiteX1142" fmla="*/ 2039270 w 2979516"/>
                <a:gd name="connsiteY1142" fmla="*/ 133289 h 3309298"/>
                <a:gd name="connsiteX1143" fmla="*/ 2042270 w 2979516"/>
                <a:gd name="connsiteY1143" fmla="*/ 139288 h 3309298"/>
                <a:gd name="connsiteX1144" fmla="*/ 2042270 w 2979516"/>
                <a:gd name="connsiteY1144" fmla="*/ 142288 h 3309298"/>
                <a:gd name="connsiteX1145" fmla="*/ 2042270 w 2979516"/>
                <a:gd name="connsiteY1145" fmla="*/ 148288 h 3309298"/>
                <a:gd name="connsiteX1146" fmla="*/ 2039270 w 2979516"/>
                <a:gd name="connsiteY1146" fmla="*/ 151288 h 3309298"/>
                <a:gd name="connsiteX1147" fmla="*/ 2033271 w 2979516"/>
                <a:gd name="connsiteY1147" fmla="*/ 154288 h 3309298"/>
                <a:gd name="connsiteX1148" fmla="*/ 2027271 w 2979516"/>
                <a:gd name="connsiteY1148" fmla="*/ 154288 h 3309298"/>
                <a:gd name="connsiteX1149" fmla="*/ 2024271 w 2979516"/>
                <a:gd name="connsiteY1149" fmla="*/ 154288 h 3309298"/>
                <a:gd name="connsiteX1150" fmla="*/ 2018271 w 2979516"/>
                <a:gd name="connsiteY1150" fmla="*/ 148288 h 3309298"/>
                <a:gd name="connsiteX1151" fmla="*/ 2015271 w 2979516"/>
                <a:gd name="connsiteY1151" fmla="*/ 142288 h 3309298"/>
                <a:gd name="connsiteX1152" fmla="*/ 2015271 w 2979516"/>
                <a:gd name="connsiteY1152" fmla="*/ 139288 h 3309298"/>
                <a:gd name="connsiteX1153" fmla="*/ 2018271 w 2979516"/>
                <a:gd name="connsiteY1153" fmla="*/ 133289 h 3309298"/>
                <a:gd name="connsiteX1154" fmla="*/ 2021271 w 2979516"/>
                <a:gd name="connsiteY1154" fmla="*/ 130289 h 3309298"/>
                <a:gd name="connsiteX1155" fmla="*/ 2024271 w 2979516"/>
                <a:gd name="connsiteY1155" fmla="*/ 127289 h 3309298"/>
                <a:gd name="connsiteX1156" fmla="*/ 2358929 w 2979516"/>
                <a:gd name="connsiteY1156" fmla="*/ 75219 h 3309298"/>
                <a:gd name="connsiteX1157" fmla="*/ 2362015 w 2979516"/>
                <a:gd name="connsiteY1157" fmla="*/ 75219 h 3309298"/>
                <a:gd name="connsiteX1158" fmla="*/ 2371272 w 2979516"/>
                <a:gd name="connsiteY1158" fmla="*/ 78232 h 3309298"/>
                <a:gd name="connsiteX1159" fmla="*/ 2380529 w 2979516"/>
                <a:gd name="connsiteY1159" fmla="*/ 84259 h 3309298"/>
                <a:gd name="connsiteX1160" fmla="*/ 2383614 w 2979516"/>
                <a:gd name="connsiteY1160" fmla="*/ 93299 h 3309298"/>
                <a:gd name="connsiteX1161" fmla="*/ 2383614 w 2979516"/>
                <a:gd name="connsiteY1161" fmla="*/ 99325 h 3309298"/>
                <a:gd name="connsiteX1162" fmla="*/ 2383614 w 2979516"/>
                <a:gd name="connsiteY1162" fmla="*/ 102339 h 3309298"/>
                <a:gd name="connsiteX1163" fmla="*/ 2380529 w 2979516"/>
                <a:gd name="connsiteY1163" fmla="*/ 114392 h 3309298"/>
                <a:gd name="connsiteX1164" fmla="*/ 2374357 w 2979516"/>
                <a:gd name="connsiteY1164" fmla="*/ 117405 h 3309298"/>
                <a:gd name="connsiteX1165" fmla="*/ 2365101 w 2979516"/>
                <a:gd name="connsiteY1165" fmla="*/ 123432 h 3309298"/>
                <a:gd name="connsiteX1166" fmla="*/ 2358929 w 2979516"/>
                <a:gd name="connsiteY1166" fmla="*/ 123432 h 3309298"/>
                <a:gd name="connsiteX1167" fmla="*/ 2349673 w 2979516"/>
                <a:gd name="connsiteY1167" fmla="*/ 120419 h 3309298"/>
                <a:gd name="connsiteX1168" fmla="*/ 2343501 w 2979516"/>
                <a:gd name="connsiteY1168" fmla="*/ 114392 h 3309298"/>
                <a:gd name="connsiteX1169" fmla="*/ 2337330 w 2979516"/>
                <a:gd name="connsiteY1169" fmla="*/ 105352 h 3309298"/>
                <a:gd name="connsiteX1170" fmla="*/ 2337330 w 2979516"/>
                <a:gd name="connsiteY1170" fmla="*/ 96312 h 3309298"/>
                <a:gd name="connsiteX1171" fmla="*/ 2343501 w 2979516"/>
                <a:gd name="connsiteY1171" fmla="*/ 84259 h 3309298"/>
                <a:gd name="connsiteX1172" fmla="*/ 2346587 w 2979516"/>
                <a:gd name="connsiteY1172" fmla="*/ 81245 h 3309298"/>
                <a:gd name="connsiteX1173" fmla="*/ 2358929 w 2979516"/>
                <a:gd name="connsiteY1173" fmla="*/ 75219 h 3309298"/>
                <a:gd name="connsiteX1174" fmla="*/ 2194632 w 2979516"/>
                <a:gd name="connsiteY1174" fmla="*/ 0 h 3309298"/>
                <a:gd name="connsiteX1175" fmla="*/ 2211495 w 2979516"/>
                <a:gd name="connsiteY1175" fmla="*/ 7568 h 3309298"/>
                <a:gd name="connsiteX1176" fmla="*/ 2175818 w 2979516"/>
                <a:gd name="connsiteY1176" fmla="*/ 37653 h 3309298"/>
                <a:gd name="connsiteX1177" fmla="*/ 2194632 w 2979516"/>
                <a:gd name="connsiteY1177" fmla="*/ 0 h 330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Lst>
              <a:rect l="l" t="t" r="r" b="b"/>
              <a:pathLst>
                <a:path w="2979516" h="3309298">
                  <a:moveTo>
                    <a:pt x="1299527" y="3266871"/>
                  </a:moveTo>
                  <a:cubicBezTo>
                    <a:pt x="1302557" y="3266871"/>
                    <a:pt x="1305588" y="3266871"/>
                    <a:pt x="1305588" y="3266871"/>
                  </a:cubicBezTo>
                  <a:cubicBezTo>
                    <a:pt x="1308618" y="3266871"/>
                    <a:pt x="1314679" y="3266871"/>
                    <a:pt x="1317710" y="3269902"/>
                  </a:cubicBezTo>
                  <a:cubicBezTo>
                    <a:pt x="1317710" y="3269902"/>
                    <a:pt x="1320740" y="3272932"/>
                    <a:pt x="1320740" y="3272932"/>
                  </a:cubicBezTo>
                  <a:cubicBezTo>
                    <a:pt x="1323771" y="3275963"/>
                    <a:pt x="1323771" y="3278993"/>
                    <a:pt x="1323771" y="3278993"/>
                  </a:cubicBezTo>
                  <a:cubicBezTo>
                    <a:pt x="1326801" y="3282024"/>
                    <a:pt x="1326801" y="3285054"/>
                    <a:pt x="1326801" y="3288085"/>
                  </a:cubicBezTo>
                  <a:cubicBezTo>
                    <a:pt x="1326801" y="3291115"/>
                    <a:pt x="1326801" y="3294146"/>
                    <a:pt x="1323771" y="3297176"/>
                  </a:cubicBezTo>
                  <a:cubicBezTo>
                    <a:pt x="1323771" y="3297176"/>
                    <a:pt x="1320740" y="3300207"/>
                    <a:pt x="1320740" y="3303237"/>
                  </a:cubicBezTo>
                  <a:cubicBezTo>
                    <a:pt x="1317710" y="3303237"/>
                    <a:pt x="1317710" y="3303237"/>
                    <a:pt x="1317710" y="3303237"/>
                  </a:cubicBezTo>
                  <a:cubicBezTo>
                    <a:pt x="1314679" y="3306268"/>
                    <a:pt x="1311649" y="3309298"/>
                    <a:pt x="1308618" y="3309298"/>
                  </a:cubicBezTo>
                  <a:cubicBezTo>
                    <a:pt x="1308618" y="3309298"/>
                    <a:pt x="1305588" y="3309298"/>
                    <a:pt x="1302557" y="3309298"/>
                  </a:cubicBezTo>
                  <a:cubicBezTo>
                    <a:pt x="1299527" y="3309298"/>
                    <a:pt x="1296496" y="3309298"/>
                    <a:pt x="1293466" y="3306268"/>
                  </a:cubicBezTo>
                  <a:cubicBezTo>
                    <a:pt x="1293466" y="3306268"/>
                    <a:pt x="1290435" y="3303237"/>
                    <a:pt x="1290435" y="3303237"/>
                  </a:cubicBezTo>
                  <a:cubicBezTo>
                    <a:pt x="1287405" y="3300207"/>
                    <a:pt x="1287405" y="3300207"/>
                    <a:pt x="1284374" y="3297176"/>
                  </a:cubicBezTo>
                  <a:cubicBezTo>
                    <a:pt x="1284374" y="3294146"/>
                    <a:pt x="1284374" y="3291115"/>
                    <a:pt x="1284374" y="3288085"/>
                  </a:cubicBezTo>
                  <a:cubicBezTo>
                    <a:pt x="1284374" y="3285054"/>
                    <a:pt x="1284374" y="3285054"/>
                    <a:pt x="1284374" y="3282024"/>
                  </a:cubicBezTo>
                  <a:cubicBezTo>
                    <a:pt x="1287405" y="3278993"/>
                    <a:pt x="1287405" y="3275963"/>
                    <a:pt x="1290435" y="3275963"/>
                  </a:cubicBezTo>
                  <a:cubicBezTo>
                    <a:pt x="1290435" y="3272932"/>
                    <a:pt x="1290435" y="3272932"/>
                    <a:pt x="1290435" y="3272932"/>
                  </a:cubicBezTo>
                  <a:cubicBezTo>
                    <a:pt x="1293466" y="3269902"/>
                    <a:pt x="1296496" y="3269902"/>
                    <a:pt x="1299527" y="3266871"/>
                  </a:cubicBezTo>
                  <a:close/>
                  <a:moveTo>
                    <a:pt x="1558220" y="3245657"/>
                  </a:moveTo>
                  <a:cubicBezTo>
                    <a:pt x="1561113" y="3245657"/>
                    <a:pt x="1561113" y="3245657"/>
                    <a:pt x="1564006" y="3245657"/>
                  </a:cubicBezTo>
                  <a:cubicBezTo>
                    <a:pt x="1564006" y="3245657"/>
                    <a:pt x="1566898" y="3248657"/>
                    <a:pt x="1566898" y="3248657"/>
                  </a:cubicBezTo>
                  <a:cubicBezTo>
                    <a:pt x="1566898" y="3248657"/>
                    <a:pt x="1569791" y="3251657"/>
                    <a:pt x="1569791" y="3251657"/>
                  </a:cubicBezTo>
                  <a:cubicBezTo>
                    <a:pt x="1569791" y="3254657"/>
                    <a:pt x="1569791" y="3254657"/>
                    <a:pt x="1569791" y="3257657"/>
                  </a:cubicBezTo>
                  <a:cubicBezTo>
                    <a:pt x="1569791" y="3257657"/>
                    <a:pt x="1569791" y="3260657"/>
                    <a:pt x="1569791" y="3260657"/>
                  </a:cubicBezTo>
                  <a:cubicBezTo>
                    <a:pt x="1569791" y="3260657"/>
                    <a:pt x="1569791" y="3260657"/>
                    <a:pt x="1569791" y="3263657"/>
                  </a:cubicBezTo>
                  <a:cubicBezTo>
                    <a:pt x="1569791" y="3263657"/>
                    <a:pt x="1569791" y="3266656"/>
                    <a:pt x="1566898" y="3269656"/>
                  </a:cubicBezTo>
                  <a:cubicBezTo>
                    <a:pt x="1566898" y="3269656"/>
                    <a:pt x="1566898" y="3269656"/>
                    <a:pt x="1564006" y="3269656"/>
                  </a:cubicBezTo>
                  <a:cubicBezTo>
                    <a:pt x="1564006" y="3269656"/>
                    <a:pt x="1561113" y="3272656"/>
                    <a:pt x="1558220" y="3272656"/>
                  </a:cubicBezTo>
                  <a:cubicBezTo>
                    <a:pt x="1558220" y="3272656"/>
                    <a:pt x="1558220" y="3269656"/>
                    <a:pt x="1555327" y="3269656"/>
                  </a:cubicBezTo>
                  <a:cubicBezTo>
                    <a:pt x="1555327" y="3269656"/>
                    <a:pt x="1552435" y="3269656"/>
                    <a:pt x="1552435" y="3269656"/>
                  </a:cubicBezTo>
                  <a:cubicBezTo>
                    <a:pt x="1549542" y="3266656"/>
                    <a:pt x="1549542" y="3266656"/>
                    <a:pt x="1549542" y="3263657"/>
                  </a:cubicBezTo>
                  <a:cubicBezTo>
                    <a:pt x="1546649" y="3263657"/>
                    <a:pt x="1546649" y="3263657"/>
                    <a:pt x="1546649" y="3260657"/>
                  </a:cubicBezTo>
                  <a:cubicBezTo>
                    <a:pt x="1546649" y="3257657"/>
                    <a:pt x="1546649" y="3257657"/>
                    <a:pt x="1546649" y="3254657"/>
                  </a:cubicBezTo>
                  <a:cubicBezTo>
                    <a:pt x="1546649" y="3254657"/>
                    <a:pt x="1546649" y="3254657"/>
                    <a:pt x="1549542" y="3254657"/>
                  </a:cubicBezTo>
                  <a:cubicBezTo>
                    <a:pt x="1549542" y="3251657"/>
                    <a:pt x="1549542" y="3251657"/>
                    <a:pt x="1552435" y="3248657"/>
                  </a:cubicBezTo>
                  <a:cubicBezTo>
                    <a:pt x="1555327" y="3245657"/>
                    <a:pt x="1558220" y="3245657"/>
                    <a:pt x="1558220" y="3245657"/>
                  </a:cubicBezTo>
                  <a:close/>
                  <a:moveTo>
                    <a:pt x="1443887" y="3234086"/>
                  </a:moveTo>
                  <a:cubicBezTo>
                    <a:pt x="1449765" y="3234086"/>
                    <a:pt x="1452703" y="3234086"/>
                    <a:pt x="1455642" y="3234086"/>
                  </a:cubicBezTo>
                  <a:cubicBezTo>
                    <a:pt x="1455642" y="3234086"/>
                    <a:pt x="1455642" y="3234086"/>
                    <a:pt x="1458581" y="3234086"/>
                  </a:cubicBezTo>
                  <a:cubicBezTo>
                    <a:pt x="1464458" y="3237117"/>
                    <a:pt x="1467397" y="3240147"/>
                    <a:pt x="1473274" y="3243178"/>
                  </a:cubicBezTo>
                  <a:cubicBezTo>
                    <a:pt x="1473274" y="3246208"/>
                    <a:pt x="1476213" y="3249239"/>
                    <a:pt x="1476213" y="3249239"/>
                  </a:cubicBezTo>
                  <a:cubicBezTo>
                    <a:pt x="1479151" y="3255300"/>
                    <a:pt x="1479151" y="3261361"/>
                    <a:pt x="1479151" y="3267422"/>
                  </a:cubicBezTo>
                  <a:cubicBezTo>
                    <a:pt x="1479151" y="3270453"/>
                    <a:pt x="1479151" y="3270453"/>
                    <a:pt x="1479151" y="3273483"/>
                  </a:cubicBezTo>
                  <a:cubicBezTo>
                    <a:pt x="1479151" y="3279544"/>
                    <a:pt x="1476213" y="3282575"/>
                    <a:pt x="1473274" y="3285605"/>
                  </a:cubicBezTo>
                  <a:cubicBezTo>
                    <a:pt x="1470335" y="3288636"/>
                    <a:pt x="1467397" y="3291666"/>
                    <a:pt x="1464458" y="3294697"/>
                  </a:cubicBezTo>
                  <a:cubicBezTo>
                    <a:pt x="1461519" y="3294697"/>
                    <a:pt x="1455642" y="3297727"/>
                    <a:pt x="1452703" y="3297727"/>
                  </a:cubicBezTo>
                  <a:cubicBezTo>
                    <a:pt x="1449765" y="3297727"/>
                    <a:pt x="1443887" y="3297727"/>
                    <a:pt x="1440949" y="3294697"/>
                  </a:cubicBezTo>
                  <a:cubicBezTo>
                    <a:pt x="1440949" y="3294697"/>
                    <a:pt x="1440949" y="3294697"/>
                    <a:pt x="1438010" y="3294697"/>
                  </a:cubicBezTo>
                  <a:cubicBezTo>
                    <a:pt x="1435071" y="3294697"/>
                    <a:pt x="1429194" y="3291666"/>
                    <a:pt x="1426255" y="3285605"/>
                  </a:cubicBezTo>
                  <a:cubicBezTo>
                    <a:pt x="1423317" y="3285605"/>
                    <a:pt x="1423317" y="3282575"/>
                    <a:pt x="1420378" y="3279544"/>
                  </a:cubicBezTo>
                  <a:cubicBezTo>
                    <a:pt x="1417439" y="3276514"/>
                    <a:pt x="1417439" y="3270453"/>
                    <a:pt x="1417439" y="3264391"/>
                  </a:cubicBezTo>
                  <a:cubicBezTo>
                    <a:pt x="1417439" y="3261361"/>
                    <a:pt x="1417439" y="3258330"/>
                    <a:pt x="1417439" y="3255300"/>
                  </a:cubicBezTo>
                  <a:cubicBezTo>
                    <a:pt x="1420378" y="3252269"/>
                    <a:pt x="1420378" y="3249239"/>
                    <a:pt x="1423317" y="3246208"/>
                  </a:cubicBezTo>
                  <a:cubicBezTo>
                    <a:pt x="1426255" y="3243178"/>
                    <a:pt x="1429194" y="3240147"/>
                    <a:pt x="1432133" y="3237117"/>
                  </a:cubicBezTo>
                  <a:cubicBezTo>
                    <a:pt x="1438010" y="3234086"/>
                    <a:pt x="1440949" y="3234086"/>
                    <a:pt x="1443887" y="3234086"/>
                  </a:cubicBezTo>
                  <a:close/>
                  <a:moveTo>
                    <a:pt x="1276232" y="3185821"/>
                  </a:moveTo>
                  <a:cubicBezTo>
                    <a:pt x="1276982" y="3186196"/>
                    <a:pt x="1277732" y="3186946"/>
                    <a:pt x="1279232" y="3186946"/>
                  </a:cubicBezTo>
                  <a:cubicBezTo>
                    <a:pt x="1282231" y="3186946"/>
                    <a:pt x="1282231" y="3186946"/>
                    <a:pt x="1285231" y="3189946"/>
                  </a:cubicBezTo>
                  <a:cubicBezTo>
                    <a:pt x="1285231" y="3189946"/>
                    <a:pt x="1285231" y="3189946"/>
                    <a:pt x="1285231" y="3192946"/>
                  </a:cubicBezTo>
                  <a:cubicBezTo>
                    <a:pt x="1288231" y="3192946"/>
                    <a:pt x="1288231" y="3195946"/>
                    <a:pt x="1288231" y="3198946"/>
                  </a:cubicBezTo>
                  <a:cubicBezTo>
                    <a:pt x="1288231" y="3198946"/>
                    <a:pt x="1288231" y="3198946"/>
                    <a:pt x="1288231" y="3201946"/>
                  </a:cubicBezTo>
                  <a:cubicBezTo>
                    <a:pt x="1288231" y="3201946"/>
                    <a:pt x="1285231" y="3204945"/>
                    <a:pt x="1285231" y="3204945"/>
                  </a:cubicBezTo>
                  <a:cubicBezTo>
                    <a:pt x="1285231" y="3207945"/>
                    <a:pt x="1282231" y="3207945"/>
                    <a:pt x="1282231" y="3207945"/>
                  </a:cubicBezTo>
                  <a:cubicBezTo>
                    <a:pt x="1279232" y="3210945"/>
                    <a:pt x="1279232" y="3210945"/>
                    <a:pt x="1276232" y="3210945"/>
                  </a:cubicBezTo>
                  <a:cubicBezTo>
                    <a:pt x="1276232" y="3210945"/>
                    <a:pt x="1273232" y="3210945"/>
                    <a:pt x="1273232" y="3210945"/>
                  </a:cubicBezTo>
                  <a:cubicBezTo>
                    <a:pt x="1273232" y="3210945"/>
                    <a:pt x="1273232" y="3210945"/>
                    <a:pt x="1270232" y="3207945"/>
                  </a:cubicBezTo>
                  <a:cubicBezTo>
                    <a:pt x="1270232" y="3207945"/>
                    <a:pt x="1267232" y="3207945"/>
                    <a:pt x="1267232" y="3204945"/>
                  </a:cubicBezTo>
                  <a:cubicBezTo>
                    <a:pt x="1264232" y="3204945"/>
                    <a:pt x="1264232" y="3204945"/>
                    <a:pt x="1264232" y="3204945"/>
                  </a:cubicBezTo>
                  <a:cubicBezTo>
                    <a:pt x="1264232" y="3201946"/>
                    <a:pt x="1261232" y="3198946"/>
                    <a:pt x="1261232" y="3198946"/>
                  </a:cubicBezTo>
                  <a:cubicBezTo>
                    <a:pt x="1264232" y="3195946"/>
                    <a:pt x="1264232" y="3195946"/>
                    <a:pt x="1264232" y="3192946"/>
                  </a:cubicBezTo>
                  <a:cubicBezTo>
                    <a:pt x="1264232" y="3192946"/>
                    <a:pt x="1264232" y="3189946"/>
                    <a:pt x="1264232" y="3189946"/>
                  </a:cubicBezTo>
                  <a:cubicBezTo>
                    <a:pt x="1267232" y="3189946"/>
                    <a:pt x="1267232" y="3186946"/>
                    <a:pt x="1270232" y="3186946"/>
                  </a:cubicBezTo>
                  <a:cubicBezTo>
                    <a:pt x="1270232" y="3186946"/>
                    <a:pt x="1273232" y="3186946"/>
                    <a:pt x="1273232" y="3186946"/>
                  </a:cubicBezTo>
                  <a:cubicBezTo>
                    <a:pt x="1274732" y="3185446"/>
                    <a:pt x="1275482" y="3185446"/>
                    <a:pt x="1276232" y="3185821"/>
                  </a:cubicBezTo>
                  <a:close/>
                  <a:moveTo>
                    <a:pt x="1543385" y="3168518"/>
                  </a:moveTo>
                  <a:cubicBezTo>
                    <a:pt x="1543385" y="3168518"/>
                    <a:pt x="1546501" y="3168518"/>
                    <a:pt x="1549616" y="3171549"/>
                  </a:cubicBezTo>
                  <a:cubicBezTo>
                    <a:pt x="1549616" y="3171549"/>
                    <a:pt x="1552731" y="3171549"/>
                    <a:pt x="1555847" y="3174579"/>
                  </a:cubicBezTo>
                  <a:cubicBezTo>
                    <a:pt x="1558962" y="3174579"/>
                    <a:pt x="1558962" y="3177610"/>
                    <a:pt x="1562077" y="3180640"/>
                  </a:cubicBezTo>
                  <a:cubicBezTo>
                    <a:pt x="1562077" y="3183671"/>
                    <a:pt x="1562077" y="3183671"/>
                    <a:pt x="1562077" y="3186701"/>
                  </a:cubicBezTo>
                  <a:cubicBezTo>
                    <a:pt x="1562077" y="3189732"/>
                    <a:pt x="1562077" y="3192762"/>
                    <a:pt x="1562077" y="3195793"/>
                  </a:cubicBezTo>
                  <a:cubicBezTo>
                    <a:pt x="1562077" y="3198823"/>
                    <a:pt x="1558962" y="3201854"/>
                    <a:pt x="1555847" y="3204884"/>
                  </a:cubicBezTo>
                  <a:cubicBezTo>
                    <a:pt x="1555847" y="3207915"/>
                    <a:pt x="1552731" y="3207915"/>
                    <a:pt x="1552731" y="3207915"/>
                  </a:cubicBezTo>
                  <a:cubicBezTo>
                    <a:pt x="1549616" y="3210945"/>
                    <a:pt x="1546501" y="3210945"/>
                    <a:pt x="1540270" y="3210945"/>
                  </a:cubicBezTo>
                  <a:cubicBezTo>
                    <a:pt x="1540270" y="3210945"/>
                    <a:pt x="1537155" y="3210945"/>
                    <a:pt x="1537155" y="3210945"/>
                  </a:cubicBezTo>
                  <a:cubicBezTo>
                    <a:pt x="1534039" y="3210945"/>
                    <a:pt x="1530924" y="3207915"/>
                    <a:pt x="1527809" y="3207915"/>
                  </a:cubicBezTo>
                  <a:cubicBezTo>
                    <a:pt x="1527809" y="3204884"/>
                    <a:pt x="1524694" y="3201854"/>
                    <a:pt x="1524694" y="3201854"/>
                  </a:cubicBezTo>
                  <a:cubicBezTo>
                    <a:pt x="1521578" y="3198823"/>
                    <a:pt x="1521578" y="3195793"/>
                    <a:pt x="1521578" y="3192762"/>
                  </a:cubicBezTo>
                  <a:cubicBezTo>
                    <a:pt x="1521578" y="3189732"/>
                    <a:pt x="1521578" y="3186701"/>
                    <a:pt x="1521578" y="3183671"/>
                  </a:cubicBezTo>
                  <a:cubicBezTo>
                    <a:pt x="1524694" y="3180640"/>
                    <a:pt x="1524694" y="3177610"/>
                    <a:pt x="1527809" y="3174579"/>
                  </a:cubicBezTo>
                  <a:cubicBezTo>
                    <a:pt x="1527809" y="3174579"/>
                    <a:pt x="1530924" y="3171549"/>
                    <a:pt x="1530924" y="3171549"/>
                  </a:cubicBezTo>
                  <a:cubicBezTo>
                    <a:pt x="1534039" y="3171549"/>
                    <a:pt x="1540270" y="3168518"/>
                    <a:pt x="1543385" y="3168518"/>
                  </a:cubicBezTo>
                  <a:close/>
                  <a:moveTo>
                    <a:pt x="1414409" y="3156947"/>
                  </a:moveTo>
                  <a:cubicBezTo>
                    <a:pt x="1417440" y="3156947"/>
                    <a:pt x="1417440" y="3156947"/>
                    <a:pt x="1420470" y="3156947"/>
                  </a:cubicBezTo>
                  <a:cubicBezTo>
                    <a:pt x="1420470" y="3156947"/>
                    <a:pt x="1420470" y="3156947"/>
                    <a:pt x="1423501" y="3156947"/>
                  </a:cubicBezTo>
                  <a:cubicBezTo>
                    <a:pt x="1426531" y="3159978"/>
                    <a:pt x="1429562" y="3159978"/>
                    <a:pt x="1432592" y="3163008"/>
                  </a:cubicBezTo>
                  <a:cubicBezTo>
                    <a:pt x="1432592" y="3166039"/>
                    <a:pt x="1432592" y="3166039"/>
                    <a:pt x="1435623" y="3166039"/>
                  </a:cubicBezTo>
                  <a:cubicBezTo>
                    <a:pt x="1435623" y="3172100"/>
                    <a:pt x="1438653" y="3175130"/>
                    <a:pt x="1435623" y="3178161"/>
                  </a:cubicBezTo>
                  <a:cubicBezTo>
                    <a:pt x="1435623" y="3178161"/>
                    <a:pt x="1435623" y="3181191"/>
                    <a:pt x="1435623" y="3184222"/>
                  </a:cubicBezTo>
                  <a:cubicBezTo>
                    <a:pt x="1435623" y="3187252"/>
                    <a:pt x="1435623" y="3187252"/>
                    <a:pt x="1432592" y="3190283"/>
                  </a:cubicBezTo>
                  <a:cubicBezTo>
                    <a:pt x="1429562" y="3193313"/>
                    <a:pt x="1429562" y="3193313"/>
                    <a:pt x="1426531" y="3196344"/>
                  </a:cubicBezTo>
                  <a:cubicBezTo>
                    <a:pt x="1423501" y="3196344"/>
                    <a:pt x="1420470" y="3196344"/>
                    <a:pt x="1417440" y="3196344"/>
                  </a:cubicBezTo>
                  <a:cubicBezTo>
                    <a:pt x="1417440" y="3199374"/>
                    <a:pt x="1414409" y="3196344"/>
                    <a:pt x="1411379" y="3196344"/>
                  </a:cubicBezTo>
                  <a:cubicBezTo>
                    <a:pt x="1411379" y="3196344"/>
                    <a:pt x="1411379" y="3196344"/>
                    <a:pt x="1408348" y="3196344"/>
                  </a:cubicBezTo>
                  <a:cubicBezTo>
                    <a:pt x="1405318" y="3196344"/>
                    <a:pt x="1402287" y="3193313"/>
                    <a:pt x="1399257" y="3190283"/>
                  </a:cubicBezTo>
                  <a:cubicBezTo>
                    <a:pt x="1399257" y="3190283"/>
                    <a:pt x="1399257" y="3187252"/>
                    <a:pt x="1396226" y="3187252"/>
                  </a:cubicBezTo>
                  <a:cubicBezTo>
                    <a:pt x="1396226" y="3184222"/>
                    <a:pt x="1396226" y="3181191"/>
                    <a:pt x="1396226" y="3175130"/>
                  </a:cubicBezTo>
                  <a:cubicBezTo>
                    <a:pt x="1396226" y="3175130"/>
                    <a:pt x="1396226" y="3172100"/>
                    <a:pt x="1396226" y="3172100"/>
                  </a:cubicBezTo>
                  <a:cubicBezTo>
                    <a:pt x="1396226" y="3169069"/>
                    <a:pt x="1399257" y="3166039"/>
                    <a:pt x="1399257" y="3163008"/>
                  </a:cubicBezTo>
                  <a:cubicBezTo>
                    <a:pt x="1402287" y="3163008"/>
                    <a:pt x="1402287" y="3159978"/>
                    <a:pt x="1405318" y="3159978"/>
                  </a:cubicBezTo>
                  <a:cubicBezTo>
                    <a:pt x="1408348" y="3156947"/>
                    <a:pt x="1411379" y="3156947"/>
                    <a:pt x="1414409" y="3156947"/>
                  </a:cubicBezTo>
                  <a:close/>
                  <a:moveTo>
                    <a:pt x="1332587" y="3141519"/>
                  </a:moveTo>
                  <a:cubicBezTo>
                    <a:pt x="1332587" y="3141519"/>
                    <a:pt x="1332587" y="3141519"/>
                    <a:pt x="1335480" y="3141519"/>
                  </a:cubicBezTo>
                  <a:cubicBezTo>
                    <a:pt x="1335480" y="3141519"/>
                    <a:pt x="1335480" y="3141519"/>
                    <a:pt x="1338373" y="3141519"/>
                  </a:cubicBezTo>
                  <a:cubicBezTo>
                    <a:pt x="1338373" y="3141519"/>
                    <a:pt x="1338373" y="3144412"/>
                    <a:pt x="1341265" y="3144412"/>
                  </a:cubicBezTo>
                  <a:cubicBezTo>
                    <a:pt x="1341265" y="3144412"/>
                    <a:pt x="1341265" y="3144412"/>
                    <a:pt x="1341265" y="3147305"/>
                  </a:cubicBezTo>
                  <a:cubicBezTo>
                    <a:pt x="1341265" y="3147305"/>
                    <a:pt x="1344158" y="3147305"/>
                    <a:pt x="1344158" y="3150198"/>
                  </a:cubicBezTo>
                  <a:cubicBezTo>
                    <a:pt x="1344158" y="3150198"/>
                    <a:pt x="1344158" y="3150198"/>
                    <a:pt x="1341265" y="3153091"/>
                  </a:cubicBezTo>
                  <a:cubicBezTo>
                    <a:pt x="1341265" y="3153091"/>
                    <a:pt x="1341265" y="3153091"/>
                    <a:pt x="1341265" y="3155983"/>
                  </a:cubicBezTo>
                  <a:cubicBezTo>
                    <a:pt x="1341265" y="3155983"/>
                    <a:pt x="1338373" y="3155983"/>
                    <a:pt x="1338373" y="3155983"/>
                  </a:cubicBezTo>
                  <a:cubicBezTo>
                    <a:pt x="1335480" y="3158876"/>
                    <a:pt x="1335480" y="3158876"/>
                    <a:pt x="1332587" y="3158876"/>
                  </a:cubicBezTo>
                  <a:cubicBezTo>
                    <a:pt x="1329694" y="3158876"/>
                    <a:pt x="1329694" y="3155983"/>
                    <a:pt x="1326801" y="3155983"/>
                  </a:cubicBezTo>
                  <a:cubicBezTo>
                    <a:pt x="1326801" y="3155983"/>
                    <a:pt x="1326801" y="3155983"/>
                    <a:pt x="1326801" y="3153091"/>
                  </a:cubicBezTo>
                  <a:cubicBezTo>
                    <a:pt x="1326801" y="3153091"/>
                    <a:pt x="1326801" y="3153091"/>
                    <a:pt x="1326801" y="3150198"/>
                  </a:cubicBezTo>
                  <a:cubicBezTo>
                    <a:pt x="1326801" y="3150198"/>
                    <a:pt x="1326801" y="3150198"/>
                    <a:pt x="1326801" y="3147305"/>
                  </a:cubicBezTo>
                  <a:cubicBezTo>
                    <a:pt x="1326801" y="3147305"/>
                    <a:pt x="1326801" y="3147305"/>
                    <a:pt x="1326801" y="3144412"/>
                  </a:cubicBezTo>
                  <a:cubicBezTo>
                    <a:pt x="1329694" y="3144412"/>
                    <a:pt x="1329694" y="3144412"/>
                    <a:pt x="1329694" y="3144412"/>
                  </a:cubicBezTo>
                  <a:cubicBezTo>
                    <a:pt x="1329694" y="3144412"/>
                    <a:pt x="1329694" y="3144412"/>
                    <a:pt x="1332587" y="3141519"/>
                  </a:cubicBezTo>
                  <a:close/>
                  <a:moveTo>
                    <a:pt x="1607025" y="3126267"/>
                  </a:moveTo>
                  <a:cubicBezTo>
                    <a:pt x="1621859" y="3129248"/>
                    <a:pt x="1612958" y="3153091"/>
                    <a:pt x="1598124" y="3150111"/>
                  </a:cubicBezTo>
                  <a:cubicBezTo>
                    <a:pt x="1583289" y="3144150"/>
                    <a:pt x="1592190" y="3120306"/>
                    <a:pt x="1607025" y="3126267"/>
                  </a:cubicBezTo>
                  <a:close/>
                  <a:moveTo>
                    <a:pt x="1512900" y="3072093"/>
                  </a:moveTo>
                  <a:cubicBezTo>
                    <a:pt x="1515793" y="3072093"/>
                    <a:pt x="1515793" y="3072093"/>
                    <a:pt x="1518686" y="3072093"/>
                  </a:cubicBezTo>
                  <a:cubicBezTo>
                    <a:pt x="1518686" y="3072093"/>
                    <a:pt x="1518686" y="3072093"/>
                    <a:pt x="1521579" y="3072093"/>
                  </a:cubicBezTo>
                  <a:cubicBezTo>
                    <a:pt x="1524471" y="3072093"/>
                    <a:pt x="1524471" y="3072093"/>
                    <a:pt x="1524471" y="3074986"/>
                  </a:cubicBezTo>
                  <a:cubicBezTo>
                    <a:pt x="1527364" y="3074986"/>
                    <a:pt x="1527364" y="3074986"/>
                    <a:pt x="1527364" y="3074986"/>
                  </a:cubicBezTo>
                  <a:cubicBezTo>
                    <a:pt x="1527364" y="3077879"/>
                    <a:pt x="1527364" y="3077879"/>
                    <a:pt x="1527364" y="3080772"/>
                  </a:cubicBezTo>
                  <a:cubicBezTo>
                    <a:pt x="1527364" y="3080772"/>
                    <a:pt x="1527364" y="3080772"/>
                    <a:pt x="1527364" y="3083665"/>
                  </a:cubicBezTo>
                  <a:cubicBezTo>
                    <a:pt x="1527364" y="3083665"/>
                    <a:pt x="1527364" y="3086557"/>
                    <a:pt x="1527364" y="3086557"/>
                  </a:cubicBezTo>
                  <a:cubicBezTo>
                    <a:pt x="1524471" y="3086557"/>
                    <a:pt x="1524471" y="3086557"/>
                    <a:pt x="1524471" y="3089450"/>
                  </a:cubicBezTo>
                  <a:cubicBezTo>
                    <a:pt x="1521579" y="3089450"/>
                    <a:pt x="1521579" y="3089450"/>
                    <a:pt x="1518686" y="3089450"/>
                  </a:cubicBezTo>
                  <a:cubicBezTo>
                    <a:pt x="1518686" y="3089450"/>
                    <a:pt x="1518686" y="3089450"/>
                    <a:pt x="1515793" y="3089450"/>
                  </a:cubicBezTo>
                  <a:cubicBezTo>
                    <a:pt x="1512900" y="3089450"/>
                    <a:pt x="1512900" y="3086557"/>
                    <a:pt x="1512900" y="3086557"/>
                  </a:cubicBezTo>
                  <a:cubicBezTo>
                    <a:pt x="1510007" y="3086557"/>
                    <a:pt x="1510007" y="3086557"/>
                    <a:pt x="1510007" y="3083665"/>
                  </a:cubicBezTo>
                  <a:cubicBezTo>
                    <a:pt x="1510007" y="3083665"/>
                    <a:pt x="1510007" y="3080772"/>
                    <a:pt x="1510007" y="3080772"/>
                  </a:cubicBezTo>
                  <a:cubicBezTo>
                    <a:pt x="1510007" y="3077879"/>
                    <a:pt x="1510007" y="3077879"/>
                    <a:pt x="1510007" y="3077879"/>
                  </a:cubicBezTo>
                  <a:cubicBezTo>
                    <a:pt x="1510007" y="3074986"/>
                    <a:pt x="1510007" y="3074986"/>
                    <a:pt x="1510007" y="3074986"/>
                  </a:cubicBezTo>
                  <a:cubicBezTo>
                    <a:pt x="1512900" y="3072093"/>
                    <a:pt x="1512900" y="3072093"/>
                    <a:pt x="1512900" y="3072093"/>
                  </a:cubicBezTo>
                  <a:close/>
                  <a:moveTo>
                    <a:pt x="1338097" y="3008667"/>
                  </a:moveTo>
                  <a:cubicBezTo>
                    <a:pt x="1365371" y="3017667"/>
                    <a:pt x="1353249" y="3056665"/>
                    <a:pt x="1325974" y="3047666"/>
                  </a:cubicBezTo>
                  <a:cubicBezTo>
                    <a:pt x="1301730" y="3041666"/>
                    <a:pt x="1313852" y="3002667"/>
                    <a:pt x="1338097" y="3008667"/>
                  </a:cubicBezTo>
                  <a:close/>
                  <a:moveTo>
                    <a:pt x="1491549" y="2979526"/>
                  </a:moveTo>
                  <a:cubicBezTo>
                    <a:pt x="1494580" y="2979526"/>
                    <a:pt x="1497610" y="2979526"/>
                    <a:pt x="1500641" y="2979526"/>
                  </a:cubicBezTo>
                  <a:cubicBezTo>
                    <a:pt x="1503671" y="2982557"/>
                    <a:pt x="1506702" y="2982557"/>
                    <a:pt x="1506702" y="2985587"/>
                  </a:cubicBezTo>
                  <a:cubicBezTo>
                    <a:pt x="1509732" y="2985587"/>
                    <a:pt x="1512763" y="2988618"/>
                    <a:pt x="1512763" y="2991648"/>
                  </a:cubicBezTo>
                  <a:cubicBezTo>
                    <a:pt x="1515793" y="2994679"/>
                    <a:pt x="1515793" y="2997709"/>
                    <a:pt x="1515793" y="3000740"/>
                  </a:cubicBezTo>
                  <a:cubicBezTo>
                    <a:pt x="1515793" y="3003770"/>
                    <a:pt x="1515793" y="3006801"/>
                    <a:pt x="1515793" y="3006801"/>
                  </a:cubicBezTo>
                  <a:cubicBezTo>
                    <a:pt x="1512763" y="3009831"/>
                    <a:pt x="1512763" y="3012862"/>
                    <a:pt x="1509732" y="3015892"/>
                  </a:cubicBezTo>
                  <a:cubicBezTo>
                    <a:pt x="1509732" y="3018923"/>
                    <a:pt x="1506702" y="3018923"/>
                    <a:pt x="1506702" y="3018923"/>
                  </a:cubicBezTo>
                  <a:cubicBezTo>
                    <a:pt x="1503671" y="3021953"/>
                    <a:pt x="1500641" y="3021953"/>
                    <a:pt x="1497610" y="3021953"/>
                  </a:cubicBezTo>
                  <a:cubicBezTo>
                    <a:pt x="1494580" y="3021953"/>
                    <a:pt x="1491549" y="3021953"/>
                    <a:pt x="1488519" y="3021953"/>
                  </a:cubicBezTo>
                  <a:cubicBezTo>
                    <a:pt x="1488519" y="3021953"/>
                    <a:pt x="1485488" y="3018923"/>
                    <a:pt x="1482458" y="3015892"/>
                  </a:cubicBezTo>
                  <a:cubicBezTo>
                    <a:pt x="1479427" y="3015892"/>
                    <a:pt x="1479427" y="3012862"/>
                    <a:pt x="1476397" y="3012862"/>
                  </a:cubicBezTo>
                  <a:cubicBezTo>
                    <a:pt x="1476397" y="3009831"/>
                    <a:pt x="1476397" y="3009831"/>
                    <a:pt x="1476397" y="3009831"/>
                  </a:cubicBezTo>
                  <a:cubicBezTo>
                    <a:pt x="1476397" y="3006801"/>
                    <a:pt x="1473366" y="3003770"/>
                    <a:pt x="1473366" y="3000740"/>
                  </a:cubicBezTo>
                  <a:cubicBezTo>
                    <a:pt x="1473366" y="2997709"/>
                    <a:pt x="1476397" y="2997709"/>
                    <a:pt x="1476397" y="2994679"/>
                  </a:cubicBezTo>
                  <a:cubicBezTo>
                    <a:pt x="1476397" y="2991648"/>
                    <a:pt x="1479427" y="2988618"/>
                    <a:pt x="1482458" y="2985587"/>
                  </a:cubicBezTo>
                  <a:cubicBezTo>
                    <a:pt x="1482458" y="2985587"/>
                    <a:pt x="1482458" y="2982557"/>
                    <a:pt x="1485488" y="2982557"/>
                  </a:cubicBezTo>
                  <a:cubicBezTo>
                    <a:pt x="1488519" y="2979526"/>
                    <a:pt x="1491549" y="2979526"/>
                    <a:pt x="1491549" y="2979526"/>
                  </a:cubicBezTo>
                  <a:close/>
                  <a:moveTo>
                    <a:pt x="2439379" y="2655539"/>
                  </a:moveTo>
                  <a:cubicBezTo>
                    <a:pt x="2442432" y="2655539"/>
                    <a:pt x="2442432" y="2655539"/>
                    <a:pt x="2445486" y="2655539"/>
                  </a:cubicBezTo>
                  <a:cubicBezTo>
                    <a:pt x="2448539" y="2655539"/>
                    <a:pt x="2451593" y="2658506"/>
                    <a:pt x="2454646" y="2658506"/>
                  </a:cubicBezTo>
                  <a:cubicBezTo>
                    <a:pt x="2454646" y="2661473"/>
                    <a:pt x="2457700" y="2661473"/>
                    <a:pt x="2457700" y="2661473"/>
                  </a:cubicBezTo>
                  <a:cubicBezTo>
                    <a:pt x="2460753" y="2664440"/>
                    <a:pt x="2460753" y="2667407"/>
                    <a:pt x="2460753" y="2667407"/>
                  </a:cubicBezTo>
                  <a:cubicBezTo>
                    <a:pt x="2460753" y="2670374"/>
                    <a:pt x="2460753" y="2673341"/>
                    <a:pt x="2460753" y="2676308"/>
                  </a:cubicBezTo>
                  <a:cubicBezTo>
                    <a:pt x="2460753" y="2679275"/>
                    <a:pt x="2460753" y="2679275"/>
                    <a:pt x="2460753" y="2682242"/>
                  </a:cubicBezTo>
                  <a:cubicBezTo>
                    <a:pt x="2457700" y="2685208"/>
                    <a:pt x="2457700" y="2685208"/>
                    <a:pt x="2454646" y="2688175"/>
                  </a:cubicBezTo>
                  <a:cubicBezTo>
                    <a:pt x="2451593" y="2691142"/>
                    <a:pt x="2448539" y="2691142"/>
                    <a:pt x="2445486" y="2694109"/>
                  </a:cubicBezTo>
                  <a:cubicBezTo>
                    <a:pt x="2442432" y="2694109"/>
                    <a:pt x="2442432" y="2694109"/>
                    <a:pt x="2439379" y="2694109"/>
                  </a:cubicBezTo>
                  <a:cubicBezTo>
                    <a:pt x="2436325" y="2691142"/>
                    <a:pt x="2433272" y="2691142"/>
                    <a:pt x="2430218" y="2688175"/>
                  </a:cubicBezTo>
                  <a:cubicBezTo>
                    <a:pt x="2430218" y="2688175"/>
                    <a:pt x="2427165" y="2688175"/>
                    <a:pt x="2427165" y="2685208"/>
                  </a:cubicBezTo>
                  <a:cubicBezTo>
                    <a:pt x="2424111" y="2685208"/>
                    <a:pt x="2424111" y="2682242"/>
                    <a:pt x="2424111" y="2679275"/>
                  </a:cubicBezTo>
                  <a:cubicBezTo>
                    <a:pt x="2424111" y="2676308"/>
                    <a:pt x="2424111" y="2676308"/>
                    <a:pt x="2424111" y="2673341"/>
                  </a:cubicBezTo>
                  <a:cubicBezTo>
                    <a:pt x="2424111" y="2670374"/>
                    <a:pt x="2424111" y="2667407"/>
                    <a:pt x="2424111" y="2667407"/>
                  </a:cubicBezTo>
                  <a:cubicBezTo>
                    <a:pt x="2427165" y="2664440"/>
                    <a:pt x="2427165" y="2661473"/>
                    <a:pt x="2430218" y="2661473"/>
                  </a:cubicBezTo>
                  <a:cubicBezTo>
                    <a:pt x="2430218" y="2661473"/>
                    <a:pt x="2430218" y="2661473"/>
                    <a:pt x="2430218" y="2658506"/>
                  </a:cubicBezTo>
                  <a:cubicBezTo>
                    <a:pt x="2433272" y="2658506"/>
                    <a:pt x="2436325" y="2655539"/>
                    <a:pt x="2439379" y="2655539"/>
                  </a:cubicBezTo>
                  <a:close/>
                  <a:moveTo>
                    <a:pt x="2479487" y="2541759"/>
                  </a:moveTo>
                  <a:cubicBezTo>
                    <a:pt x="2479487" y="2541759"/>
                    <a:pt x="2482518" y="2541759"/>
                    <a:pt x="2485549" y="2541759"/>
                  </a:cubicBezTo>
                  <a:cubicBezTo>
                    <a:pt x="2491610" y="2541759"/>
                    <a:pt x="2497671" y="2544698"/>
                    <a:pt x="2500701" y="2547637"/>
                  </a:cubicBezTo>
                  <a:cubicBezTo>
                    <a:pt x="2503732" y="2550575"/>
                    <a:pt x="2503732" y="2550575"/>
                    <a:pt x="2506762" y="2553514"/>
                  </a:cubicBezTo>
                  <a:cubicBezTo>
                    <a:pt x="2509793" y="2556453"/>
                    <a:pt x="2512823" y="2559391"/>
                    <a:pt x="2512823" y="2565269"/>
                  </a:cubicBezTo>
                  <a:cubicBezTo>
                    <a:pt x="2512823" y="2568207"/>
                    <a:pt x="2512823" y="2571146"/>
                    <a:pt x="2512823" y="2577023"/>
                  </a:cubicBezTo>
                  <a:cubicBezTo>
                    <a:pt x="2512823" y="2579962"/>
                    <a:pt x="2512823" y="2582901"/>
                    <a:pt x="2509793" y="2585839"/>
                  </a:cubicBezTo>
                  <a:cubicBezTo>
                    <a:pt x="2506762" y="2588778"/>
                    <a:pt x="2506762" y="2594655"/>
                    <a:pt x="2500701" y="2594655"/>
                  </a:cubicBezTo>
                  <a:cubicBezTo>
                    <a:pt x="2500701" y="2594655"/>
                    <a:pt x="2500701" y="2594655"/>
                    <a:pt x="2500701" y="2597594"/>
                  </a:cubicBezTo>
                  <a:cubicBezTo>
                    <a:pt x="2497671" y="2600533"/>
                    <a:pt x="2491610" y="2603471"/>
                    <a:pt x="2485549" y="2603471"/>
                  </a:cubicBezTo>
                  <a:cubicBezTo>
                    <a:pt x="2482518" y="2603471"/>
                    <a:pt x="2479487" y="2603471"/>
                    <a:pt x="2479487" y="2603471"/>
                  </a:cubicBezTo>
                  <a:cubicBezTo>
                    <a:pt x="2473426" y="2603471"/>
                    <a:pt x="2467365" y="2600533"/>
                    <a:pt x="2464335" y="2597594"/>
                  </a:cubicBezTo>
                  <a:cubicBezTo>
                    <a:pt x="2461304" y="2594655"/>
                    <a:pt x="2458274" y="2594655"/>
                    <a:pt x="2458274" y="2591717"/>
                  </a:cubicBezTo>
                  <a:cubicBezTo>
                    <a:pt x="2455243" y="2588778"/>
                    <a:pt x="2452213" y="2585839"/>
                    <a:pt x="2452213" y="2582901"/>
                  </a:cubicBezTo>
                  <a:cubicBezTo>
                    <a:pt x="2449182" y="2577023"/>
                    <a:pt x="2449182" y="2574085"/>
                    <a:pt x="2449182" y="2571146"/>
                  </a:cubicBezTo>
                  <a:cubicBezTo>
                    <a:pt x="2452213" y="2565269"/>
                    <a:pt x="2452213" y="2562330"/>
                    <a:pt x="2455243" y="2559391"/>
                  </a:cubicBezTo>
                  <a:cubicBezTo>
                    <a:pt x="2455243" y="2556453"/>
                    <a:pt x="2458274" y="2553514"/>
                    <a:pt x="2461304" y="2550575"/>
                  </a:cubicBezTo>
                  <a:cubicBezTo>
                    <a:pt x="2461304" y="2550575"/>
                    <a:pt x="2461304" y="2550575"/>
                    <a:pt x="2464335" y="2547637"/>
                  </a:cubicBezTo>
                  <a:cubicBezTo>
                    <a:pt x="2467365" y="2544698"/>
                    <a:pt x="2473426" y="2544698"/>
                    <a:pt x="2479487" y="2541759"/>
                  </a:cubicBezTo>
                  <a:close/>
                  <a:moveTo>
                    <a:pt x="2602389" y="2540216"/>
                  </a:moveTo>
                  <a:cubicBezTo>
                    <a:pt x="2606862" y="2540216"/>
                    <a:pt x="2611429" y="2542144"/>
                    <a:pt x="2615235" y="2546773"/>
                  </a:cubicBezTo>
                  <a:cubicBezTo>
                    <a:pt x="2630460" y="2568372"/>
                    <a:pt x="2603055" y="2589971"/>
                    <a:pt x="2587830" y="2571458"/>
                  </a:cubicBezTo>
                  <a:cubicBezTo>
                    <a:pt x="2576412" y="2557573"/>
                    <a:pt x="2588972" y="2540216"/>
                    <a:pt x="2602389" y="2540216"/>
                  </a:cubicBezTo>
                  <a:close/>
                  <a:moveTo>
                    <a:pt x="2304606" y="2537902"/>
                  </a:moveTo>
                  <a:cubicBezTo>
                    <a:pt x="2310512" y="2537902"/>
                    <a:pt x="2316418" y="2540916"/>
                    <a:pt x="2322324" y="2543929"/>
                  </a:cubicBezTo>
                  <a:cubicBezTo>
                    <a:pt x="2328230" y="2546942"/>
                    <a:pt x="2331183" y="2549955"/>
                    <a:pt x="2337089" y="2555982"/>
                  </a:cubicBezTo>
                  <a:cubicBezTo>
                    <a:pt x="2337089" y="2555982"/>
                    <a:pt x="2337089" y="2555982"/>
                    <a:pt x="2337089" y="2558995"/>
                  </a:cubicBezTo>
                  <a:cubicBezTo>
                    <a:pt x="2342995" y="2565022"/>
                    <a:pt x="2345948" y="2571048"/>
                    <a:pt x="2348901" y="2580088"/>
                  </a:cubicBezTo>
                  <a:cubicBezTo>
                    <a:pt x="2348901" y="2586115"/>
                    <a:pt x="2348901" y="2589128"/>
                    <a:pt x="2348901" y="2592141"/>
                  </a:cubicBezTo>
                  <a:cubicBezTo>
                    <a:pt x="2345948" y="2601181"/>
                    <a:pt x="2342995" y="2607208"/>
                    <a:pt x="2340042" y="2616248"/>
                  </a:cubicBezTo>
                  <a:cubicBezTo>
                    <a:pt x="2337089" y="2619261"/>
                    <a:pt x="2334136" y="2622274"/>
                    <a:pt x="2331183" y="2625287"/>
                  </a:cubicBezTo>
                  <a:cubicBezTo>
                    <a:pt x="2325277" y="2628301"/>
                    <a:pt x="2319371" y="2631314"/>
                    <a:pt x="2313465" y="2631314"/>
                  </a:cubicBezTo>
                  <a:cubicBezTo>
                    <a:pt x="2307559" y="2634327"/>
                    <a:pt x="2301653" y="2634327"/>
                    <a:pt x="2295747" y="2634327"/>
                  </a:cubicBezTo>
                  <a:cubicBezTo>
                    <a:pt x="2289841" y="2634327"/>
                    <a:pt x="2283935" y="2631314"/>
                    <a:pt x="2280982" y="2628301"/>
                  </a:cubicBezTo>
                  <a:cubicBezTo>
                    <a:pt x="2275075" y="2625287"/>
                    <a:pt x="2269169" y="2622274"/>
                    <a:pt x="2266216" y="2616248"/>
                  </a:cubicBezTo>
                  <a:cubicBezTo>
                    <a:pt x="2266216" y="2616248"/>
                    <a:pt x="2266216" y="2616248"/>
                    <a:pt x="2263263" y="2616248"/>
                  </a:cubicBezTo>
                  <a:cubicBezTo>
                    <a:pt x="2257357" y="2610221"/>
                    <a:pt x="2254404" y="2601181"/>
                    <a:pt x="2254404" y="2592141"/>
                  </a:cubicBezTo>
                  <a:cubicBezTo>
                    <a:pt x="2254404" y="2589128"/>
                    <a:pt x="2254404" y="2586115"/>
                    <a:pt x="2254404" y="2580088"/>
                  </a:cubicBezTo>
                  <a:cubicBezTo>
                    <a:pt x="2254404" y="2571048"/>
                    <a:pt x="2257357" y="2565022"/>
                    <a:pt x="2263263" y="2558995"/>
                  </a:cubicBezTo>
                  <a:cubicBezTo>
                    <a:pt x="2266216" y="2555982"/>
                    <a:pt x="2269169" y="2552969"/>
                    <a:pt x="2272122" y="2549955"/>
                  </a:cubicBezTo>
                  <a:cubicBezTo>
                    <a:pt x="2275075" y="2543929"/>
                    <a:pt x="2280982" y="2540916"/>
                    <a:pt x="2286888" y="2540916"/>
                  </a:cubicBezTo>
                  <a:cubicBezTo>
                    <a:pt x="2292794" y="2537902"/>
                    <a:pt x="2298700" y="2537902"/>
                    <a:pt x="2304606" y="2537902"/>
                  </a:cubicBezTo>
                  <a:close/>
                  <a:moveTo>
                    <a:pt x="2099574" y="2460762"/>
                  </a:moveTo>
                  <a:cubicBezTo>
                    <a:pt x="2102605" y="2460762"/>
                    <a:pt x="2108666" y="2460762"/>
                    <a:pt x="2114727" y="2463701"/>
                  </a:cubicBezTo>
                  <a:cubicBezTo>
                    <a:pt x="2117758" y="2463701"/>
                    <a:pt x="2117758" y="2466640"/>
                    <a:pt x="2120788" y="2466640"/>
                  </a:cubicBezTo>
                  <a:cubicBezTo>
                    <a:pt x="2126849" y="2469578"/>
                    <a:pt x="2129880" y="2475456"/>
                    <a:pt x="2132910" y="2478394"/>
                  </a:cubicBezTo>
                  <a:cubicBezTo>
                    <a:pt x="2132910" y="2481333"/>
                    <a:pt x="2132910" y="2484272"/>
                    <a:pt x="2132910" y="2487210"/>
                  </a:cubicBezTo>
                  <a:cubicBezTo>
                    <a:pt x="2132910" y="2490149"/>
                    <a:pt x="2132910" y="2496026"/>
                    <a:pt x="2132910" y="2498965"/>
                  </a:cubicBezTo>
                  <a:cubicBezTo>
                    <a:pt x="2132910" y="2501904"/>
                    <a:pt x="2129880" y="2504842"/>
                    <a:pt x="2126849" y="2507781"/>
                  </a:cubicBezTo>
                  <a:cubicBezTo>
                    <a:pt x="2126849" y="2513658"/>
                    <a:pt x="2123819" y="2516597"/>
                    <a:pt x="2117758" y="2516597"/>
                  </a:cubicBezTo>
                  <a:cubicBezTo>
                    <a:pt x="2114727" y="2519536"/>
                    <a:pt x="2111697" y="2519536"/>
                    <a:pt x="2108666" y="2522474"/>
                  </a:cubicBezTo>
                  <a:cubicBezTo>
                    <a:pt x="2105636" y="2522474"/>
                    <a:pt x="2105636" y="2522474"/>
                    <a:pt x="2105636" y="2522474"/>
                  </a:cubicBezTo>
                  <a:cubicBezTo>
                    <a:pt x="2099574" y="2522474"/>
                    <a:pt x="2093513" y="2522474"/>
                    <a:pt x="2087452" y="2519536"/>
                  </a:cubicBezTo>
                  <a:cubicBezTo>
                    <a:pt x="2087452" y="2519536"/>
                    <a:pt x="2084422" y="2519536"/>
                    <a:pt x="2081391" y="2516597"/>
                  </a:cubicBezTo>
                  <a:cubicBezTo>
                    <a:pt x="2078361" y="2513658"/>
                    <a:pt x="2072300" y="2510720"/>
                    <a:pt x="2072300" y="2504842"/>
                  </a:cubicBezTo>
                  <a:cubicBezTo>
                    <a:pt x="2069269" y="2501904"/>
                    <a:pt x="2069269" y="2498965"/>
                    <a:pt x="2069269" y="2496026"/>
                  </a:cubicBezTo>
                  <a:cubicBezTo>
                    <a:pt x="2069269" y="2493088"/>
                    <a:pt x="2069269" y="2490149"/>
                    <a:pt x="2069269" y="2484272"/>
                  </a:cubicBezTo>
                  <a:cubicBezTo>
                    <a:pt x="2069269" y="2481333"/>
                    <a:pt x="2072300" y="2478394"/>
                    <a:pt x="2075330" y="2475456"/>
                  </a:cubicBezTo>
                  <a:cubicBezTo>
                    <a:pt x="2078361" y="2472517"/>
                    <a:pt x="2081391" y="2469578"/>
                    <a:pt x="2084422" y="2466640"/>
                  </a:cubicBezTo>
                  <a:cubicBezTo>
                    <a:pt x="2087452" y="2463701"/>
                    <a:pt x="2090483" y="2463701"/>
                    <a:pt x="2096544" y="2463701"/>
                  </a:cubicBezTo>
                  <a:cubicBezTo>
                    <a:pt x="2096544" y="2463701"/>
                    <a:pt x="2096544" y="2463701"/>
                    <a:pt x="2099574" y="2460762"/>
                  </a:cubicBezTo>
                  <a:close/>
                  <a:moveTo>
                    <a:pt x="2337881" y="2414479"/>
                  </a:moveTo>
                  <a:cubicBezTo>
                    <a:pt x="2343942" y="2417510"/>
                    <a:pt x="2346973" y="2417510"/>
                    <a:pt x="2350003" y="2420540"/>
                  </a:cubicBezTo>
                  <a:cubicBezTo>
                    <a:pt x="2353034" y="2420540"/>
                    <a:pt x="2356064" y="2423571"/>
                    <a:pt x="2359095" y="2426601"/>
                  </a:cubicBezTo>
                  <a:cubicBezTo>
                    <a:pt x="2359095" y="2426601"/>
                    <a:pt x="2359095" y="2426601"/>
                    <a:pt x="2362125" y="2429632"/>
                  </a:cubicBezTo>
                  <a:cubicBezTo>
                    <a:pt x="2365156" y="2432662"/>
                    <a:pt x="2368186" y="2438723"/>
                    <a:pt x="2368186" y="2441754"/>
                  </a:cubicBezTo>
                  <a:cubicBezTo>
                    <a:pt x="2368186" y="2444784"/>
                    <a:pt x="2368186" y="2447815"/>
                    <a:pt x="2368186" y="2450846"/>
                  </a:cubicBezTo>
                  <a:cubicBezTo>
                    <a:pt x="2368186" y="2456907"/>
                    <a:pt x="2365156" y="2459937"/>
                    <a:pt x="2362125" y="2465998"/>
                  </a:cubicBezTo>
                  <a:cubicBezTo>
                    <a:pt x="2359095" y="2469029"/>
                    <a:pt x="2359095" y="2469029"/>
                    <a:pt x="2356064" y="2472059"/>
                  </a:cubicBezTo>
                  <a:cubicBezTo>
                    <a:pt x="2353034" y="2475090"/>
                    <a:pt x="2350003" y="2475090"/>
                    <a:pt x="2343942" y="2478120"/>
                  </a:cubicBezTo>
                  <a:cubicBezTo>
                    <a:pt x="2340912" y="2478120"/>
                    <a:pt x="2337881" y="2478120"/>
                    <a:pt x="2334850" y="2478120"/>
                  </a:cubicBezTo>
                  <a:cubicBezTo>
                    <a:pt x="2328789" y="2478120"/>
                    <a:pt x="2325759" y="2478120"/>
                    <a:pt x="2322728" y="2475090"/>
                  </a:cubicBezTo>
                  <a:cubicBezTo>
                    <a:pt x="2319698" y="2472059"/>
                    <a:pt x="2316667" y="2469029"/>
                    <a:pt x="2313637" y="2465998"/>
                  </a:cubicBezTo>
                  <a:cubicBezTo>
                    <a:pt x="2313637" y="2465998"/>
                    <a:pt x="2313637" y="2465998"/>
                    <a:pt x="2310606" y="2465998"/>
                  </a:cubicBezTo>
                  <a:cubicBezTo>
                    <a:pt x="2307576" y="2462968"/>
                    <a:pt x="2307576" y="2456907"/>
                    <a:pt x="2304545" y="2450846"/>
                  </a:cubicBezTo>
                  <a:cubicBezTo>
                    <a:pt x="2304545" y="2447815"/>
                    <a:pt x="2304545" y="2444784"/>
                    <a:pt x="2304545" y="2441754"/>
                  </a:cubicBezTo>
                  <a:cubicBezTo>
                    <a:pt x="2304545" y="2438723"/>
                    <a:pt x="2307576" y="2432662"/>
                    <a:pt x="2310606" y="2429632"/>
                  </a:cubicBezTo>
                  <a:cubicBezTo>
                    <a:pt x="2313637" y="2426601"/>
                    <a:pt x="2313637" y="2423571"/>
                    <a:pt x="2316667" y="2423571"/>
                  </a:cubicBezTo>
                  <a:cubicBezTo>
                    <a:pt x="2319698" y="2420540"/>
                    <a:pt x="2322728" y="2417510"/>
                    <a:pt x="2328789" y="2417510"/>
                  </a:cubicBezTo>
                  <a:cubicBezTo>
                    <a:pt x="2331820" y="2414479"/>
                    <a:pt x="2334850" y="2414479"/>
                    <a:pt x="2337881" y="2414479"/>
                  </a:cubicBezTo>
                  <a:close/>
                  <a:moveTo>
                    <a:pt x="2542715" y="2402908"/>
                  </a:moveTo>
                  <a:cubicBezTo>
                    <a:pt x="2545607" y="2402908"/>
                    <a:pt x="2548500" y="2402908"/>
                    <a:pt x="2548500" y="2402908"/>
                  </a:cubicBezTo>
                  <a:cubicBezTo>
                    <a:pt x="2551393" y="2402908"/>
                    <a:pt x="2551393" y="2402908"/>
                    <a:pt x="2554286" y="2405994"/>
                  </a:cubicBezTo>
                  <a:cubicBezTo>
                    <a:pt x="2557179" y="2405994"/>
                    <a:pt x="2557179" y="2405994"/>
                    <a:pt x="2557179" y="2409079"/>
                  </a:cubicBezTo>
                  <a:cubicBezTo>
                    <a:pt x="2557179" y="2409079"/>
                    <a:pt x="2557179" y="2409079"/>
                    <a:pt x="2560071" y="2409079"/>
                  </a:cubicBezTo>
                  <a:cubicBezTo>
                    <a:pt x="2560071" y="2412165"/>
                    <a:pt x="2560071" y="2412165"/>
                    <a:pt x="2562964" y="2415251"/>
                  </a:cubicBezTo>
                  <a:cubicBezTo>
                    <a:pt x="2562964" y="2418336"/>
                    <a:pt x="2562964" y="2418336"/>
                    <a:pt x="2562964" y="2421422"/>
                  </a:cubicBezTo>
                  <a:cubicBezTo>
                    <a:pt x="2562964" y="2421422"/>
                    <a:pt x="2560071" y="2424507"/>
                    <a:pt x="2560071" y="2427593"/>
                  </a:cubicBezTo>
                  <a:cubicBezTo>
                    <a:pt x="2557179" y="2427593"/>
                    <a:pt x="2557179" y="2427593"/>
                    <a:pt x="2557179" y="2430679"/>
                  </a:cubicBezTo>
                  <a:cubicBezTo>
                    <a:pt x="2554286" y="2430679"/>
                    <a:pt x="2554286" y="2430679"/>
                    <a:pt x="2551393" y="2433764"/>
                  </a:cubicBezTo>
                  <a:cubicBezTo>
                    <a:pt x="2551393" y="2433764"/>
                    <a:pt x="2548500" y="2433764"/>
                    <a:pt x="2545607" y="2433764"/>
                  </a:cubicBezTo>
                  <a:cubicBezTo>
                    <a:pt x="2545607" y="2433764"/>
                    <a:pt x="2542715" y="2433764"/>
                    <a:pt x="2542715" y="2430679"/>
                  </a:cubicBezTo>
                  <a:cubicBezTo>
                    <a:pt x="2539822" y="2430679"/>
                    <a:pt x="2536929" y="2430679"/>
                    <a:pt x="2536929" y="2427593"/>
                  </a:cubicBezTo>
                  <a:cubicBezTo>
                    <a:pt x="2534036" y="2424507"/>
                    <a:pt x="2534036" y="2421422"/>
                    <a:pt x="2534036" y="2421422"/>
                  </a:cubicBezTo>
                  <a:cubicBezTo>
                    <a:pt x="2534036" y="2418336"/>
                    <a:pt x="2534036" y="2418336"/>
                    <a:pt x="2534036" y="2415251"/>
                  </a:cubicBezTo>
                  <a:cubicBezTo>
                    <a:pt x="2534036" y="2412165"/>
                    <a:pt x="2534036" y="2412165"/>
                    <a:pt x="2536929" y="2409079"/>
                  </a:cubicBezTo>
                  <a:cubicBezTo>
                    <a:pt x="2536929" y="2409079"/>
                    <a:pt x="2536929" y="2405994"/>
                    <a:pt x="2539822" y="2405994"/>
                  </a:cubicBezTo>
                  <a:cubicBezTo>
                    <a:pt x="2539822" y="2405994"/>
                    <a:pt x="2542715" y="2402908"/>
                    <a:pt x="2542715" y="2402908"/>
                  </a:cubicBezTo>
                  <a:close/>
                  <a:moveTo>
                    <a:pt x="2253762" y="2333482"/>
                  </a:moveTo>
                  <a:cubicBezTo>
                    <a:pt x="2256762" y="2333482"/>
                    <a:pt x="2256762" y="2333482"/>
                    <a:pt x="2259762" y="2333482"/>
                  </a:cubicBezTo>
                  <a:cubicBezTo>
                    <a:pt x="2262762" y="2333482"/>
                    <a:pt x="2265761" y="2333482"/>
                    <a:pt x="2265761" y="2336616"/>
                  </a:cubicBezTo>
                  <a:cubicBezTo>
                    <a:pt x="2268761" y="2336616"/>
                    <a:pt x="2268761" y="2336616"/>
                    <a:pt x="2268761" y="2336616"/>
                  </a:cubicBezTo>
                  <a:cubicBezTo>
                    <a:pt x="2271761" y="2339750"/>
                    <a:pt x="2271761" y="2342884"/>
                    <a:pt x="2271761" y="2342884"/>
                  </a:cubicBezTo>
                  <a:cubicBezTo>
                    <a:pt x="2271761" y="2346018"/>
                    <a:pt x="2271761" y="2346018"/>
                    <a:pt x="2271761" y="2346018"/>
                  </a:cubicBezTo>
                  <a:cubicBezTo>
                    <a:pt x="2271761" y="2349152"/>
                    <a:pt x="2271761" y="2349152"/>
                    <a:pt x="2271761" y="2352285"/>
                  </a:cubicBezTo>
                  <a:cubicBezTo>
                    <a:pt x="2268761" y="2352285"/>
                    <a:pt x="2268761" y="2355419"/>
                    <a:pt x="2265761" y="2355419"/>
                  </a:cubicBezTo>
                  <a:cubicBezTo>
                    <a:pt x="2265761" y="2355419"/>
                    <a:pt x="2265761" y="2358553"/>
                    <a:pt x="2262762" y="2358553"/>
                  </a:cubicBezTo>
                  <a:cubicBezTo>
                    <a:pt x="2262762" y="2358553"/>
                    <a:pt x="2259762" y="2358553"/>
                    <a:pt x="2256762" y="2358553"/>
                  </a:cubicBezTo>
                  <a:cubicBezTo>
                    <a:pt x="2253762" y="2358553"/>
                    <a:pt x="2250762" y="2355419"/>
                    <a:pt x="2250762" y="2355419"/>
                  </a:cubicBezTo>
                  <a:cubicBezTo>
                    <a:pt x="2250762" y="2355419"/>
                    <a:pt x="2247762" y="2355419"/>
                    <a:pt x="2247762" y="2352285"/>
                  </a:cubicBezTo>
                  <a:cubicBezTo>
                    <a:pt x="2247762" y="2352285"/>
                    <a:pt x="2244762" y="2349152"/>
                    <a:pt x="2244762" y="2346018"/>
                  </a:cubicBezTo>
                  <a:cubicBezTo>
                    <a:pt x="2244762" y="2346018"/>
                    <a:pt x="2244762" y="2346018"/>
                    <a:pt x="2244762" y="2342884"/>
                  </a:cubicBezTo>
                  <a:cubicBezTo>
                    <a:pt x="2244762" y="2342884"/>
                    <a:pt x="2244762" y="2339750"/>
                    <a:pt x="2247762" y="2339750"/>
                  </a:cubicBezTo>
                  <a:cubicBezTo>
                    <a:pt x="2247762" y="2336616"/>
                    <a:pt x="2247762" y="2336616"/>
                    <a:pt x="2250762" y="2336616"/>
                  </a:cubicBezTo>
                  <a:cubicBezTo>
                    <a:pt x="2250762" y="2333482"/>
                    <a:pt x="2253762" y="2333482"/>
                    <a:pt x="2253762" y="2333482"/>
                  </a:cubicBezTo>
                  <a:close/>
                  <a:moveTo>
                    <a:pt x="2135728" y="2333482"/>
                  </a:moveTo>
                  <a:cubicBezTo>
                    <a:pt x="2138844" y="2333482"/>
                    <a:pt x="2141959" y="2333482"/>
                    <a:pt x="2145074" y="2333482"/>
                  </a:cubicBezTo>
                  <a:cubicBezTo>
                    <a:pt x="2148190" y="2333482"/>
                    <a:pt x="2148190" y="2333482"/>
                    <a:pt x="2151305" y="2336536"/>
                  </a:cubicBezTo>
                  <a:cubicBezTo>
                    <a:pt x="2154420" y="2336536"/>
                    <a:pt x="2154420" y="2336536"/>
                    <a:pt x="2157536" y="2339589"/>
                  </a:cubicBezTo>
                  <a:cubicBezTo>
                    <a:pt x="2160651" y="2342643"/>
                    <a:pt x="2160651" y="2345696"/>
                    <a:pt x="2163766" y="2348750"/>
                  </a:cubicBezTo>
                  <a:cubicBezTo>
                    <a:pt x="2163766" y="2351803"/>
                    <a:pt x="2163766" y="2351803"/>
                    <a:pt x="2163766" y="2354857"/>
                  </a:cubicBezTo>
                  <a:cubicBezTo>
                    <a:pt x="2160651" y="2357910"/>
                    <a:pt x="2160651" y="2360964"/>
                    <a:pt x="2157536" y="2364017"/>
                  </a:cubicBezTo>
                  <a:cubicBezTo>
                    <a:pt x="2157536" y="2364017"/>
                    <a:pt x="2157536" y="2367071"/>
                    <a:pt x="2154420" y="2367071"/>
                  </a:cubicBezTo>
                  <a:cubicBezTo>
                    <a:pt x="2154420" y="2370124"/>
                    <a:pt x="2151305" y="2370124"/>
                    <a:pt x="2148190" y="2370124"/>
                  </a:cubicBezTo>
                  <a:cubicBezTo>
                    <a:pt x="2145074" y="2370124"/>
                    <a:pt x="2145074" y="2370124"/>
                    <a:pt x="2141959" y="2370124"/>
                  </a:cubicBezTo>
                  <a:cubicBezTo>
                    <a:pt x="2138844" y="2370124"/>
                    <a:pt x="2135728" y="2370124"/>
                    <a:pt x="2135728" y="2370124"/>
                  </a:cubicBezTo>
                  <a:cubicBezTo>
                    <a:pt x="2132613" y="2367071"/>
                    <a:pt x="2129498" y="2367071"/>
                    <a:pt x="2129498" y="2364017"/>
                  </a:cubicBezTo>
                  <a:cubicBezTo>
                    <a:pt x="2129498" y="2364017"/>
                    <a:pt x="2129498" y="2364017"/>
                    <a:pt x="2126383" y="2364017"/>
                  </a:cubicBezTo>
                  <a:cubicBezTo>
                    <a:pt x="2126383" y="2360964"/>
                    <a:pt x="2123267" y="2357910"/>
                    <a:pt x="2123267" y="2354857"/>
                  </a:cubicBezTo>
                  <a:cubicBezTo>
                    <a:pt x="2123267" y="2351803"/>
                    <a:pt x="2123267" y="2351803"/>
                    <a:pt x="2123267" y="2348750"/>
                  </a:cubicBezTo>
                  <a:cubicBezTo>
                    <a:pt x="2123267" y="2345696"/>
                    <a:pt x="2126383" y="2342643"/>
                    <a:pt x="2126383" y="2339589"/>
                  </a:cubicBezTo>
                  <a:cubicBezTo>
                    <a:pt x="2129498" y="2339589"/>
                    <a:pt x="2129498" y="2336536"/>
                    <a:pt x="2129498" y="2336536"/>
                  </a:cubicBezTo>
                  <a:cubicBezTo>
                    <a:pt x="2132613" y="2336536"/>
                    <a:pt x="2135728" y="2333482"/>
                    <a:pt x="2135728" y="2333482"/>
                  </a:cubicBezTo>
                  <a:close/>
                  <a:moveTo>
                    <a:pt x="2584452" y="2264056"/>
                  </a:moveTo>
                  <a:cubicBezTo>
                    <a:pt x="2587482" y="2264056"/>
                    <a:pt x="2587482" y="2264056"/>
                    <a:pt x="2590513" y="2264056"/>
                  </a:cubicBezTo>
                  <a:cubicBezTo>
                    <a:pt x="2596574" y="2267087"/>
                    <a:pt x="2599605" y="2267087"/>
                    <a:pt x="2602635" y="2270117"/>
                  </a:cubicBezTo>
                  <a:cubicBezTo>
                    <a:pt x="2605666" y="2270117"/>
                    <a:pt x="2608696" y="2273148"/>
                    <a:pt x="2611727" y="2276178"/>
                  </a:cubicBezTo>
                  <a:cubicBezTo>
                    <a:pt x="2614757" y="2279209"/>
                    <a:pt x="2617788" y="2282239"/>
                    <a:pt x="2617788" y="2288300"/>
                  </a:cubicBezTo>
                  <a:cubicBezTo>
                    <a:pt x="2617788" y="2291331"/>
                    <a:pt x="2620818" y="2294361"/>
                    <a:pt x="2617788" y="2300423"/>
                  </a:cubicBezTo>
                  <a:cubicBezTo>
                    <a:pt x="2617788" y="2306484"/>
                    <a:pt x="2614757" y="2312545"/>
                    <a:pt x="2611727" y="2315575"/>
                  </a:cubicBezTo>
                  <a:cubicBezTo>
                    <a:pt x="2611727" y="2318606"/>
                    <a:pt x="2608696" y="2321636"/>
                    <a:pt x="2605666" y="2321636"/>
                  </a:cubicBezTo>
                  <a:cubicBezTo>
                    <a:pt x="2602635" y="2324667"/>
                    <a:pt x="2596574" y="2327697"/>
                    <a:pt x="2593544" y="2327697"/>
                  </a:cubicBezTo>
                  <a:cubicBezTo>
                    <a:pt x="2590513" y="2327697"/>
                    <a:pt x="2587482" y="2327697"/>
                    <a:pt x="2584452" y="2327697"/>
                  </a:cubicBezTo>
                  <a:cubicBezTo>
                    <a:pt x="2581421" y="2327697"/>
                    <a:pt x="2575360" y="2327697"/>
                    <a:pt x="2572330" y="2324667"/>
                  </a:cubicBezTo>
                  <a:cubicBezTo>
                    <a:pt x="2569299" y="2324667"/>
                    <a:pt x="2566269" y="2321636"/>
                    <a:pt x="2563238" y="2318606"/>
                  </a:cubicBezTo>
                  <a:cubicBezTo>
                    <a:pt x="2560208" y="2315575"/>
                    <a:pt x="2560208" y="2309514"/>
                    <a:pt x="2557177" y="2306484"/>
                  </a:cubicBezTo>
                  <a:cubicBezTo>
                    <a:pt x="2557177" y="2303453"/>
                    <a:pt x="2557177" y="2300423"/>
                    <a:pt x="2557177" y="2294361"/>
                  </a:cubicBezTo>
                  <a:cubicBezTo>
                    <a:pt x="2557177" y="2294361"/>
                    <a:pt x="2557177" y="2294361"/>
                    <a:pt x="2557177" y="2291331"/>
                  </a:cubicBezTo>
                  <a:cubicBezTo>
                    <a:pt x="2557177" y="2288300"/>
                    <a:pt x="2560208" y="2282239"/>
                    <a:pt x="2563238" y="2279209"/>
                  </a:cubicBezTo>
                  <a:cubicBezTo>
                    <a:pt x="2566269" y="2276178"/>
                    <a:pt x="2566269" y="2273148"/>
                    <a:pt x="2569299" y="2273148"/>
                  </a:cubicBezTo>
                  <a:cubicBezTo>
                    <a:pt x="2572330" y="2267087"/>
                    <a:pt x="2578391" y="2267087"/>
                    <a:pt x="2584452" y="2264056"/>
                  </a:cubicBezTo>
                  <a:close/>
                  <a:moveTo>
                    <a:pt x="2365414" y="2163164"/>
                  </a:moveTo>
                  <a:cubicBezTo>
                    <a:pt x="2372947" y="2163490"/>
                    <a:pt x="2380481" y="2166843"/>
                    <a:pt x="2386507" y="2174294"/>
                  </a:cubicBezTo>
                  <a:cubicBezTo>
                    <a:pt x="2410613" y="2204099"/>
                    <a:pt x="2362401" y="2242844"/>
                    <a:pt x="2338294" y="2213040"/>
                  </a:cubicBezTo>
                  <a:cubicBezTo>
                    <a:pt x="2320215" y="2188452"/>
                    <a:pt x="2342814" y="2162187"/>
                    <a:pt x="2365414" y="2163164"/>
                  </a:cubicBezTo>
                  <a:close/>
                  <a:moveTo>
                    <a:pt x="1275075" y="1970080"/>
                  </a:moveTo>
                  <a:cubicBezTo>
                    <a:pt x="1287060" y="1967069"/>
                    <a:pt x="1302040" y="1967069"/>
                    <a:pt x="1317020" y="1970080"/>
                  </a:cubicBezTo>
                  <a:cubicBezTo>
                    <a:pt x="1323012" y="1973091"/>
                    <a:pt x="1329004" y="1976103"/>
                    <a:pt x="1334996" y="1979114"/>
                  </a:cubicBezTo>
                  <a:cubicBezTo>
                    <a:pt x="1343985" y="1985136"/>
                    <a:pt x="1352973" y="1991158"/>
                    <a:pt x="1358965" y="2000192"/>
                  </a:cubicBezTo>
                  <a:cubicBezTo>
                    <a:pt x="1364957" y="2009225"/>
                    <a:pt x="1370949" y="2018259"/>
                    <a:pt x="1373945" y="2027292"/>
                  </a:cubicBezTo>
                  <a:cubicBezTo>
                    <a:pt x="1376941" y="2039337"/>
                    <a:pt x="1376941" y="2048370"/>
                    <a:pt x="1373945" y="2060415"/>
                  </a:cubicBezTo>
                  <a:cubicBezTo>
                    <a:pt x="1373945" y="2072460"/>
                    <a:pt x="1370949" y="2081493"/>
                    <a:pt x="1364957" y="2090527"/>
                  </a:cubicBezTo>
                  <a:cubicBezTo>
                    <a:pt x="1364957" y="2093538"/>
                    <a:pt x="1361961" y="2096549"/>
                    <a:pt x="1361961" y="2099560"/>
                  </a:cubicBezTo>
                  <a:cubicBezTo>
                    <a:pt x="1352973" y="2111605"/>
                    <a:pt x="1343985" y="2120638"/>
                    <a:pt x="1332000" y="2126661"/>
                  </a:cubicBezTo>
                  <a:cubicBezTo>
                    <a:pt x="1326008" y="2129672"/>
                    <a:pt x="1320016" y="2132683"/>
                    <a:pt x="1314024" y="2135694"/>
                  </a:cubicBezTo>
                  <a:cubicBezTo>
                    <a:pt x="1299044" y="2138705"/>
                    <a:pt x="1284064" y="2138705"/>
                    <a:pt x="1269083" y="2135694"/>
                  </a:cubicBezTo>
                  <a:cubicBezTo>
                    <a:pt x="1263091" y="2132683"/>
                    <a:pt x="1257099" y="2129672"/>
                    <a:pt x="1251107" y="2126661"/>
                  </a:cubicBezTo>
                  <a:cubicBezTo>
                    <a:pt x="1242119" y="2123649"/>
                    <a:pt x="1233131" y="2114616"/>
                    <a:pt x="1227139" y="2105583"/>
                  </a:cubicBezTo>
                  <a:cubicBezTo>
                    <a:pt x="1221146" y="2099560"/>
                    <a:pt x="1215154" y="2090527"/>
                    <a:pt x="1215154" y="2078482"/>
                  </a:cubicBezTo>
                  <a:cubicBezTo>
                    <a:pt x="1209162" y="2069448"/>
                    <a:pt x="1209162" y="2057404"/>
                    <a:pt x="1212158" y="2048370"/>
                  </a:cubicBezTo>
                  <a:cubicBezTo>
                    <a:pt x="1212158" y="2036326"/>
                    <a:pt x="1215154" y="2027292"/>
                    <a:pt x="1221146" y="2018259"/>
                  </a:cubicBezTo>
                  <a:cubicBezTo>
                    <a:pt x="1224143" y="2015248"/>
                    <a:pt x="1224143" y="2012236"/>
                    <a:pt x="1227139" y="2009225"/>
                  </a:cubicBezTo>
                  <a:cubicBezTo>
                    <a:pt x="1233131" y="1997181"/>
                    <a:pt x="1242119" y="1988147"/>
                    <a:pt x="1254103" y="1979114"/>
                  </a:cubicBezTo>
                  <a:cubicBezTo>
                    <a:pt x="1260095" y="1976103"/>
                    <a:pt x="1266087" y="1973091"/>
                    <a:pt x="1275075" y="1970080"/>
                  </a:cubicBezTo>
                  <a:close/>
                  <a:moveTo>
                    <a:pt x="276201" y="1878358"/>
                  </a:moveTo>
                  <a:cubicBezTo>
                    <a:pt x="276201" y="1878358"/>
                    <a:pt x="279201" y="1878358"/>
                    <a:pt x="279201" y="1878358"/>
                  </a:cubicBezTo>
                  <a:cubicBezTo>
                    <a:pt x="282201" y="1878358"/>
                    <a:pt x="285201" y="1881251"/>
                    <a:pt x="285201" y="1881251"/>
                  </a:cubicBezTo>
                  <a:cubicBezTo>
                    <a:pt x="288201" y="1881251"/>
                    <a:pt x="288201" y="1884144"/>
                    <a:pt x="288201" y="1884144"/>
                  </a:cubicBezTo>
                  <a:cubicBezTo>
                    <a:pt x="291201" y="1884144"/>
                    <a:pt x="291201" y="1887037"/>
                    <a:pt x="291201" y="1889929"/>
                  </a:cubicBezTo>
                  <a:cubicBezTo>
                    <a:pt x="291201" y="1889929"/>
                    <a:pt x="291201" y="1892822"/>
                    <a:pt x="291201" y="1892822"/>
                  </a:cubicBezTo>
                  <a:cubicBezTo>
                    <a:pt x="291201" y="1895715"/>
                    <a:pt x="291201" y="1895715"/>
                    <a:pt x="291201" y="1898608"/>
                  </a:cubicBezTo>
                  <a:cubicBezTo>
                    <a:pt x="288201" y="1898608"/>
                    <a:pt x="288201" y="1901501"/>
                    <a:pt x="288201" y="1901501"/>
                  </a:cubicBezTo>
                  <a:cubicBezTo>
                    <a:pt x="288201" y="1901501"/>
                    <a:pt x="288201" y="1901501"/>
                    <a:pt x="285201" y="1904393"/>
                  </a:cubicBezTo>
                  <a:cubicBezTo>
                    <a:pt x="285201" y="1904393"/>
                    <a:pt x="282201" y="1904393"/>
                    <a:pt x="279201" y="1904393"/>
                  </a:cubicBezTo>
                  <a:cubicBezTo>
                    <a:pt x="279201" y="1907286"/>
                    <a:pt x="276201" y="1907286"/>
                    <a:pt x="276201" y="1907286"/>
                  </a:cubicBezTo>
                  <a:cubicBezTo>
                    <a:pt x="273201" y="1904393"/>
                    <a:pt x="270202" y="1904393"/>
                    <a:pt x="270202" y="1904393"/>
                  </a:cubicBezTo>
                  <a:cubicBezTo>
                    <a:pt x="267202" y="1901501"/>
                    <a:pt x="267202" y="1901501"/>
                    <a:pt x="267202" y="1901501"/>
                  </a:cubicBezTo>
                  <a:cubicBezTo>
                    <a:pt x="264202" y="1898608"/>
                    <a:pt x="264202" y="1898608"/>
                    <a:pt x="264202" y="1895715"/>
                  </a:cubicBezTo>
                  <a:cubicBezTo>
                    <a:pt x="264202" y="1895715"/>
                    <a:pt x="264202" y="1892822"/>
                    <a:pt x="264202" y="1889929"/>
                  </a:cubicBezTo>
                  <a:cubicBezTo>
                    <a:pt x="264202" y="1889929"/>
                    <a:pt x="264202" y="1887037"/>
                    <a:pt x="264202" y="1887037"/>
                  </a:cubicBezTo>
                  <a:cubicBezTo>
                    <a:pt x="267202" y="1884144"/>
                    <a:pt x="267202" y="1884144"/>
                    <a:pt x="267202" y="1881251"/>
                  </a:cubicBezTo>
                  <a:cubicBezTo>
                    <a:pt x="267202" y="1881251"/>
                    <a:pt x="267202" y="1881251"/>
                    <a:pt x="270202" y="1881251"/>
                  </a:cubicBezTo>
                  <a:cubicBezTo>
                    <a:pt x="270202" y="1881251"/>
                    <a:pt x="273201" y="1878358"/>
                    <a:pt x="276201" y="1878358"/>
                  </a:cubicBezTo>
                  <a:close/>
                  <a:moveTo>
                    <a:pt x="302652" y="1793505"/>
                  </a:moveTo>
                  <a:cubicBezTo>
                    <a:pt x="305665" y="1793505"/>
                    <a:pt x="305665" y="1793505"/>
                    <a:pt x="308679" y="1793505"/>
                  </a:cubicBezTo>
                  <a:cubicBezTo>
                    <a:pt x="311692" y="1793505"/>
                    <a:pt x="317719" y="1796462"/>
                    <a:pt x="320732" y="1796462"/>
                  </a:cubicBezTo>
                  <a:cubicBezTo>
                    <a:pt x="320732" y="1799419"/>
                    <a:pt x="323745" y="1799419"/>
                    <a:pt x="323745" y="1802376"/>
                  </a:cubicBezTo>
                  <a:cubicBezTo>
                    <a:pt x="326758" y="1805333"/>
                    <a:pt x="326758" y="1808290"/>
                    <a:pt x="326758" y="1811248"/>
                  </a:cubicBezTo>
                  <a:cubicBezTo>
                    <a:pt x="329772" y="1811248"/>
                    <a:pt x="329772" y="1814205"/>
                    <a:pt x="329772" y="1817162"/>
                  </a:cubicBezTo>
                  <a:cubicBezTo>
                    <a:pt x="329772" y="1820119"/>
                    <a:pt x="326758" y="1823076"/>
                    <a:pt x="326758" y="1826033"/>
                  </a:cubicBezTo>
                  <a:cubicBezTo>
                    <a:pt x="323745" y="1828990"/>
                    <a:pt x="323745" y="1831947"/>
                    <a:pt x="320732" y="1834904"/>
                  </a:cubicBezTo>
                  <a:cubicBezTo>
                    <a:pt x="317719" y="1837861"/>
                    <a:pt x="311692" y="1837861"/>
                    <a:pt x="308679" y="1837861"/>
                  </a:cubicBezTo>
                  <a:cubicBezTo>
                    <a:pt x="305665" y="1837861"/>
                    <a:pt x="305665" y="1837861"/>
                    <a:pt x="302652" y="1837861"/>
                  </a:cubicBezTo>
                  <a:cubicBezTo>
                    <a:pt x="299639" y="1837861"/>
                    <a:pt x="296625" y="1837861"/>
                    <a:pt x="290599" y="1834904"/>
                  </a:cubicBezTo>
                  <a:cubicBezTo>
                    <a:pt x="290599" y="1834904"/>
                    <a:pt x="287585" y="1831947"/>
                    <a:pt x="287585" y="1831947"/>
                  </a:cubicBezTo>
                  <a:cubicBezTo>
                    <a:pt x="284572" y="1828990"/>
                    <a:pt x="284572" y="1826033"/>
                    <a:pt x="284572" y="1823076"/>
                  </a:cubicBezTo>
                  <a:cubicBezTo>
                    <a:pt x="281559" y="1820119"/>
                    <a:pt x="281559" y="1817162"/>
                    <a:pt x="281559" y="1814205"/>
                  </a:cubicBezTo>
                  <a:cubicBezTo>
                    <a:pt x="281559" y="1811248"/>
                    <a:pt x="284572" y="1808290"/>
                    <a:pt x="284572" y="1805333"/>
                  </a:cubicBezTo>
                  <a:cubicBezTo>
                    <a:pt x="287585" y="1802376"/>
                    <a:pt x="287585" y="1802376"/>
                    <a:pt x="290599" y="1799419"/>
                  </a:cubicBezTo>
                  <a:cubicBezTo>
                    <a:pt x="296625" y="1796462"/>
                    <a:pt x="299639" y="1793505"/>
                    <a:pt x="302652" y="1793505"/>
                  </a:cubicBezTo>
                  <a:close/>
                  <a:moveTo>
                    <a:pt x="395822" y="1793456"/>
                  </a:moveTo>
                  <a:cubicBezTo>
                    <a:pt x="399389" y="1793697"/>
                    <a:pt x="403054" y="1795433"/>
                    <a:pt x="406139" y="1799290"/>
                  </a:cubicBezTo>
                  <a:cubicBezTo>
                    <a:pt x="418482" y="1811633"/>
                    <a:pt x="396883" y="1830146"/>
                    <a:pt x="384540" y="1814718"/>
                  </a:cubicBezTo>
                  <a:cubicBezTo>
                    <a:pt x="375283" y="1805461"/>
                    <a:pt x="385119" y="1792733"/>
                    <a:pt x="395822" y="1793456"/>
                  </a:cubicBezTo>
                  <a:close/>
                  <a:moveTo>
                    <a:pt x="173144" y="1789648"/>
                  </a:moveTo>
                  <a:cubicBezTo>
                    <a:pt x="179181" y="1789648"/>
                    <a:pt x="182200" y="1792702"/>
                    <a:pt x="188237" y="1795755"/>
                  </a:cubicBezTo>
                  <a:cubicBezTo>
                    <a:pt x="191255" y="1795755"/>
                    <a:pt x="194274" y="1798809"/>
                    <a:pt x="197292" y="1804915"/>
                  </a:cubicBezTo>
                  <a:cubicBezTo>
                    <a:pt x="197292" y="1804915"/>
                    <a:pt x="197292" y="1804915"/>
                    <a:pt x="200311" y="1804915"/>
                  </a:cubicBezTo>
                  <a:cubicBezTo>
                    <a:pt x="203329" y="1811022"/>
                    <a:pt x="206348" y="1817129"/>
                    <a:pt x="206348" y="1823236"/>
                  </a:cubicBezTo>
                  <a:cubicBezTo>
                    <a:pt x="206348" y="1826290"/>
                    <a:pt x="206348" y="1829343"/>
                    <a:pt x="206348" y="1832397"/>
                  </a:cubicBezTo>
                  <a:cubicBezTo>
                    <a:pt x="206348" y="1838503"/>
                    <a:pt x="203329" y="1844610"/>
                    <a:pt x="200311" y="1847664"/>
                  </a:cubicBezTo>
                  <a:cubicBezTo>
                    <a:pt x="197292" y="1850717"/>
                    <a:pt x="197292" y="1853771"/>
                    <a:pt x="194274" y="1856824"/>
                  </a:cubicBezTo>
                  <a:cubicBezTo>
                    <a:pt x="191255" y="1859878"/>
                    <a:pt x="185218" y="1859878"/>
                    <a:pt x="182200" y="1862931"/>
                  </a:cubicBezTo>
                  <a:cubicBezTo>
                    <a:pt x="176163" y="1862931"/>
                    <a:pt x="173144" y="1862931"/>
                    <a:pt x="167107" y="1862931"/>
                  </a:cubicBezTo>
                  <a:cubicBezTo>
                    <a:pt x="164088" y="1862931"/>
                    <a:pt x="158051" y="1859878"/>
                    <a:pt x="155033" y="1859878"/>
                  </a:cubicBezTo>
                  <a:cubicBezTo>
                    <a:pt x="152014" y="1856824"/>
                    <a:pt x="145977" y="1853771"/>
                    <a:pt x="142959" y="1850717"/>
                  </a:cubicBezTo>
                  <a:cubicBezTo>
                    <a:pt x="142959" y="1850717"/>
                    <a:pt x="142959" y="1850717"/>
                    <a:pt x="142959" y="1847664"/>
                  </a:cubicBezTo>
                  <a:cubicBezTo>
                    <a:pt x="139940" y="1844610"/>
                    <a:pt x="136922" y="1838503"/>
                    <a:pt x="136922" y="1832397"/>
                  </a:cubicBezTo>
                  <a:cubicBezTo>
                    <a:pt x="136922" y="1829343"/>
                    <a:pt x="136922" y="1826290"/>
                    <a:pt x="136922" y="1823236"/>
                  </a:cubicBezTo>
                  <a:cubicBezTo>
                    <a:pt x="136922" y="1817129"/>
                    <a:pt x="139940" y="1811022"/>
                    <a:pt x="142959" y="1804915"/>
                  </a:cubicBezTo>
                  <a:cubicBezTo>
                    <a:pt x="142959" y="1801862"/>
                    <a:pt x="145977" y="1801862"/>
                    <a:pt x="148996" y="1798809"/>
                  </a:cubicBezTo>
                  <a:cubicBezTo>
                    <a:pt x="152014" y="1795755"/>
                    <a:pt x="155033" y="1792702"/>
                    <a:pt x="161070" y="1792702"/>
                  </a:cubicBezTo>
                  <a:cubicBezTo>
                    <a:pt x="164088" y="1789648"/>
                    <a:pt x="170125" y="1789648"/>
                    <a:pt x="173144" y="1789648"/>
                  </a:cubicBezTo>
                  <a:close/>
                  <a:moveTo>
                    <a:pt x="21093" y="1733721"/>
                  </a:moveTo>
                  <a:cubicBezTo>
                    <a:pt x="27120" y="1733721"/>
                    <a:pt x="30133" y="1733721"/>
                    <a:pt x="33146" y="1736734"/>
                  </a:cubicBezTo>
                  <a:cubicBezTo>
                    <a:pt x="36160" y="1736734"/>
                    <a:pt x="36160" y="1736734"/>
                    <a:pt x="39173" y="1736734"/>
                  </a:cubicBezTo>
                  <a:cubicBezTo>
                    <a:pt x="42186" y="1739748"/>
                    <a:pt x="45199" y="1742761"/>
                    <a:pt x="48213" y="1748788"/>
                  </a:cubicBezTo>
                  <a:cubicBezTo>
                    <a:pt x="48213" y="1748788"/>
                    <a:pt x="48213" y="1751801"/>
                    <a:pt x="48213" y="1754814"/>
                  </a:cubicBezTo>
                  <a:cubicBezTo>
                    <a:pt x="48213" y="1757828"/>
                    <a:pt x="48213" y="1757828"/>
                    <a:pt x="48213" y="1760841"/>
                  </a:cubicBezTo>
                  <a:cubicBezTo>
                    <a:pt x="48213" y="1763854"/>
                    <a:pt x="45199" y="1766868"/>
                    <a:pt x="45199" y="1769881"/>
                  </a:cubicBezTo>
                  <a:cubicBezTo>
                    <a:pt x="42186" y="1772894"/>
                    <a:pt x="39173" y="1775908"/>
                    <a:pt x="36160" y="1775908"/>
                  </a:cubicBezTo>
                  <a:cubicBezTo>
                    <a:pt x="36160" y="1778921"/>
                    <a:pt x="33146" y="1778921"/>
                    <a:pt x="30133" y="1778921"/>
                  </a:cubicBezTo>
                  <a:cubicBezTo>
                    <a:pt x="27120" y="1778921"/>
                    <a:pt x="27120" y="1778921"/>
                    <a:pt x="27120" y="1778921"/>
                  </a:cubicBezTo>
                  <a:cubicBezTo>
                    <a:pt x="24106" y="1781934"/>
                    <a:pt x="18080" y="1778921"/>
                    <a:pt x="15066" y="1778921"/>
                  </a:cubicBezTo>
                  <a:cubicBezTo>
                    <a:pt x="12053" y="1778921"/>
                    <a:pt x="12053" y="1775908"/>
                    <a:pt x="9040" y="1775908"/>
                  </a:cubicBezTo>
                  <a:cubicBezTo>
                    <a:pt x="6026" y="1772894"/>
                    <a:pt x="3013" y="1769881"/>
                    <a:pt x="3013" y="1766868"/>
                  </a:cubicBezTo>
                  <a:cubicBezTo>
                    <a:pt x="3013" y="1763854"/>
                    <a:pt x="0" y="1763854"/>
                    <a:pt x="0" y="1760841"/>
                  </a:cubicBezTo>
                  <a:cubicBezTo>
                    <a:pt x="0" y="1757828"/>
                    <a:pt x="0" y="1754814"/>
                    <a:pt x="0" y="1751801"/>
                  </a:cubicBezTo>
                  <a:cubicBezTo>
                    <a:pt x="3013" y="1748788"/>
                    <a:pt x="3013" y="1745774"/>
                    <a:pt x="6026" y="1742761"/>
                  </a:cubicBezTo>
                  <a:cubicBezTo>
                    <a:pt x="6026" y="1742761"/>
                    <a:pt x="9040" y="1739748"/>
                    <a:pt x="12053" y="1736734"/>
                  </a:cubicBezTo>
                  <a:cubicBezTo>
                    <a:pt x="15066" y="1736734"/>
                    <a:pt x="18080" y="1733721"/>
                    <a:pt x="21093" y="1733721"/>
                  </a:cubicBezTo>
                  <a:close/>
                  <a:moveTo>
                    <a:pt x="191644" y="1700937"/>
                  </a:moveTo>
                  <a:cubicBezTo>
                    <a:pt x="194657" y="1700937"/>
                    <a:pt x="197670" y="1700937"/>
                    <a:pt x="200684" y="1700937"/>
                  </a:cubicBezTo>
                  <a:cubicBezTo>
                    <a:pt x="203697" y="1700937"/>
                    <a:pt x="206710" y="1700937"/>
                    <a:pt x="209724" y="1703950"/>
                  </a:cubicBezTo>
                  <a:cubicBezTo>
                    <a:pt x="212737" y="1703950"/>
                    <a:pt x="212737" y="1706964"/>
                    <a:pt x="215750" y="1709977"/>
                  </a:cubicBezTo>
                  <a:cubicBezTo>
                    <a:pt x="218763" y="1712990"/>
                    <a:pt x="221777" y="1716004"/>
                    <a:pt x="221777" y="1722030"/>
                  </a:cubicBezTo>
                  <a:cubicBezTo>
                    <a:pt x="221777" y="1722030"/>
                    <a:pt x="221777" y="1725044"/>
                    <a:pt x="221777" y="1728057"/>
                  </a:cubicBezTo>
                  <a:cubicBezTo>
                    <a:pt x="221777" y="1731070"/>
                    <a:pt x="218763" y="1734084"/>
                    <a:pt x="215750" y="1737097"/>
                  </a:cubicBezTo>
                  <a:cubicBezTo>
                    <a:pt x="215750" y="1740110"/>
                    <a:pt x="212737" y="1740110"/>
                    <a:pt x="212737" y="1743124"/>
                  </a:cubicBezTo>
                  <a:cubicBezTo>
                    <a:pt x="209724" y="1743124"/>
                    <a:pt x="206710" y="1746137"/>
                    <a:pt x="203697" y="1746137"/>
                  </a:cubicBezTo>
                  <a:cubicBezTo>
                    <a:pt x="200684" y="1746137"/>
                    <a:pt x="197670" y="1749150"/>
                    <a:pt x="194657" y="1746137"/>
                  </a:cubicBezTo>
                  <a:cubicBezTo>
                    <a:pt x="191644" y="1746137"/>
                    <a:pt x="188630" y="1746137"/>
                    <a:pt x="188630" y="1743124"/>
                  </a:cubicBezTo>
                  <a:cubicBezTo>
                    <a:pt x="185617" y="1743124"/>
                    <a:pt x="182604" y="1740110"/>
                    <a:pt x="179590" y="1740110"/>
                  </a:cubicBezTo>
                  <a:cubicBezTo>
                    <a:pt x="179590" y="1740110"/>
                    <a:pt x="179590" y="1740110"/>
                    <a:pt x="179590" y="1737097"/>
                  </a:cubicBezTo>
                  <a:cubicBezTo>
                    <a:pt x="176577" y="1734084"/>
                    <a:pt x="176577" y="1731070"/>
                    <a:pt x="173564" y="1728057"/>
                  </a:cubicBezTo>
                  <a:cubicBezTo>
                    <a:pt x="173564" y="1725044"/>
                    <a:pt x="173564" y="1722030"/>
                    <a:pt x="173564" y="1722030"/>
                  </a:cubicBezTo>
                  <a:cubicBezTo>
                    <a:pt x="176577" y="1716004"/>
                    <a:pt x="176577" y="1712990"/>
                    <a:pt x="179590" y="1709977"/>
                  </a:cubicBezTo>
                  <a:cubicBezTo>
                    <a:pt x="179590" y="1709977"/>
                    <a:pt x="182604" y="1706964"/>
                    <a:pt x="182604" y="1706964"/>
                  </a:cubicBezTo>
                  <a:cubicBezTo>
                    <a:pt x="185617" y="1703950"/>
                    <a:pt x="188630" y="1700937"/>
                    <a:pt x="191644" y="1700937"/>
                  </a:cubicBezTo>
                  <a:close/>
                  <a:moveTo>
                    <a:pt x="1070198" y="1691294"/>
                  </a:moveTo>
                  <a:cubicBezTo>
                    <a:pt x="1070198" y="1691294"/>
                    <a:pt x="1070198" y="1691294"/>
                    <a:pt x="1076210" y="1691294"/>
                  </a:cubicBezTo>
                  <a:cubicBezTo>
                    <a:pt x="1085229" y="1691294"/>
                    <a:pt x="1091241" y="1691294"/>
                    <a:pt x="1100260" y="1697321"/>
                  </a:cubicBezTo>
                  <a:cubicBezTo>
                    <a:pt x="1103266" y="1700334"/>
                    <a:pt x="1106273" y="1700334"/>
                    <a:pt x="1109279" y="1703347"/>
                  </a:cubicBezTo>
                  <a:cubicBezTo>
                    <a:pt x="1115291" y="1709374"/>
                    <a:pt x="1121304" y="1718414"/>
                    <a:pt x="1121304" y="1724440"/>
                  </a:cubicBezTo>
                  <a:cubicBezTo>
                    <a:pt x="1121304" y="1730467"/>
                    <a:pt x="1124310" y="1733480"/>
                    <a:pt x="1124310" y="1739507"/>
                  </a:cubicBezTo>
                  <a:cubicBezTo>
                    <a:pt x="1124310" y="1745533"/>
                    <a:pt x="1124310" y="1751560"/>
                    <a:pt x="1118297" y="1757586"/>
                  </a:cubicBezTo>
                  <a:cubicBezTo>
                    <a:pt x="1118297" y="1763613"/>
                    <a:pt x="1115291" y="1769639"/>
                    <a:pt x="1109279" y="1772653"/>
                  </a:cubicBezTo>
                  <a:cubicBezTo>
                    <a:pt x="1106273" y="1778679"/>
                    <a:pt x="1100260" y="1781693"/>
                    <a:pt x="1094248" y="1781693"/>
                  </a:cubicBezTo>
                  <a:cubicBezTo>
                    <a:pt x="1088235" y="1784706"/>
                    <a:pt x="1082223" y="1787719"/>
                    <a:pt x="1076210" y="1787719"/>
                  </a:cubicBezTo>
                  <a:cubicBezTo>
                    <a:pt x="1076210" y="1787719"/>
                    <a:pt x="1076210" y="1787719"/>
                    <a:pt x="1070198" y="1787719"/>
                  </a:cubicBezTo>
                  <a:cubicBezTo>
                    <a:pt x="1061179" y="1787719"/>
                    <a:pt x="1055167" y="1784706"/>
                    <a:pt x="1046148" y="1781693"/>
                  </a:cubicBezTo>
                  <a:cubicBezTo>
                    <a:pt x="1043142" y="1778679"/>
                    <a:pt x="1040136" y="1775666"/>
                    <a:pt x="1037130" y="1772653"/>
                  </a:cubicBezTo>
                  <a:cubicBezTo>
                    <a:pt x="1031117" y="1766626"/>
                    <a:pt x="1028111" y="1760600"/>
                    <a:pt x="1025105" y="1751560"/>
                  </a:cubicBezTo>
                  <a:cubicBezTo>
                    <a:pt x="1025105" y="1748546"/>
                    <a:pt x="1022099" y="1742520"/>
                    <a:pt x="1022099" y="1739507"/>
                  </a:cubicBezTo>
                  <a:cubicBezTo>
                    <a:pt x="1022099" y="1733480"/>
                    <a:pt x="1025105" y="1724440"/>
                    <a:pt x="1028111" y="1721427"/>
                  </a:cubicBezTo>
                  <a:cubicBezTo>
                    <a:pt x="1028111" y="1715400"/>
                    <a:pt x="1031117" y="1709374"/>
                    <a:pt x="1037130" y="1703347"/>
                  </a:cubicBezTo>
                  <a:cubicBezTo>
                    <a:pt x="1040136" y="1700334"/>
                    <a:pt x="1046148" y="1697321"/>
                    <a:pt x="1052161" y="1694307"/>
                  </a:cubicBezTo>
                  <a:cubicBezTo>
                    <a:pt x="1058173" y="1691294"/>
                    <a:pt x="1064186" y="1691294"/>
                    <a:pt x="1070198" y="1691294"/>
                  </a:cubicBezTo>
                  <a:close/>
                  <a:moveTo>
                    <a:pt x="348229" y="1691294"/>
                  </a:moveTo>
                  <a:cubicBezTo>
                    <a:pt x="348229" y="1691294"/>
                    <a:pt x="351260" y="1691294"/>
                    <a:pt x="351260" y="1691294"/>
                  </a:cubicBezTo>
                  <a:cubicBezTo>
                    <a:pt x="354290" y="1691294"/>
                    <a:pt x="354290" y="1691294"/>
                    <a:pt x="357321" y="1691294"/>
                  </a:cubicBezTo>
                  <a:cubicBezTo>
                    <a:pt x="357321" y="1691294"/>
                    <a:pt x="360352" y="1691294"/>
                    <a:pt x="360352" y="1691294"/>
                  </a:cubicBezTo>
                  <a:cubicBezTo>
                    <a:pt x="360352" y="1691294"/>
                    <a:pt x="363382" y="1694325"/>
                    <a:pt x="363382" y="1694325"/>
                  </a:cubicBezTo>
                  <a:cubicBezTo>
                    <a:pt x="366413" y="1697355"/>
                    <a:pt x="366413" y="1697355"/>
                    <a:pt x="366413" y="1700386"/>
                  </a:cubicBezTo>
                  <a:cubicBezTo>
                    <a:pt x="366413" y="1700386"/>
                    <a:pt x="366413" y="1700386"/>
                    <a:pt x="366413" y="1703416"/>
                  </a:cubicBezTo>
                  <a:cubicBezTo>
                    <a:pt x="366413" y="1703416"/>
                    <a:pt x="366413" y="1706447"/>
                    <a:pt x="363382" y="1709478"/>
                  </a:cubicBezTo>
                  <a:cubicBezTo>
                    <a:pt x="360352" y="1712508"/>
                    <a:pt x="360352" y="1712508"/>
                    <a:pt x="357321" y="1712508"/>
                  </a:cubicBezTo>
                  <a:cubicBezTo>
                    <a:pt x="357321" y="1712508"/>
                    <a:pt x="354290" y="1712508"/>
                    <a:pt x="354290" y="1712508"/>
                  </a:cubicBezTo>
                  <a:cubicBezTo>
                    <a:pt x="354290" y="1712508"/>
                    <a:pt x="351260" y="1712508"/>
                    <a:pt x="351260" y="1712508"/>
                  </a:cubicBezTo>
                  <a:cubicBezTo>
                    <a:pt x="348229" y="1709478"/>
                    <a:pt x="348229" y="1709478"/>
                    <a:pt x="348229" y="1709478"/>
                  </a:cubicBezTo>
                  <a:cubicBezTo>
                    <a:pt x="348229" y="1709478"/>
                    <a:pt x="348229" y="1709478"/>
                    <a:pt x="345199" y="1709478"/>
                  </a:cubicBezTo>
                  <a:cubicBezTo>
                    <a:pt x="345199" y="1706447"/>
                    <a:pt x="345199" y="1703416"/>
                    <a:pt x="345199" y="1703416"/>
                  </a:cubicBezTo>
                  <a:cubicBezTo>
                    <a:pt x="345199" y="1700386"/>
                    <a:pt x="345199" y="1700386"/>
                    <a:pt x="345199" y="1700386"/>
                  </a:cubicBezTo>
                  <a:cubicBezTo>
                    <a:pt x="345199" y="1697355"/>
                    <a:pt x="345199" y="1697355"/>
                    <a:pt x="345199" y="1694325"/>
                  </a:cubicBezTo>
                  <a:cubicBezTo>
                    <a:pt x="348229" y="1694325"/>
                    <a:pt x="348229" y="1694325"/>
                    <a:pt x="348229" y="1691294"/>
                  </a:cubicBezTo>
                  <a:close/>
                  <a:moveTo>
                    <a:pt x="1813632" y="1675866"/>
                  </a:moveTo>
                  <a:cubicBezTo>
                    <a:pt x="1813632" y="1675866"/>
                    <a:pt x="1813632" y="1675866"/>
                    <a:pt x="1819642" y="1675866"/>
                  </a:cubicBezTo>
                  <a:cubicBezTo>
                    <a:pt x="1843681" y="1678874"/>
                    <a:pt x="1864715" y="1681881"/>
                    <a:pt x="1882744" y="1693911"/>
                  </a:cubicBezTo>
                  <a:cubicBezTo>
                    <a:pt x="1891759" y="1699926"/>
                    <a:pt x="1900773" y="1705941"/>
                    <a:pt x="1906783" y="1714964"/>
                  </a:cubicBezTo>
                  <a:cubicBezTo>
                    <a:pt x="1924812" y="1730002"/>
                    <a:pt x="1933827" y="1748047"/>
                    <a:pt x="1939837" y="1769100"/>
                  </a:cubicBezTo>
                  <a:cubicBezTo>
                    <a:pt x="1942841" y="1781130"/>
                    <a:pt x="1942841" y="1790152"/>
                    <a:pt x="1945846" y="1802183"/>
                  </a:cubicBezTo>
                  <a:cubicBezTo>
                    <a:pt x="1945846" y="1820228"/>
                    <a:pt x="1942841" y="1835266"/>
                    <a:pt x="1933827" y="1850303"/>
                  </a:cubicBezTo>
                  <a:cubicBezTo>
                    <a:pt x="1927817" y="1865341"/>
                    <a:pt x="1918802" y="1877371"/>
                    <a:pt x="1906783" y="1889401"/>
                  </a:cubicBezTo>
                  <a:cubicBezTo>
                    <a:pt x="1897768" y="1901431"/>
                    <a:pt x="1882744" y="1910454"/>
                    <a:pt x="1867720" y="1916469"/>
                  </a:cubicBezTo>
                  <a:cubicBezTo>
                    <a:pt x="1852696" y="1922484"/>
                    <a:pt x="1837671" y="1928499"/>
                    <a:pt x="1819642" y="1925492"/>
                  </a:cubicBezTo>
                  <a:cubicBezTo>
                    <a:pt x="1819642" y="1925492"/>
                    <a:pt x="1819642" y="1925492"/>
                    <a:pt x="1813632" y="1925492"/>
                  </a:cubicBezTo>
                  <a:cubicBezTo>
                    <a:pt x="1792598" y="1925492"/>
                    <a:pt x="1771564" y="1919477"/>
                    <a:pt x="1750530" y="1910454"/>
                  </a:cubicBezTo>
                  <a:cubicBezTo>
                    <a:pt x="1741516" y="1901431"/>
                    <a:pt x="1735506" y="1895416"/>
                    <a:pt x="1726491" y="1889401"/>
                  </a:cubicBezTo>
                  <a:cubicBezTo>
                    <a:pt x="1711467" y="1874363"/>
                    <a:pt x="1699448" y="1856318"/>
                    <a:pt x="1693438" y="1835266"/>
                  </a:cubicBezTo>
                  <a:cubicBezTo>
                    <a:pt x="1693438" y="1823235"/>
                    <a:pt x="1690433" y="1814213"/>
                    <a:pt x="1690433" y="1802183"/>
                  </a:cubicBezTo>
                  <a:cubicBezTo>
                    <a:pt x="1687428" y="1784137"/>
                    <a:pt x="1693438" y="1769100"/>
                    <a:pt x="1699448" y="1754062"/>
                  </a:cubicBezTo>
                  <a:cubicBezTo>
                    <a:pt x="1705457" y="1739024"/>
                    <a:pt x="1714472" y="1723987"/>
                    <a:pt x="1726491" y="1714964"/>
                  </a:cubicBezTo>
                  <a:cubicBezTo>
                    <a:pt x="1738511" y="1702934"/>
                    <a:pt x="1750530" y="1693911"/>
                    <a:pt x="1765555" y="1687896"/>
                  </a:cubicBezTo>
                  <a:cubicBezTo>
                    <a:pt x="1780579" y="1678874"/>
                    <a:pt x="1795603" y="1675866"/>
                    <a:pt x="1813632" y="1675866"/>
                  </a:cubicBezTo>
                  <a:close/>
                  <a:moveTo>
                    <a:pt x="140779" y="1637296"/>
                  </a:moveTo>
                  <a:cubicBezTo>
                    <a:pt x="143993" y="1640327"/>
                    <a:pt x="143993" y="1640327"/>
                    <a:pt x="147208" y="1640327"/>
                  </a:cubicBezTo>
                  <a:cubicBezTo>
                    <a:pt x="147208" y="1640327"/>
                    <a:pt x="147208" y="1640327"/>
                    <a:pt x="147208" y="1643357"/>
                  </a:cubicBezTo>
                  <a:cubicBezTo>
                    <a:pt x="150422" y="1643357"/>
                    <a:pt x="150422" y="1643357"/>
                    <a:pt x="150422" y="1646388"/>
                  </a:cubicBezTo>
                  <a:cubicBezTo>
                    <a:pt x="150422" y="1646388"/>
                    <a:pt x="150422" y="1649418"/>
                    <a:pt x="150422" y="1649418"/>
                  </a:cubicBezTo>
                  <a:cubicBezTo>
                    <a:pt x="150422" y="1649418"/>
                    <a:pt x="150422" y="1652449"/>
                    <a:pt x="150422" y="1652449"/>
                  </a:cubicBezTo>
                  <a:cubicBezTo>
                    <a:pt x="150422" y="1652449"/>
                    <a:pt x="147208" y="1655480"/>
                    <a:pt x="147208" y="1655480"/>
                  </a:cubicBezTo>
                  <a:cubicBezTo>
                    <a:pt x="147208" y="1655480"/>
                    <a:pt x="143993" y="1655480"/>
                    <a:pt x="143993" y="1655480"/>
                  </a:cubicBezTo>
                  <a:cubicBezTo>
                    <a:pt x="143993" y="1658510"/>
                    <a:pt x="140779" y="1658510"/>
                    <a:pt x="140779" y="1655480"/>
                  </a:cubicBezTo>
                  <a:cubicBezTo>
                    <a:pt x="140779" y="1655480"/>
                    <a:pt x="140779" y="1655480"/>
                    <a:pt x="137565" y="1655480"/>
                  </a:cubicBezTo>
                  <a:cubicBezTo>
                    <a:pt x="137565" y="1655480"/>
                    <a:pt x="134351" y="1655480"/>
                    <a:pt x="134351" y="1655480"/>
                  </a:cubicBezTo>
                  <a:cubicBezTo>
                    <a:pt x="134351" y="1655480"/>
                    <a:pt x="131137" y="1652449"/>
                    <a:pt x="131137" y="1652449"/>
                  </a:cubicBezTo>
                  <a:cubicBezTo>
                    <a:pt x="131137" y="1652449"/>
                    <a:pt x="131137" y="1649418"/>
                    <a:pt x="131137" y="1649418"/>
                  </a:cubicBezTo>
                  <a:cubicBezTo>
                    <a:pt x="131137" y="1649418"/>
                    <a:pt x="131137" y="1646388"/>
                    <a:pt x="131137" y="1646388"/>
                  </a:cubicBezTo>
                  <a:cubicBezTo>
                    <a:pt x="131137" y="1646388"/>
                    <a:pt x="131137" y="1643357"/>
                    <a:pt x="131137" y="1643357"/>
                  </a:cubicBezTo>
                  <a:cubicBezTo>
                    <a:pt x="131137" y="1643357"/>
                    <a:pt x="131137" y="1640327"/>
                    <a:pt x="134351" y="1640327"/>
                  </a:cubicBezTo>
                  <a:cubicBezTo>
                    <a:pt x="134351" y="1640327"/>
                    <a:pt x="134351" y="1640327"/>
                    <a:pt x="137565" y="1640327"/>
                  </a:cubicBezTo>
                  <a:cubicBezTo>
                    <a:pt x="137565" y="1637296"/>
                    <a:pt x="137565" y="1637296"/>
                    <a:pt x="140779" y="1637296"/>
                  </a:cubicBezTo>
                  <a:close/>
                  <a:moveTo>
                    <a:pt x="56568" y="1637296"/>
                  </a:moveTo>
                  <a:cubicBezTo>
                    <a:pt x="56568" y="1637296"/>
                    <a:pt x="59782" y="1640382"/>
                    <a:pt x="59782" y="1640382"/>
                  </a:cubicBezTo>
                  <a:cubicBezTo>
                    <a:pt x="62996" y="1640382"/>
                    <a:pt x="62996" y="1643467"/>
                    <a:pt x="66211" y="1643467"/>
                  </a:cubicBezTo>
                  <a:cubicBezTo>
                    <a:pt x="69425" y="1646553"/>
                    <a:pt x="69425" y="1649639"/>
                    <a:pt x="69425" y="1652724"/>
                  </a:cubicBezTo>
                  <a:cubicBezTo>
                    <a:pt x="69425" y="1652724"/>
                    <a:pt x="69425" y="1652724"/>
                    <a:pt x="69425" y="1655810"/>
                  </a:cubicBezTo>
                  <a:cubicBezTo>
                    <a:pt x="69425" y="1658895"/>
                    <a:pt x="69425" y="1658895"/>
                    <a:pt x="66211" y="1661981"/>
                  </a:cubicBezTo>
                  <a:cubicBezTo>
                    <a:pt x="66211" y="1661981"/>
                    <a:pt x="66211" y="1665067"/>
                    <a:pt x="62996" y="1665067"/>
                  </a:cubicBezTo>
                  <a:cubicBezTo>
                    <a:pt x="62996" y="1665067"/>
                    <a:pt x="59782" y="1665067"/>
                    <a:pt x="59782" y="1668152"/>
                  </a:cubicBezTo>
                  <a:cubicBezTo>
                    <a:pt x="56568" y="1668152"/>
                    <a:pt x="56568" y="1668152"/>
                    <a:pt x="53354" y="1668152"/>
                  </a:cubicBezTo>
                  <a:cubicBezTo>
                    <a:pt x="50139" y="1668152"/>
                    <a:pt x="50139" y="1668152"/>
                    <a:pt x="46925" y="1665067"/>
                  </a:cubicBezTo>
                  <a:cubicBezTo>
                    <a:pt x="46925" y="1665067"/>
                    <a:pt x="43711" y="1665067"/>
                    <a:pt x="43711" y="1661981"/>
                  </a:cubicBezTo>
                  <a:cubicBezTo>
                    <a:pt x="40497" y="1658895"/>
                    <a:pt x="40497" y="1655810"/>
                    <a:pt x="40497" y="1655810"/>
                  </a:cubicBezTo>
                  <a:cubicBezTo>
                    <a:pt x="40497" y="1652724"/>
                    <a:pt x="40497" y="1652724"/>
                    <a:pt x="40497" y="1649639"/>
                  </a:cubicBezTo>
                  <a:cubicBezTo>
                    <a:pt x="40497" y="1649639"/>
                    <a:pt x="40497" y="1646553"/>
                    <a:pt x="43711" y="1643467"/>
                  </a:cubicBezTo>
                  <a:cubicBezTo>
                    <a:pt x="43711" y="1643467"/>
                    <a:pt x="43711" y="1643467"/>
                    <a:pt x="43711" y="1640382"/>
                  </a:cubicBezTo>
                  <a:cubicBezTo>
                    <a:pt x="46925" y="1640382"/>
                    <a:pt x="46925" y="1640382"/>
                    <a:pt x="50139" y="1640382"/>
                  </a:cubicBezTo>
                  <a:cubicBezTo>
                    <a:pt x="53354" y="1637296"/>
                    <a:pt x="53354" y="1637296"/>
                    <a:pt x="56568" y="1637296"/>
                  </a:cubicBezTo>
                  <a:close/>
                  <a:moveTo>
                    <a:pt x="2864451" y="1616084"/>
                  </a:moveTo>
                  <a:cubicBezTo>
                    <a:pt x="2864451" y="1616084"/>
                    <a:pt x="2864451" y="1616084"/>
                    <a:pt x="2867665" y="1616084"/>
                  </a:cubicBezTo>
                  <a:cubicBezTo>
                    <a:pt x="2867665" y="1616084"/>
                    <a:pt x="2870879" y="1616084"/>
                    <a:pt x="2870879" y="1616084"/>
                  </a:cubicBezTo>
                  <a:cubicBezTo>
                    <a:pt x="2870879" y="1616084"/>
                    <a:pt x="2874093" y="1618977"/>
                    <a:pt x="2874093" y="1618977"/>
                  </a:cubicBezTo>
                  <a:cubicBezTo>
                    <a:pt x="2874093" y="1618977"/>
                    <a:pt x="2874093" y="1618977"/>
                    <a:pt x="2877307" y="1621870"/>
                  </a:cubicBezTo>
                  <a:cubicBezTo>
                    <a:pt x="2877307" y="1621870"/>
                    <a:pt x="2877307" y="1621870"/>
                    <a:pt x="2877307" y="1624763"/>
                  </a:cubicBezTo>
                  <a:cubicBezTo>
                    <a:pt x="2877307" y="1624763"/>
                    <a:pt x="2877307" y="1624763"/>
                    <a:pt x="2877307" y="1627655"/>
                  </a:cubicBezTo>
                  <a:cubicBezTo>
                    <a:pt x="2877307" y="1627655"/>
                    <a:pt x="2877307" y="1630548"/>
                    <a:pt x="2874093" y="1630548"/>
                  </a:cubicBezTo>
                  <a:cubicBezTo>
                    <a:pt x="2874093" y="1630548"/>
                    <a:pt x="2874093" y="1630548"/>
                    <a:pt x="2874093" y="1633441"/>
                  </a:cubicBezTo>
                  <a:cubicBezTo>
                    <a:pt x="2874093" y="1633441"/>
                    <a:pt x="2874093" y="1633441"/>
                    <a:pt x="2870879" y="1633441"/>
                  </a:cubicBezTo>
                  <a:cubicBezTo>
                    <a:pt x="2870879" y="1633441"/>
                    <a:pt x="2867665" y="1633441"/>
                    <a:pt x="2867665" y="1633441"/>
                  </a:cubicBezTo>
                  <a:cubicBezTo>
                    <a:pt x="2867665" y="1633441"/>
                    <a:pt x="2864451" y="1633441"/>
                    <a:pt x="2864451" y="1633441"/>
                  </a:cubicBezTo>
                  <a:cubicBezTo>
                    <a:pt x="2864451" y="1633441"/>
                    <a:pt x="2861236" y="1633441"/>
                    <a:pt x="2861236" y="1630548"/>
                  </a:cubicBezTo>
                  <a:cubicBezTo>
                    <a:pt x="2861236" y="1630548"/>
                    <a:pt x="2858022" y="1630548"/>
                    <a:pt x="2858022" y="1630548"/>
                  </a:cubicBezTo>
                  <a:cubicBezTo>
                    <a:pt x="2858022" y="1627655"/>
                    <a:pt x="2858022" y="1627655"/>
                    <a:pt x="2858022" y="1627655"/>
                  </a:cubicBezTo>
                  <a:cubicBezTo>
                    <a:pt x="2858022" y="1624763"/>
                    <a:pt x="2858022" y="1624763"/>
                    <a:pt x="2858022" y="1621870"/>
                  </a:cubicBezTo>
                  <a:cubicBezTo>
                    <a:pt x="2858022" y="1621870"/>
                    <a:pt x="2858022" y="1621870"/>
                    <a:pt x="2858022" y="1618977"/>
                  </a:cubicBezTo>
                  <a:cubicBezTo>
                    <a:pt x="2861236" y="1618977"/>
                    <a:pt x="2861236" y="1618977"/>
                    <a:pt x="2861236" y="1618977"/>
                  </a:cubicBezTo>
                  <a:cubicBezTo>
                    <a:pt x="2861236" y="1618977"/>
                    <a:pt x="2861236" y="1618977"/>
                    <a:pt x="2864451" y="1616084"/>
                  </a:cubicBezTo>
                  <a:close/>
                  <a:moveTo>
                    <a:pt x="2233191" y="1604513"/>
                  </a:moveTo>
                  <a:cubicBezTo>
                    <a:pt x="2239217" y="1604513"/>
                    <a:pt x="2245244" y="1607519"/>
                    <a:pt x="2251270" y="1610526"/>
                  </a:cubicBezTo>
                  <a:cubicBezTo>
                    <a:pt x="2257297" y="1610526"/>
                    <a:pt x="2263324" y="1613532"/>
                    <a:pt x="2266337" y="1619544"/>
                  </a:cubicBezTo>
                  <a:cubicBezTo>
                    <a:pt x="2272363" y="1622550"/>
                    <a:pt x="2275377" y="1628563"/>
                    <a:pt x="2278390" y="1634575"/>
                  </a:cubicBezTo>
                  <a:cubicBezTo>
                    <a:pt x="2281403" y="1640588"/>
                    <a:pt x="2281403" y="1646600"/>
                    <a:pt x="2281403" y="1652612"/>
                  </a:cubicBezTo>
                  <a:cubicBezTo>
                    <a:pt x="2281403" y="1652612"/>
                    <a:pt x="2281403" y="1652612"/>
                    <a:pt x="2281403" y="1658625"/>
                  </a:cubicBezTo>
                  <a:cubicBezTo>
                    <a:pt x="2281403" y="1667643"/>
                    <a:pt x="2278390" y="1673656"/>
                    <a:pt x="2275377" y="1682674"/>
                  </a:cubicBezTo>
                  <a:cubicBezTo>
                    <a:pt x="2272363" y="1685681"/>
                    <a:pt x="2269350" y="1688687"/>
                    <a:pt x="2266337" y="1691693"/>
                  </a:cubicBezTo>
                  <a:cubicBezTo>
                    <a:pt x="2260310" y="1697706"/>
                    <a:pt x="2254284" y="1700712"/>
                    <a:pt x="2245244" y="1703718"/>
                  </a:cubicBezTo>
                  <a:cubicBezTo>
                    <a:pt x="2242231" y="1703718"/>
                    <a:pt x="2236204" y="1706724"/>
                    <a:pt x="2233191" y="1706724"/>
                  </a:cubicBezTo>
                  <a:cubicBezTo>
                    <a:pt x="2227164" y="1706724"/>
                    <a:pt x="2221138" y="1703718"/>
                    <a:pt x="2215111" y="1700712"/>
                  </a:cubicBezTo>
                  <a:cubicBezTo>
                    <a:pt x="2209084" y="1700712"/>
                    <a:pt x="2203058" y="1697706"/>
                    <a:pt x="2197031" y="1691693"/>
                  </a:cubicBezTo>
                  <a:cubicBezTo>
                    <a:pt x="2194018" y="1688687"/>
                    <a:pt x="2191005" y="1682674"/>
                    <a:pt x="2187992" y="1676662"/>
                  </a:cubicBezTo>
                  <a:cubicBezTo>
                    <a:pt x="2184978" y="1670650"/>
                    <a:pt x="2184978" y="1664637"/>
                    <a:pt x="2184978" y="1658625"/>
                  </a:cubicBezTo>
                  <a:cubicBezTo>
                    <a:pt x="2184978" y="1658625"/>
                    <a:pt x="2184978" y="1658625"/>
                    <a:pt x="2184978" y="1652612"/>
                  </a:cubicBezTo>
                  <a:cubicBezTo>
                    <a:pt x="2184978" y="1643594"/>
                    <a:pt x="2184978" y="1637581"/>
                    <a:pt x="2191005" y="1628563"/>
                  </a:cubicBezTo>
                  <a:cubicBezTo>
                    <a:pt x="2194018" y="1625557"/>
                    <a:pt x="2197031" y="1622550"/>
                    <a:pt x="2197031" y="1619544"/>
                  </a:cubicBezTo>
                  <a:cubicBezTo>
                    <a:pt x="2203058" y="1613532"/>
                    <a:pt x="2212098" y="1610526"/>
                    <a:pt x="2221138" y="1607519"/>
                  </a:cubicBezTo>
                  <a:cubicBezTo>
                    <a:pt x="2224151" y="1607519"/>
                    <a:pt x="2227164" y="1604513"/>
                    <a:pt x="2233191" y="1604513"/>
                  </a:cubicBezTo>
                  <a:close/>
                  <a:moveTo>
                    <a:pt x="381069" y="1589085"/>
                  </a:moveTo>
                  <a:cubicBezTo>
                    <a:pt x="384155" y="1589085"/>
                    <a:pt x="384155" y="1589085"/>
                    <a:pt x="387241" y="1589085"/>
                  </a:cubicBezTo>
                  <a:cubicBezTo>
                    <a:pt x="390326" y="1589085"/>
                    <a:pt x="393412" y="1589085"/>
                    <a:pt x="396497" y="1592042"/>
                  </a:cubicBezTo>
                  <a:cubicBezTo>
                    <a:pt x="399583" y="1592042"/>
                    <a:pt x="402669" y="1594999"/>
                    <a:pt x="402669" y="1597956"/>
                  </a:cubicBezTo>
                  <a:cubicBezTo>
                    <a:pt x="405754" y="1597956"/>
                    <a:pt x="405754" y="1600913"/>
                    <a:pt x="408840" y="1603870"/>
                  </a:cubicBezTo>
                  <a:cubicBezTo>
                    <a:pt x="408840" y="1606828"/>
                    <a:pt x="408840" y="1609785"/>
                    <a:pt x="408840" y="1612742"/>
                  </a:cubicBezTo>
                  <a:cubicBezTo>
                    <a:pt x="408840" y="1612742"/>
                    <a:pt x="408840" y="1615699"/>
                    <a:pt x="408840" y="1615699"/>
                  </a:cubicBezTo>
                  <a:cubicBezTo>
                    <a:pt x="408840" y="1618656"/>
                    <a:pt x="405754" y="1621613"/>
                    <a:pt x="402669" y="1624570"/>
                  </a:cubicBezTo>
                  <a:cubicBezTo>
                    <a:pt x="402669" y="1627527"/>
                    <a:pt x="399583" y="1627527"/>
                    <a:pt x="399583" y="1630484"/>
                  </a:cubicBezTo>
                  <a:cubicBezTo>
                    <a:pt x="396497" y="1633441"/>
                    <a:pt x="393412" y="1633441"/>
                    <a:pt x="387241" y="1633441"/>
                  </a:cubicBezTo>
                  <a:cubicBezTo>
                    <a:pt x="387241" y="1633441"/>
                    <a:pt x="384155" y="1633441"/>
                    <a:pt x="381069" y="1633441"/>
                  </a:cubicBezTo>
                  <a:cubicBezTo>
                    <a:pt x="377984" y="1633441"/>
                    <a:pt x="377984" y="1633441"/>
                    <a:pt x="374898" y="1633441"/>
                  </a:cubicBezTo>
                  <a:cubicBezTo>
                    <a:pt x="371813" y="1630484"/>
                    <a:pt x="368727" y="1630484"/>
                    <a:pt x="365641" y="1627527"/>
                  </a:cubicBezTo>
                  <a:cubicBezTo>
                    <a:pt x="365641" y="1624570"/>
                    <a:pt x="362556" y="1621613"/>
                    <a:pt x="362556" y="1618656"/>
                  </a:cubicBezTo>
                  <a:cubicBezTo>
                    <a:pt x="362556" y="1615699"/>
                    <a:pt x="362556" y="1612742"/>
                    <a:pt x="362556" y="1609785"/>
                  </a:cubicBezTo>
                  <a:cubicBezTo>
                    <a:pt x="362556" y="1603870"/>
                    <a:pt x="362556" y="1600913"/>
                    <a:pt x="365641" y="1597956"/>
                  </a:cubicBezTo>
                  <a:cubicBezTo>
                    <a:pt x="368727" y="1594999"/>
                    <a:pt x="368727" y="1594999"/>
                    <a:pt x="371813" y="1592042"/>
                  </a:cubicBezTo>
                  <a:cubicBezTo>
                    <a:pt x="374898" y="1592042"/>
                    <a:pt x="377984" y="1589085"/>
                    <a:pt x="381069" y="1589085"/>
                  </a:cubicBezTo>
                  <a:close/>
                  <a:moveTo>
                    <a:pt x="2948018" y="1574621"/>
                  </a:moveTo>
                  <a:cubicBezTo>
                    <a:pt x="2951768" y="1572371"/>
                    <a:pt x="2957018" y="1572371"/>
                    <a:pt x="2960017" y="1576871"/>
                  </a:cubicBezTo>
                  <a:cubicBezTo>
                    <a:pt x="2966017" y="1585870"/>
                    <a:pt x="2948018" y="1594870"/>
                    <a:pt x="2945018" y="1585870"/>
                  </a:cubicBezTo>
                  <a:cubicBezTo>
                    <a:pt x="2942018" y="1581371"/>
                    <a:pt x="2944268" y="1576871"/>
                    <a:pt x="2948018" y="1574621"/>
                  </a:cubicBezTo>
                  <a:close/>
                  <a:moveTo>
                    <a:pt x="2886249" y="1565943"/>
                  </a:moveTo>
                  <a:cubicBezTo>
                    <a:pt x="2889229" y="1565943"/>
                    <a:pt x="2892210" y="1565943"/>
                    <a:pt x="2895190" y="1565943"/>
                  </a:cubicBezTo>
                  <a:cubicBezTo>
                    <a:pt x="2895190" y="1565943"/>
                    <a:pt x="2895190" y="1565943"/>
                    <a:pt x="2898170" y="1565943"/>
                  </a:cubicBezTo>
                  <a:cubicBezTo>
                    <a:pt x="2901151" y="1565943"/>
                    <a:pt x="2904131" y="1565943"/>
                    <a:pt x="2904131" y="1568836"/>
                  </a:cubicBezTo>
                  <a:cubicBezTo>
                    <a:pt x="2904131" y="1568836"/>
                    <a:pt x="2907112" y="1571729"/>
                    <a:pt x="2907112" y="1571729"/>
                  </a:cubicBezTo>
                  <a:cubicBezTo>
                    <a:pt x="2907112" y="1574622"/>
                    <a:pt x="2910092" y="1574622"/>
                    <a:pt x="2910092" y="1577514"/>
                  </a:cubicBezTo>
                  <a:cubicBezTo>
                    <a:pt x="2910092" y="1580407"/>
                    <a:pt x="2910092" y="1580407"/>
                    <a:pt x="2907112" y="1583300"/>
                  </a:cubicBezTo>
                  <a:cubicBezTo>
                    <a:pt x="2907112" y="1586193"/>
                    <a:pt x="2907112" y="1586193"/>
                    <a:pt x="2907112" y="1589086"/>
                  </a:cubicBezTo>
                  <a:cubicBezTo>
                    <a:pt x="2904131" y="1589086"/>
                    <a:pt x="2904131" y="1591978"/>
                    <a:pt x="2901151" y="1591978"/>
                  </a:cubicBezTo>
                  <a:cubicBezTo>
                    <a:pt x="2898170" y="1594871"/>
                    <a:pt x="2895190" y="1594871"/>
                    <a:pt x="2892210" y="1594871"/>
                  </a:cubicBezTo>
                  <a:cubicBezTo>
                    <a:pt x="2892210" y="1594871"/>
                    <a:pt x="2892210" y="1594871"/>
                    <a:pt x="2889229" y="1594871"/>
                  </a:cubicBezTo>
                  <a:cubicBezTo>
                    <a:pt x="2886249" y="1591978"/>
                    <a:pt x="2886249" y="1591978"/>
                    <a:pt x="2883268" y="1589086"/>
                  </a:cubicBezTo>
                  <a:cubicBezTo>
                    <a:pt x="2883268" y="1589086"/>
                    <a:pt x="2880288" y="1589086"/>
                    <a:pt x="2880288" y="1586193"/>
                  </a:cubicBezTo>
                  <a:cubicBezTo>
                    <a:pt x="2880288" y="1586193"/>
                    <a:pt x="2880288" y="1583300"/>
                    <a:pt x="2880288" y="1580407"/>
                  </a:cubicBezTo>
                  <a:cubicBezTo>
                    <a:pt x="2877307" y="1580407"/>
                    <a:pt x="2877307" y="1577514"/>
                    <a:pt x="2880288" y="1577514"/>
                  </a:cubicBezTo>
                  <a:cubicBezTo>
                    <a:pt x="2880288" y="1574622"/>
                    <a:pt x="2880288" y="1571729"/>
                    <a:pt x="2880288" y="1571729"/>
                  </a:cubicBezTo>
                  <a:cubicBezTo>
                    <a:pt x="2883268" y="1568836"/>
                    <a:pt x="2883268" y="1568836"/>
                    <a:pt x="2886249" y="1565943"/>
                  </a:cubicBezTo>
                  <a:close/>
                  <a:moveTo>
                    <a:pt x="2801975" y="1550515"/>
                  </a:moveTo>
                  <a:cubicBezTo>
                    <a:pt x="2804989" y="1550515"/>
                    <a:pt x="2808002" y="1550515"/>
                    <a:pt x="2811015" y="1550515"/>
                  </a:cubicBezTo>
                  <a:cubicBezTo>
                    <a:pt x="2814029" y="1550515"/>
                    <a:pt x="2817042" y="1553528"/>
                    <a:pt x="2820055" y="1553528"/>
                  </a:cubicBezTo>
                  <a:cubicBezTo>
                    <a:pt x="2820055" y="1556542"/>
                    <a:pt x="2823069" y="1559555"/>
                    <a:pt x="2826082" y="1562568"/>
                  </a:cubicBezTo>
                  <a:cubicBezTo>
                    <a:pt x="2829095" y="1565582"/>
                    <a:pt x="2829095" y="1568595"/>
                    <a:pt x="2829095" y="1574622"/>
                  </a:cubicBezTo>
                  <a:cubicBezTo>
                    <a:pt x="2829095" y="1574622"/>
                    <a:pt x="2829095" y="1577635"/>
                    <a:pt x="2829095" y="1580648"/>
                  </a:cubicBezTo>
                  <a:cubicBezTo>
                    <a:pt x="2826082" y="1583662"/>
                    <a:pt x="2826082" y="1586675"/>
                    <a:pt x="2823069" y="1589688"/>
                  </a:cubicBezTo>
                  <a:cubicBezTo>
                    <a:pt x="2820055" y="1592702"/>
                    <a:pt x="2820055" y="1592702"/>
                    <a:pt x="2817042" y="1592702"/>
                  </a:cubicBezTo>
                  <a:cubicBezTo>
                    <a:pt x="2814029" y="1595715"/>
                    <a:pt x="2811015" y="1595715"/>
                    <a:pt x="2808002" y="1595715"/>
                  </a:cubicBezTo>
                  <a:cubicBezTo>
                    <a:pt x="2804989" y="1598728"/>
                    <a:pt x="2801975" y="1598728"/>
                    <a:pt x="2798962" y="1595715"/>
                  </a:cubicBezTo>
                  <a:cubicBezTo>
                    <a:pt x="2795949" y="1595715"/>
                    <a:pt x="2792935" y="1595715"/>
                    <a:pt x="2792935" y="1592702"/>
                  </a:cubicBezTo>
                  <a:cubicBezTo>
                    <a:pt x="2789922" y="1589688"/>
                    <a:pt x="2786909" y="1589688"/>
                    <a:pt x="2786909" y="1586675"/>
                  </a:cubicBezTo>
                  <a:cubicBezTo>
                    <a:pt x="2786909" y="1586675"/>
                    <a:pt x="2786909" y="1586675"/>
                    <a:pt x="2783896" y="1583662"/>
                  </a:cubicBezTo>
                  <a:cubicBezTo>
                    <a:pt x="2783896" y="1580648"/>
                    <a:pt x="2780882" y="1577635"/>
                    <a:pt x="2780882" y="1571608"/>
                  </a:cubicBezTo>
                  <a:cubicBezTo>
                    <a:pt x="2780882" y="1571608"/>
                    <a:pt x="2780882" y="1568595"/>
                    <a:pt x="2783896" y="1568595"/>
                  </a:cubicBezTo>
                  <a:cubicBezTo>
                    <a:pt x="2783896" y="1562568"/>
                    <a:pt x="2786909" y="1559555"/>
                    <a:pt x="2789922" y="1556542"/>
                  </a:cubicBezTo>
                  <a:cubicBezTo>
                    <a:pt x="2789922" y="1556542"/>
                    <a:pt x="2792935" y="1553528"/>
                    <a:pt x="2792935" y="1553528"/>
                  </a:cubicBezTo>
                  <a:cubicBezTo>
                    <a:pt x="2795949" y="1550515"/>
                    <a:pt x="2798962" y="1550515"/>
                    <a:pt x="2801975" y="1550515"/>
                  </a:cubicBezTo>
                  <a:close/>
                  <a:moveTo>
                    <a:pt x="218280" y="1511748"/>
                  </a:moveTo>
                  <a:cubicBezTo>
                    <a:pt x="224005" y="1511936"/>
                    <a:pt x="229731" y="1514568"/>
                    <a:pt x="234311" y="1520585"/>
                  </a:cubicBezTo>
                  <a:cubicBezTo>
                    <a:pt x="252632" y="1544653"/>
                    <a:pt x="219044" y="1571729"/>
                    <a:pt x="197670" y="1550670"/>
                  </a:cubicBezTo>
                  <a:cubicBezTo>
                    <a:pt x="183929" y="1532619"/>
                    <a:pt x="201105" y="1511183"/>
                    <a:pt x="218280" y="1511748"/>
                  </a:cubicBezTo>
                  <a:close/>
                  <a:moveTo>
                    <a:pt x="2933618" y="1502302"/>
                  </a:moveTo>
                  <a:cubicBezTo>
                    <a:pt x="2933618" y="1502302"/>
                    <a:pt x="2933618" y="1502302"/>
                    <a:pt x="2936704" y="1502302"/>
                  </a:cubicBezTo>
                  <a:cubicBezTo>
                    <a:pt x="2939790" y="1502302"/>
                    <a:pt x="2939790" y="1502302"/>
                    <a:pt x="2939790" y="1502302"/>
                  </a:cubicBezTo>
                  <a:cubicBezTo>
                    <a:pt x="2939790" y="1502302"/>
                    <a:pt x="2942875" y="1505388"/>
                    <a:pt x="2942875" y="1505388"/>
                  </a:cubicBezTo>
                  <a:cubicBezTo>
                    <a:pt x="2942875" y="1505388"/>
                    <a:pt x="2942875" y="1508473"/>
                    <a:pt x="2942875" y="1508473"/>
                  </a:cubicBezTo>
                  <a:cubicBezTo>
                    <a:pt x="2942875" y="1511559"/>
                    <a:pt x="2942875" y="1511559"/>
                    <a:pt x="2942875" y="1511559"/>
                  </a:cubicBezTo>
                  <a:cubicBezTo>
                    <a:pt x="2942875" y="1511559"/>
                    <a:pt x="2942875" y="1514645"/>
                    <a:pt x="2942875" y="1514645"/>
                  </a:cubicBezTo>
                  <a:cubicBezTo>
                    <a:pt x="2939790" y="1514645"/>
                    <a:pt x="2939790" y="1514645"/>
                    <a:pt x="2939790" y="1514645"/>
                  </a:cubicBezTo>
                  <a:cubicBezTo>
                    <a:pt x="2939790" y="1517730"/>
                    <a:pt x="2939790" y="1517730"/>
                    <a:pt x="2936704" y="1517730"/>
                  </a:cubicBezTo>
                  <a:cubicBezTo>
                    <a:pt x="2936704" y="1517730"/>
                    <a:pt x="2936704" y="1517730"/>
                    <a:pt x="2933618" y="1517730"/>
                  </a:cubicBezTo>
                  <a:cubicBezTo>
                    <a:pt x="2933618" y="1517730"/>
                    <a:pt x="2933618" y="1514645"/>
                    <a:pt x="2930533" y="1514645"/>
                  </a:cubicBezTo>
                  <a:cubicBezTo>
                    <a:pt x="2930533" y="1514645"/>
                    <a:pt x="2930533" y="1514645"/>
                    <a:pt x="2930533" y="1511559"/>
                  </a:cubicBezTo>
                  <a:cubicBezTo>
                    <a:pt x="2930533" y="1511559"/>
                    <a:pt x="2927447" y="1511559"/>
                    <a:pt x="2927447" y="1508473"/>
                  </a:cubicBezTo>
                  <a:cubicBezTo>
                    <a:pt x="2927447" y="1508473"/>
                    <a:pt x="2930533" y="1508473"/>
                    <a:pt x="2930533" y="1508473"/>
                  </a:cubicBezTo>
                  <a:cubicBezTo>
                    <a:pt x="2930533" y="1505388"/>
                    <a:pt x="2930533" y="1505388"/>
                    <a:pt x="2930533" y="1505388"/>
                  </a:cubicBezTo>
                  <a:cubicBezTo>
                    <a:pt x="2930533" y="1502302"/>
                    <a:pt x="2930533" y="1502302"/>
                    <a:pt x="2933618" y="1502302"/>
                  </a:cubicBezTo>
                  <a:close/>
                  <a:moveTo>
                    <a:pt x="2707424" y="1498445"/>
                  </a:moveTo>
                  <a:cubicBezTo>
                    <a:pt x="2710580" y="1498445"/>
                    <a:pt x="2710580" y="1498445"/>
                    <a:pt x="2713736" y="1498445"/>
                  </a:cubicBezTo>
                  <a:cubicBezTo>
                    <a:pt x="2713736" y="1498445"/>
                    <a:pt x="2713736" y="1498445"/>
                    <a:pt x="2716892" y="1498445"/>
                  </a:cubicBezTo>
                  <a:cubicBezTo>
                    <a:pt x="2716892" y="1498445"/>
                    <a:pt x="2720047" y="1498445"/>
                    <a:pt x="2723203" y="1498445"/>
                  </a:cubicBezTo>
                  <a:cubicBezTo>
                    <a:pt x="2723203" y="1498445"/>
                    <a:pt x="2726359" y="1501531"/>
                    <a:pt x="2726359" y="1501531"/>
                  </a:cubicBezTo>
                  <a:cubicBezTo>
                    <a:pt x="2729515" y="1504616"/>
                    <a:pt x="2729515" y="1504616"/>
                    <a:pt x="2729515" y="1507702"/>
                  </a:cubicBezTo>
                  <a:cubicBezTo>
                    <a:pt x="2729515" y="1510788"/>
                    <a:pt x="2732670" y="1510788"/>
                    <a:pt x="2732670" y="1513873"/>
                  </a:cubicBezTo>
                  <a:cubicBezTo>
                    <a:pt x="2732670" y="1513873"/>
                    <a:pt x="2732670" y="1516959"/>
                    <a:pt x="2729515" y="1516959"/>
                  </a:cubicBezTo>
                  <a:cubicBezTo>
                    <a:pt x="2729515" y="1520044"/>
                    <a:pt x="2729515" y="1523130"/>
                    <a:pt x="2726359" y="1523130"/>
                  </a:cubicBezTo>
                  <a:cubicBezTo>
                    <a:pt x="2726359" y="1526216"/>
                    <a:pt x="2723203" y="1526216"/>
                    <a:pt x="2723203" y="1526216"/>
                  </a:cubicBezTo>
                  <a:cubicBezTo>
                    <a:pt x="2720047" y="1526216"/>
                    <a:pt x="2716892" y="1529301"/>
                    <a:pt x="2716892" y="1529301"/>
                  </a:cubicBezTo>
                  <a:cubicBezTo>
                    <a:pt x="2713736" y="1529301"/>
                    <a:pt x="2713736" y="1529301"/>
                    <a:pt x="2713736" y="1529301"/>
                  </a:cubicBezTo>
                  <a:cubicBezTo>
                    <a:pt x="2710580" y="1529301"/>
                    <a:pt x="2707424" y="1526216"/>
                    <a:pt x="2707424" y="1526216"/>
                  </a:cubicBezTo>
                  <a:cubicBezTo>
                    <a:pt x="2704269" y="1526216"/>
                    <a:pt x="2704269" y="1523130"/>
                    <a:pt x="2704269" y="1523130"/>
                  </a:cubicBezTo>
                  <a:cubicBezTo>
                    <a:pt x="2701113" y="1523130"/>
                    <a:pt x="2697957" y="1520044"/>
                    <a:pt x="2697957" y="1516959"/>
                  </a:cubicBezTo>
                  <a:cubicBezTo>
                    <a:pt x="2697957" y="1516959"/>
                    <a:pt x="2697957" y="1513873"/>
                    <a:pt x="2697957" y="1513873"/>
                  </a:cubicBezTo>
                  <a:cubicBezTo>
                    <a:pt x="2697957" y="1510788"/>
                    <a:pt x="2697957" y="1507702"/>
                    <a:pt x="2697957" y="1507702"/>
                  </a:cubicBezTo>
                  <a:cubicBezTo>
                    <a:pt x="2701113" y="1504616"/>
                    <a:pt x="2701113" y="1504616"/>
                    <a:pt x="2701113" y="1501531"/>
                  </a:cubicBezTo>
                  <a:cubicBezTo>
                    <a:pt x="2704269" y="1501531"/>
                    <a:pt x="2704269" y="1498445"/>
                    <a:pt x="2707424" y="1498445"/>
                  </a:cubicBezTo>
                  <a:close/>
                  <a:moveTo>
                    <a:pt x="2827938" y="1492660"/>
                  </a:moveTo>
                  <a:cubicBezTo>
                    <a:pt x="2831023" y="1492660"/>
                    <a:pt x="2834109" y="1492660"/>
                    <a:pt x="2834109" y="1492660"/>
                  </a:cubicBezTo>
                  <a:cubicBezTo>
                    <a:pt x="2837194" y="1492660"/>
                    <a:pt x="2840280" y="1492660"/>
                    <a:pt x="2840280" y="1495746"/>
                  </a:cubicBezTo>
                  <a:cubicBezTo>
                    <a:pt x="2843366" y="1495746"/>
                    <a:pt x="2843366" y="1498831"/>
                    <a:pt x="2843366" y="1498831"/>
                  </a:cubicBezTo>
                  <a:cubicBezTo>
                    <a:pt x="2843366" y="1498831"/>
                    <a:pt x="2843366" y="1498831"/>
                    <a:pt x="2846451" y="1501917"/>
                  </a:cubicBezTo>
                  <a:cubicBezTo>
                    <a:pt x="2846451" y="1501917"/>
                    <a:pt x="2846451" y="1505003"/>
                    <a:pt x="2846451" y="1508088"/>
                  </a:cubicBezTo>
                  <a:cubicBezTo>
                    <a:pt x="2846451" y="1511174"/>
                    <a:pt x="2846451" y="1511174"/>
                    <a:pt x="2846451" y="1511174"/>
                  </a:cubicBezTo>
                  <a:cubicBezTo>
                    <a:pt x="2846451" y="1514259"/>
                    <a:pt x="2843366" y="1517345"/>
                    <a:pt x="2843366" y="1520431"/>
                  </a:cubicBezTo>
                  <a:cubicBezTo>
                    <a:pt x="2840280" y="1520431"/>
                    <a:pt x="2840280" y="1520431"/>
                    <a:pt x="2840280" y="1520431"/>
                  </a:cubicBezTo>
                  <a:cubicBezTo>
                    <a:pt x="2837194" y="1523516"/>
                    <a:pt x="2837194" y="1523516"/>
                    <a:pt x="2834109" y="1523516"/>
                  </a:cubicBezTo>
                  <a:cubicBezTo>
                    <a:pt x="2831023" y="1523516"/>
                    <a:pt x="2831023" y="1523516"/>
                    <a:pt x="2827938" y="1523516"/>
                  </a:cubicBezTo>
                  <a:cubicBezTo>
                    <a:pt x="2824852" y="1523516"/>
                    <a:pt x="2824852" y="1523516"/>
                    <a:pt x="2821766" y="1520431"/>
                  </a:cubicBezTo>
                  <a:cubicBezTo>
                    <a:pt x="2821766" y="1520431"/>
                    <a:pt x="2818681" y="1517345"/>
                    <a:pt x="2818681" y="1517345"/>
                  </a:cubicBezTo>
                  <a:cubicBezTo>
                    <a:pt x="2818681" y="1517345"/>
                    <a:pt x="2818681" y="1517345"/>
                    <a:pt x="2818681" y="1514259"/>
                  </a:cubicBezTo>
                  <a:cubicBezTo>
                    <a:pt x="2815595" y="1514259"/>
                    <a:pt x="2815595" y="1511174"/>
                    <a:pt x="2815595" y="1508088"/>
                  </a:cubicBezTo>
                  <a:cubicBezTo>
                    <a:pt x="2815595" y="1505003"/>
                    <a:pt x="2815595" y="1505003"/>
                    <a:pt x="2815595" y="1505003"/>
                  </a:cubicBezTo>
                  <a:cubicBezTo>
                    <a:pt x="2815595" y="1501917"/>
                    <a:pt x="2818681" y="1498831"/>
                    <a:pt x="2821766" y="1495746"/>
                  </a:cubicBezTo>
                  <a:cubicBezTo>
                    <a:pt x="2821766" y="1495746"/>
                    <a:pt x="2821766" y="1495746"/>
                    <a:pt x="2824852" y="1495746"/>
                  </a:cubicBezTo>
                  <a:cubicBezTo>
                    <a:pt x="2824852" y="1492660"/>
                    <a:pt x="2827938" y="1492660"/>
                    <a:pt x="2827938" y="1492660"/>
                  </a:cubicBezTo>
                  <a:close/>
                  <a:moveTo>
                    <a:pt x="1242115" y="1457947"/>
                  </a:moveTo>
                  <a:cubicBezTo>
                    <a:pt x="1245133" y="1457947"/>
                    <a:pt x="1248152" y="1457947"/>
                    <a:pt x="1251171" y="1457947"/>
                  </a:cubicBezTo>
                  <a:cubicBezTo>
                    <a:pt x="1257208" y="1457947"/>
                    <a:pt x="1263245" y="1457947"/>
                    <a:pt x="1269282" y="1460882"/>
                  </a:cubicBezTo>
                  <a:cubicBezTo>
                    <a:pt x="1269282" y="1463817"/>
                    <a:pt x="1272300" y="1466751"/>
                    <a:pt x="1275319" y="1466751"/>
                  </a:cubicBezTo>
                  <a:cubicBezTo>
                    <a:pt x="1278337" y="1469686"/>
                    <a:pt x="1281356" y="1472621"/>
                    <a:pt x="1281356" y="1478490"/>
                  </a:cubicBezTo>
                  <a:cubicBezTo>
                    <a:pt x="1284374" y="1481425"/>
                    <a:pt x="1284374" y="1484359"/>
                    <a:pt x="1284374" y="1490229"/>
                  </a:cubicBezTo>
                  <a:cubicBezTo>
                    <a:pt x="1284374" y="1493163"/>
                    <a:pt x="1284374" y="1499033"/>
                    <a:pt x="1281356" y="1501968"/>
                  </a:cubicBezTo>
                  <a:cubicBezTo>
                    <a:pt x="1281356" y="1504902"/>
                    <a:pt x="1278337" y="1507837"/>
                    <a:pt x="1275319" y="1510772"/>
                  </a:cubicBezTo>
                  <a:cubicBezTo>
                    <a:pt x="1275319" y="1510772"/>
                    <a:pt x="1275319" y="1510772"/>
                    <a:pt x="1272300" y="1516641"/>
                  </a:cubicBezTo>
                  <a:cubicBezTo>
                    <a:pt x="1266263" y="1519576"/>
                    <a:pt x="1263245" y="1522510"/>
                    <a:pt x="1257208" y="1522510"/>
                  </a:cubicBezTo>
                  <a:cubicBezTo>
                    <a:pt x="1254189" y="1525445"/>
                    <a:pt x="1251171" y="1525445"/>
                    <a:pt x="1248152" y="1525445"/>
                  </a:cubicBezTo>
                  <a:cubicBezTo>
                    <a:pt x="1242115" y="1525445"/>
                    <a:pt x="1236078" y="1522510"/>
                    <a:pt x="1233059" y="1519576"/>
                  </a:cubicBezTo>
                  <a:cubicBezTo>
                    <a:pt x="1230041" y="1519576"/>
                    <a:pt x="1227022" y="1516641"/>
                    <a:pt x="1224004" y="1516641"/>
                  </a:cubicBezTo>
                  <a:cubicBezTo>
                    <a:pt x="1220985" y="1513706"/>
                    <a:pt x="1220985" y="1510772"/>
                    <a:pt x="1217967" y="1504902"/>
                  </a:cubicBezTo>
                  <a:cubicBezTo>
                    <a:pt x="1214948" y="1501968"/>
                    <a:pt x="1214948" y="1499033"/>
                    <a:pt x="1214948" y="1493163"/>
                  </a:cubicBezTo>
                  <a:cubicBezTo>
                    <a:pt x="1214948" y="1490229"/>
                    <a:pt x="1214948" y="1484359"/>
                    <a:pt x="1217967" y="1481425"/>
                  </a:cubicBezTo>
                  <a:cubicBezTo>
                    <a:pt x="1220985" y="1478490"/>
                    <a:pt x="1220985" y="1472621"/>
                    <a:pt x="1224004" y="1469686"/>
                  </a:cubicBezTo>
                  <a:cubicBezTo>
                    <a:pt x="1224004" y="1469686"/>
                    <a:pt x="1224004" y="1469686"/>
                    <a:pt x="1230041" y="1466751"/>
                  </a:cubicBezTo>
                  <a:cubicBezTo>
                    <a:pt x="1233059" y="1463817"/>
                    <a:pt x="1239096" y="1460882"/>
                    <a:pt x="1242115" y="1457947"/>
                  </a:cubicBezTo>
                  <a:close/>
                  <a:moveTo>
                    <a:pt x="2794381" y="1448304"/>
                  </a:moveTo>
                  <a:cubicBezTo>
                    <a:pt x="2794381" y="1448304"/>
                    <a:pt x="2797756" y="1448304"/>
                    <a:pt x="2797756" y="1448304"/>
                  </a:cubicBezTo>
                  <a:cubicBezTo>
                    <a:pt x="2797756" y="1448304"/>
                    <a:pt x="2797756" y="1448304"/>
                    <a:pt x="2801131" y="1448304"/>
                  </a:cubicBezTo>
                  <a:cubicBezTo>
                    <a:pt x="2801131" y="1448304"/>
                    <a:pt x="2801131" y="1448304"/>
                    <a:pt x="2804506" y="1448304"/>
                  </a:cubicBezTo>
                  <a:cubicBezTo>
                    <a:pt x="2804506" y="1448304"/>
                    <a:pt x="2804506" y="1448304"/>
                    <a:pt x="2807881" y="1448304"/>
                  </a:cubicBezTo>
                  <a:cubicBezTo>
                    <a:pt x="2807881" y="1448304"/>
                    <a:pt x="2807881" y="1451197"/>
                    <a:pt x="2807881" y="1451197"/>
                  </a:cubicBezTo>
                  <a:cubicBezTo>
                    <a:pt x="2807881" y="1451197"/>
                    <a:pt x="2807881" y="1451197"/>
                    <a:pt x="2807881" y="1454089"/>
                  </a:cubicBezTo>
                  <a:cubicBezTo>
                    <a:pt x="2807881" y="1456982"/>
                    <a:pt x="2807881" y="1456982"/>
                    <a:pt x="2807881" y="1456982"/>
                  </a:cubicBezTo>
                  <a:cubicBezTo>
                    <a:pt x="2807881" y="1456982"/>
                    <a:pt x="2804506" y="1456982"/>
                    <a:pt x="2804506" y="1456982"/>
                  </a:cubicBezTo>
                  <a:cubicBezTo>
                    <a:pt x="2804506" y="1459875"/>
                    <a:pt x="2804506" y="1459875"/>
                    <a:pt x="2801131" y="1459875"/>
                  </a:cubicBezTo>
                  <a:cubicBezTo>
                    <a:pt x="2801131" y="1459875"/>
                    <a:pt x="2801131" y="1459875"/>
                    <a:pt x="2797756" y="1459875"/>
                  </a:cubicBezTo>
                  <a:cubicBezTo>
                    <a:pt x="2797756" y="1456982"/>
                    <a:pt x="2797756" y="1456982"/>
                    <a:pt x="2794381" y="1456982"/>
                  </a:cubicBezTo>
                  <a:cubicBezTo>
                    <a:pt x="2794381" y="1454089"/>
                    <a:pt x="2794381" y="1454089"/>
                    <a:pt x="2794381" y="1454089"/>
                  </a:cubicBezTo>
                  <a:cubicBezTo>
                    <a:pt x="2794381" y="1451197"/>
                    <a:pt x="2794381" y="1451197"/>
                    <a:pt x="2794381" y="1451197"/>
                  </a:cubicBezTo>
                  <a:cubicBezTo>
                    <a:pt x="2794381" y="1451197"/>
                    <a:pt x="2794381" y="1451197"/>
                    <a:pt x="2794381" y="1448304"/>
                  </a:cubicBezTo>
                  <a:close/>
                  <a:moveTo>
                    <a:pt x="2957917" y="1438662"/>
                  </a:moveTo>
                  <a:cubicBezTo>
                    <a:pt x="2961003" y="1438662"/>
                    <a:pt x="2961003" y="1438662"/>
                    <a:pt x="2964088" y="1438662"/>
                  </a:cubicBezTo>
                  <a:cubicBezTo>
                    <a:pt x="2967174" y="1438662"/>
                    <a:pt x="2967174" y="1438662"/>
                    <a:pt x="2970259" y="1438662"/>
                  </a:cubicBezTo>
                  <a:cubicBezTo>
                    <a:pt x="2970259" y="1438662"/>
                    <a:pt x="2973345" y="1438662"/>
                    <a:pt x="2973345" y="1441747"/>
                  </a:cubicBezTo>
                  <a:cubicBezTo>
                    <a:pt x="2976431" y="1441747"/>
                    <a:pt x="2976431" y="1444833"/>
                    <a:pt x="2979516" y="1444833"/>
                  </a:cubicBezTo>
                  <a:cubicBezTo>
                    <a:pt x="2979516" y="1447919"/>
                    <a:pt x="2979516" y="1447919"/>
                    <a:pt x="2979516" y="1451004"/>
                  </a:cubicBezTo>
                  <a:cubicBezTo>
                    <a:pt x="2979516" y="1454090"/>
                    <a:pt x="2979516" y="1454090"/>
                    <a:pt x="2979516" y="1457175"/>
                  </a:cubicBezTo>
                  <a:cubicBezTo>
                    <a:pt x="2979516" y="1460261"/>
                    <a:pt x="2976431" y="1463347"/>
                    <a:pt x="2976431" y="1466433"/>
                  </a:cubicBezTo>
                  <a:cubicBezTo>
                    <a:pt x="2973345" y="1466433"/>
                    <a:pt x="2973345" y="1466433"/>
                    <a:pt x="2973345" y="1466433"/>
                  </a:cubicBezTo>
                  <a:cubicBezTo>
                    <a:pt x="2970259" y="1469518"/>
                    <a:pt x="2967174" y="1469518"/>
                    <a:pt x="2964088" y="1469518"/>
                  </a:cubicBezTo>
                  <a:cubicBezTo>
                    <a:pt x="2964088" y="1469518"/>
                    <a:pt x="2961003" y="1469518"/>
                    <a:pt x="2961003" y="1469518"/>
                  </a:cubicBezTo>
                  <a:cubicBezTo>
                    <a:pt x="2957917" y="1469518"/>
                    <a:pt x="2957917" y="1466433"/>
                    <a:pt x="2954831" y="1466433"/>
                  </a:cubicBezTo>
                  <a:cubicBezTo>
                    <a:pt x="2954831" y="1466433"/>
                    <a:pt x="2951746" y="1463347"/>
                    <a:pt x="2951746" y="1463347"/>
                  </a:cubicBezTo>
                  <a:cubicBezTo>
                    <a:pt x="2948660" y="1460261"/>
                    <a:pt x="2948660" y="1457175"/>
                    <a:pt x="2948660" y="1457175"/>
                  </a:cubicBezTo>
                  <a:cubicBezTo>
                    <a:pt x="2948660" y="1454090"/>
                    <a:pt x="2948660" y="1451004"/>
                    <a:pt x="2948660" y="1451004"/>
                  </a:cubicBezTo>
                  <a:cubicBezTo>
                    <a:pt x="2948660" y="1451004"/>
                    <a:pt x="2948660" y="1451004"/>
                    <a:pt x="2948660" y="1447919"/>
                  </a:cubicBezTo>
                  <a:cubicBezTo>
                    <a:pt x="2951746" y="1447919"/>
                    <a:pt x="2951746" y="1444833"/>
                    <a:pt x="2954831" y="1441747"/>
                  </a:cubicBezTo>
                  <a:cubicBezTo>
                    <a:pt x="2954831" y="1441747"/>
                    <a:pt x="2954831" y="1441747"/>
                    <a:pt x="2957917" y="1438662"/>
                  </a:cubicBezTo>
                  <a:close/>
                  <a:moveTo>
                    <a:pt x="2741027" y="1438662"/>
                  </a:moveTo>
                  <a:cubicBezTo>
                    <a:pt x="2741027" y="1438662"/>
                    <a:pt x="2741027" y="1438662"/>
                    <a:pt x="2744241" y="1438662"/>
                  </a:cubicBezTo>
                  <a:cubicBezTo>
                    <a:pt x="2744241" y="1438662"/>
                    <a:pt x="2747455" y="1438662"/>
                    <a:pt x="2747455" y="1438662"/>
                  </a:cubicBezTo>
                  <a:cubicBezTo>
                    <a:pt x="2747455" y="1438662"/>
                    <a:pt x="2750669" y="1438662"/>
                    <a:pt x="2750669" y="1441876"/>
                  </a:cubicBezTo>
                  <a:cubicBezTo>
                    <a:pt x="2750669" y="1441876"/>
                    <a:pt x="2753883" y="1441876"/>
                    <a:pt x="2753883" y="1441876"/>
                  </a:cubicBezTo>
                  <a:cubicBezTo>
                    <a:pt x="2753883" y="1441876"/>
                    <a:pt x="2753883" y="1441876"/>
                    <a:pt x="2753883" y="1445090"/>
                  </a:cubicBezTo>
                  <a:cubicBezTo>
                    <a:pt x="2753883" y="1445090"/>
                    <a:pt x="2753883" y="1448304"/>
                    <a:pt x="2753883" y="1448304"/>
                  </a:cubicBezTo>
                  <a:cubicBezTo>
                    <a:pt x="2753883" y="1448304"/>
                    <a:pt x="2753883" y="1451519"/>
                    <a:pt x="2753883" y="1451519"/>
                  </a:cubicBezTo>
                  <a:cubicBezTo>
                    <a:pt x="2753883" y="1451519"/>
                    <a:pt x="2753883" y="1454733"/>
                    <a:pt x="2753883" y="1454733"/>
                  </a:cubicBezTo>
                  <a:cubicBezTo>
                    <a:pt x="2750669" y="1454733"/>
                    <a:pt x="2750669" y="1457947"/>
                    <a:pt x="2750669" y="1457947"/>
                  </a:cubicBezTo>
                  <a:cubicBezTo>
                    <a:pt x="2750669" y="1457947"/>
                    <a:pt x="2747455" y="1457947"/>
                    <a:pt x="2747455" y="1457947"/>
                  </a:cubicBezTo>
                  <a:cubicBezTo>
                    <a:pt x="2744241" y="1457947"/>
                    <a:pt x="2744241" y="1457947"/>
                    <a:pt x="2744241" y="1457947"/>
                  </a:cubicBezTo>
                  <a:cubicBezTo>
                    <a:pt x="2741027" y="1457947"/>
                    <a:pt x="2741027" y="1457947"/>
                    <a:pt x="2741027" y="1457947"/>
                  </a:cubicBezTo>
                  <a:cubicBezTo>
                    <a:pt x="2737812" y="1454733"/>
                    <a:pt x="2737812" y="1454733"/>
                    <a:pt x="2737812" y="1454733"/>
                  </a:cubicBezTo>
                  <a:cubicBezTo>
                    <a:pt x="2737812" y="1454733"/>
                    <a:pt x="2737812" y="1454733"/>
                    <a:pt x="2737812" y="1451519"/>
                  </a:cubicBezTo>
                  <a:cubicBezTo>
                    <a:pt x="2734598" y="1451519"/>
                    <a:pt x="2734598" y="1448304"/>
                    <a:pt x="2734598" y="1448304"/>
                  </a:cubicBezTo>
                  <a:cubicBezTo>
                    <a:pt x="2734598" y="1448304"/>
                    <a:pt x="2734598" y="1445090"/>
                    <a:pt x="2734598" y="1445090"/>
                  </a:cubicBezTo>
                  <a:cubicBezTo>
                    <a:pt x="2734598" y="1445090"/>
                    <a:pt x="2737812" y="1441876"/>
                    <a:pt x="2737812" y="1441876"/>
                  </a:cubicBezTo>
                  <a:cubicBezTo>
                    <a:pt x="2737812" y="1441876"/>
                    <a:pt x="2741027" y="1441876"/>
                    <a:pt x="2741027" y="1438662"/>
                  </a:cubicBezTo>
                  <a:close/>
                  <a:moveTo>
                    <a:pt x="1588112" y="1417448"/>
                  </a:moveTo>
                  <a:cubicBezTo>
                    <a:pt x="1588112" y="1417448"/>
                    <a:pt x="1588112" y="1417448"/>
                    <a:pt x="1591108" y="1417448"/>
                  </a:cubicBezTo>
                  <a:cubicBezTo>
                    <a:pt x="1606088" y="1417448"/>
                    <a:pt x="1618072" y="1420448"/>
                    <a:pt x="1630056" y="1429447"/>
                  </a:cubicBezTo>
                  <a:cubicBezTo>
                    <a:pt x="1636049" y="1432447"/>
                    <a:pt x="1642041" y="1438447"/>
                    <a:pt x="1648033" y="1441447"/>
                  </a:cubicBezTo>
                  <a:cubicBezTo>
                    <a:pt x="1657021" y="1450446"/>
                    <a:pt x="1666009" y="1462446"/>
                    <a:pt x="1669005" y="1477446"/>
                  </a:cubicBezTo>
                  <a:cubicBezTo>
                    <a:pt x="1669005" y="1483445"/>
                    <a:pt x="1669005" y="1492445"/>
                    <a:pt x="1672001" y="1498445"/>
                  </a:cubicBezTo>
                  <a:cubicBezTo>
                    <a:pt x="1672001" y="1510444"/>
                    <a:pt x="1669005" y="1519444"/>
                    <a:pt x="1663013" y="1531443"/>
                  </a:cubicBezTo>
                  <a:cubicBezTo>
                    <a:pt x="1660017" y="1540443"/>
                    <a:pt x="1657021" y="1549442"/>
                    <a:pt x="1648033" y="1555442"/>
                  </a:cubicBezTo>
                  <a:cubicBezTo>
                    <a:pt x="1639045" y="1564442"/>
                    <a:pt x="1633053" y="1570442"/>
                    <a:pt x="1621068" y="1573441"/>
                  </a:cubicBezTo>
                  <a:cubicBezTo>
                    <a:pt x="1612080" y="1576441"/>
                    <a:pt x="1603092" y="1579441"/>
                    <a:pt x="1591108" y="1579441"/>
                  </a:cubicBezTo>
                  <a:cubicBezTo>
                    <a:pt x="1591108" y="1579441"/>
                    <a:pt x="1591108" y="1579441"/>
                    <a:pt x="1588112" y="1579441"/>
                  </a:cubicBezTo>
                  <a:cubicBezTo>
                    <a:pt x="1573131" y="1579441"/>
                    <a:pt x="1558151" y="1576441"/>
                    <a:pt x="1546167" y="1567442"/>
                  </a:cubicBezTo>
                  <a:cubicBezTo>
                    <a:pt x="1540175" y="1564442"/>
                    <a:pt x="1534183" y="1561442"/>
                    <a:pt x="1528191" y="1555442"/>
                  </a:cubicBezTo>
                  <a:cubicBezTo>
                    <a:pt x="1519203" y="1546443"/>
                    <a:pt x="1513210" y="1534443"/>
                    <a:pt x="1510214" y="1519444"/>
                  </a:cubicBezTo>
                  <a:cubicBezTo>
                    <a:pt x="1507218" y="1513444"/>
                    <a:pt x="1507218" y="1507444"/>
                    <a:pt x="1507218" y="1498445"/>
                  </a:cubicBezTo>
                  <a:cubicBezTo>
                    <a:pt x="1504222" y="1486445"/>
                    <a:pt x="1507218" y="1477446"/>
                    <a:pt x="1513210" y="1468446"/>
                  </a:cubicBezTo>
                  <a:cubicBezTo>
                    <a:pt x="1516206" y="1456446"/>
                    <a:pt x="1522199" y="1450446"/>
                    <a:pt x="1528191" y="1441447"/>
                  </a:cubicBezTo>
                  <a:cubicBezTo>
                    <a:pt x="1537179" y="1435447"/>
                    <a:pt x="1546167" y="1429447"/>
                    <a:pt x="1555155" y="1426447"/>
                  </a:cubicBezTo>
                  <a:cubicBezTo>
                    <a:pt x="1564143" y="1420448"/>
                    <a:pt x="1576128" y="1417448"/>
                    <a:pt x="1588112" y="1417448"/>
                  </a:cubicBezTo>
                  <a:close/>
                  <a:moveTo>
                    <a:pt x="2865754" y="1372397"/>
                  </a:moveTo>
                  <a:cubicBezTo>
                    <a:pt x="2869497" y="1372867"/>
                    <a:pt x="2873193" y="1374751"/>
                    <a:pt x="2876150" y="1378517"/>
                  </a:cubicBezTo>
                  <a:cubicBezTo>
                    <a:pt x="2885021" y="1396597"/>
                    <a:pt x="2858408" y="1411664"/>
                    <a:pt x="2849536" y="1393584"/>
                  </a:cubicBezTo>
                  <a:cubicBezTo>
                    <a:pt x="2842883" y="1382284"/>
                    <a:pt x="2854526" y="1370984"/>
                    <a:pt x="2865754" y="1372397"/>
                  </a:cubicBezTo>
                  <a:close/>
                  <a:moveTo>
                    <a:pt x="2088554" y="1324881"/>
                  </a:moveTo>
                  <a:cubicBezTo>
                    <a:pt x="2097553" y="1324881"/>
                    <a:pt x="2109553" y="1327877"/>
                    <a:pt x="2118552" y="1333869"/>
                  </a:cubicBezTo>
                  <a:cubicBezTo>
                    <a:pt x="2127552" y="1336865"/>
                    <a:pt x="2136552" y="1342857"/>
                    <a:pt x="2145551" y="1348849"/>
                  </a:cubicBezTo>
                  <a:cubicBezTo>
                    <a:pt x="2151551" y="1357837"/>
                    <a:pt x="2157551" y="1366826"/>
                    <a:pt x="2160551" y="1375814"/>
                  </a:cubicBezTo>
                  <a:cubicBezTo>
                    <a:pt x="2166550" y="1384802"/>
                    <a:pt x="2169550" y="1396786"/>
                    <a:pt x="2169550" y="1405774"/>
                  </a:cubicBezTo>
                  <a:cubicBezTo>
                    <a:pt x="2169550" y="1405774"/>
                    <a:pt x="2169550" y="1405774"/>
                    <a:pt x="2169550" y="1411766"/>
                  </a:cubicBezTo>
                  <a:cubicBezTo>
                    <a:pt x="2169550" y="1423751"/>
                    <a:pt x="2163551" y="1438731"/>
                    <a:pt x="2157551" y="1450715"/>
                  </a:cubicBezTo>
                  <a:cubicBezTo>
                    <a:pt x="2154551" y="1456707"/>
                    <a:pt x="2148551" y="1462700"/>
                    <a:pt x="2145551" y="1468692"/>
                  </a:cubicBezTo>
                  <a:cubicBezTo>
                    <a:pt x="2133552" y="1477680"/>
                    <a:pt x="2121552" y="1483672"/>
                    <a:pt x="2109553" y="1489664"/>
                  </a:cubicBezTo>
                  <a:cubicBezTo>
                    <a:pt x="2100553" y="1489664"/>
                    <a:pt x="2094553" y="1489664"/>
                    <a:pt x="2088554" y="1492660"/>
                  </a:cubicBezTo>
                  <a:cubicBezTo>
                    <a:pt x="2076554" y="1492660"/>
                    <a:pt x="2067555" y="1489664"/>
                    <a:pt x="2055555" y="1483672"/>
                  </a:cubicBezTo>
                  <a:cubicBezTo>
                    <a:pt x="2046556" y="1480676"/>
                    <a:pt x="2037556" y="1474684"/>
                    <a:pt x="2031556" y="1468692"/>
                  </a:cubicBezTo>
                  <a:cubicBezTo>
                    <a:pt x="2022557" y="1459704"/>
                    <a:pt x="2016557" y="1450715"/>
                    <a:pt x="2013557" y="1441727"/>
                  </a:cubicBezTo>
                  <a:cubicBezTo>
                    <a:pt x="2007557" y="1432739"/>
                    <a:pt x="2007557" y="1420755"/>
                    <a:pt x="2007557" y="1411766"/>
                  </a:cubicBezTo>
                  <a:cubicBezTo>
                    <a:pt x="2007557" y="1411766"/>
                    <a:pt x="2007557" y="1411766"/>
                    <a:pt x="2007557" y="1405774"/>
                  </a:cubicBezTo>
                  <a:cubicBezTo>
                    <a:pt x="2007557" y="1390794"/>
                    <a:pt x="2010557" y="1378810"/>
                    <a:pt x="2016557" y="1366826"/>
                  </a:cubicBezTo>
                  <a:cubicBezTo>
                    <a:pt x="2022557" y="1360834"/>
                    <a:pt x="2025556" y="1354841"/>
                    <a:pt x="2031556" y="1348849"/>
                  </a:cubicBezTo>
                  <a:cubicBezTo>
                    <a:pt x="2040556" y="1339861"/>
                    <a:pt x="2052555" y="1333869"/>
                    <a:pt x="2067555" y="1327877"/>
                  </a:cubicBezTo>
                  <a:cubicBezTo>
                    <a:pt x="2073554" y="1327877"/>
                    <a:pt x="2079554" y="1327877"/>
                    <a:pt x="2088554" y="1324881"/>
                  </a:cubicBezTo>
                  <a:close/>
                  <a:moveTo>
                    <a:pt x="2256756" y="1093462"/>
                  </a:moveTo>
                  <a:cubicBezTo>
                    <a:pt x="2319972" y="1093462"/>
                    <a:pt x="2319972" y="1189887"/>
                    <a:pt x="2256756" y="1189887"/>
                  </a:cubicBezTo>
                  <a:cubicBezTo>
                    <a:pt x="2196549" y="1189887"/>
                    <a:pt x="2196549" y="1093462"/>
                    <a:pt x="2256756" y="1093462"/>
                  </a:cubicBezTo>
                  <a:close/>
                  <a:moveTo>
                    <a:pt x="1874344" y="979682"/>
                  </a:moveTo>
                  <a:cubicBezTo>
                    <a:pt x="1874344" y="979682"/>
                    <a:pt x="1874344" y="979682"/>
                    <a:pt x="1877385" y="979682"/>
                  </a:cubicBezTo>
                  <a:cubicBezTo>
                    <a:pt x="1883467" y="979682"/>
                    <a:pt x="1889549" y="982723"/>
                    <a:pt x="1895631" y="985764"/>
                  </a:cubicBezTo>
                  <a:cubicBezTo>
                    <a:pt x="1898673" y="985764"/>
                    <a:pt x="1901714" y="988805"/>
                    <a:pt x="1904755" y="991846"/>
                  </a:cubicBezTo>
                  <a:cubicBezTo>
                    <a:pt x="1910837" y="994887"/>
                    <a:pt x="1913878" y="1000970"/>
                    <a:pt x="1913878" y="1007052"/>
                  </a:cubicBezTo>
                  <a:cubicBezTo>
                    <a:pt x="1913878" y="1010093"/>
                    <a:pt x="1916919" y="1016175"/>
                    <a:pt x="1916919" y="1019216"/>
                  </a:cubicBezTo>
                  <a:cubicBezTo>
                    <a:pt x="1916919" y="1022257"/>
                    <a:pt x="1913878" y="1028340"/>
                    <a:pt x="1913878" y="1034422"/>
                  </a:cubicBezTo>
                  <a:cubicBezTo>
                    <a:pt x="1910837" y="1037463"/>
                    <a:pt x="1907796" y="1043545"/>
                    <a:pt x="1904755" y="1046586"/>
                  </a:cubicBezTo>
                  <a:cubicBezTo>
                    <a:pt x="1901714" y="1049628"/>
                    <a:pt x="1898673" y="1052669"/>
                    <a:pt x="1892590" y="1052669"/>
                  </a:cubicBezTo>
                  <a:cubicBezTo>
                    <a:pt x="1886508" y="1055710"/>
                    <a:pt x="1883467" y="1058751"/>
                    <a:pt x="1877385" y="1055710"/>
                  </a:cubicBezTo>
                  <a:cubicBezTo>
                    <a:pt x="1877385" y="1055710"/>
                    <a:pt x="1877385" y="1055710"/>
                    <a:pt x="1874344" y="1055710"/>
                  </a:cubicBezTo>
                  <a:cubicBezTo>
                    <a:pt x="1868261" y="1055710"/>
                    <a:pt x="1862179" y="1055710"/>
                    <a:pt x="1856097" y="1052669"/>
                  </a:cubicBezTo>
                  <a:cubicBezTo>
                    <a:pt x="1853056" y="1049628"/>
                    <a:pt x="1850015" y="1046586"/>
                    <a:pt x="1846974" y="1046586"/>
                  </a:cubicBezTo>
                  <a:cubicBezTo>
                    <a:pt x="1843932" y="1040504"/>
                    <a:pt x="1840891" y="1034422"/>
                    <a:pt x="1837850" y="1028340"/>
                  </a:cubicBezTo>
                  <a:cubicBezTo>
                    <a:pt x="1837850" y="1025299"/>
                    <a:pt x="1837850" y="1022257"/>
                    <a:pt x="1837850" y="1019216"/>
                  </a:cubicBezTo>
                  <a:cubicBezTo>
                    <a:pt x="1837850" y="1013134"/>
                    <a:pt x="1837850" y="1007052"/>
                    <a:pt x="1840891" y="1004011"/>
                  </a:cubicBezTo>
                  <a:cubicBezTo>
                    <a:pt x="1840891" y="997929"/>
                    <a:pt x="1843932" y="994887"/>
                    <a:pt x="1846974" y="991846"/>
                  </a:cubicBezTo>
                  <a:cubicBezTo>
                    <a:pt x="1853056" y="988805"/>
                    <a:pt x="1856097" y="985764"/>
                    <a:pt x="1862179" y="982723"/>
                  </a:cubicBezTo>
                  <a:cubicBezTo>
                    <a:pt x="1865220" y="979682"/>
                    <a:pt x="1871303" y="979682"/>
                    <a:pt x="1874344" y="979682"/>
                  </a:cubicBezTo>
                  <a:close/>
                  <a:moveTo>
                    <a:pt x="1107371" y="948826"/>
                  </a:moveTo>
                  <a:cubicBezTo>
                    <a:pt x="1213019" y="948826"/>
                    <a:pt x="1213019" y="1108891"/>
                    <a:pt x="1107371" y="1108891"/>
                  </a:cubicBezTo>
                  <a:cubicBezTo>
                    <a:pt x="1004742" y="1108891"/>
                    <a:pt x="1004742" y="948826"/>
                    <a:pt x="1107371" y="948826"/>
                  </a:cubicBezTo>
                  <a:close/>
                  <a:moveTo>
                    <a:pt x="378412" y="779119"/>
                  </a:moveTo>
                  <a:cubicBezTo>
                    <a:pt x="378412" y="779119"/>
                    <a:pt x="378412" y="779119"/>
                    <a:pt x="381412" y="779119"/>
                  </a:cubicBezTo>
                  <a:cubicBezTo>
                    <a:pt x="381412" y="779119"/>
                    <a:pt x="384412" y="782012"/>
                    <a:pt x="387412" y="782012"/>
                  </a:cubicBezTo>
                  <a:cubicBezTo>
                    <a:pt x="387412" y="782012"/>
                    <a:pt x="387412" y="782012"/>
                    <a:pt x="387412" y="784904"/>
                  </a:cubicBezTo>
                  <a:cubicBezTo>
                    <a:pt x="390412" y="784904"/>
                    <a:pt x="390412" y="784904"/>
                    <a:pt x="390412" y="787797"/>
                  </a:cubicBezTo>
                  <a:cubicBezTo>
                    <a:pt x="390412" y="787797"/>
                    <a:pt x="393412" y="790690"/>
                    <a:pt x="390412" y="790690"/>
                  </a:cubicBezTo>
                  <a:cubicBezTo>
                    <a:pt x="390412" y="793583"/>
                    <a:pt x="390412" y="793583"/>
                    <a:pt x="390412" y="796475"/>
                  </a:cubicBezTo>
                  <a:cubicBezTo>
                    <a:pt x="390412" y="796475"/>
                    <a:pt x="390412" y="799368"/>
                    <a:pt x="387412" y="799368"/>
                  </a:cubicBezTo>
                  <a:cubicBezTo>
                    <a:pt x="384412" y="802261"/>
                    <a:pt x="384412" y="802261"/>
                    <a:pt x="381412" y="802261"/>
                  </a:cubicBezTo>
                  <a:cubicBezTo>
                    <a:pt x="381412" y="802261"/>
                    <a:pt x="381412" y="802261"/>
                    <a:pt x="378412" y="802261"/>
                  </a:cubicBezTo>
                  <a:cubicBezTo>
                    <a:pt x="378412" y="802261"/>
                    <a:pt x="375412" y="802261"/>
                    <a:pt x="372413" y="802261"/>
                  </a:cubicBezTo>
                  <a:cubicBezTo>
                    <a:pt x="372413" y="802261"/>
                    <a:pt x="372413" y="799368"/>
                    <a:pt x="369413" y="799368"/>
                  </a:cubicBezTo>
                  <a:cubicBezTo>
                    <a:pt x="369413" y="799368"/>
                    <a:pt x="369413" y="796475"/>
                    <a:pt x="369413" y="796475"/>
                  </a:cubicBezTo>
                  <a:cubicBezTo>
                    <a:pt x="369413" y="793583"/>
                    <a:pt x="366413" y="793583"/>
                    <a:pt x="366413" y="790690"/>
                  </a:cubicBezTo>
                  <a:cubicBezTo>
                    <a:pt x="366413" y="790690"/>
                    <a:pt x="369413" y="787797"/>
                    <a:pt x="369413" y="787797"/>
                  </a:cubicBezTo>
                  <a:cubicBezTo>
                    <a:pt x="369413" y="784904"/>
                    <a:pt x="369413" y="784904"/>
                    <a:pt x="372413" y="784904"/>
                  </a:cubicBezTo>
                  <a:cubicBezTo>
                    <a:pt x="372413" y="784904"/>
                    <a:pt x="372413" y="784904"/>
                    <a:pt x="372413" y="782012"/>
                  </a:cubicBezTo>
                  <a:cubicBezTo>
                    <a:pt x="372413" y="782012"/>
                    <a:pt x="375412" y="782012"/>
                    <a:pt x="378412" y="779119"/>
                  </a:cubicBezTo>
                  <a:close/>
                  <a:moveTo>
                    <a:pt x="526477" y="767548"/>
                  </a:moveTo>
                  <a:cubicBezTo>
                    <a:pt x="526477" y="767548"/>
                    <a:pt x="526477" y="767548"/>
                    <a:pt x="529370" y="767548"/>
                  </a:cubicBezTo>
                  <a:cubicBezTo>
                    <a:pt x="529370" y="770248"/>
                    <a:pt x="529370" y="770248"/>
                    <a:pt x="532263" y="770248"/>
                  </a:cubicBezTo>
                  <a:cubicBezTo>
                    <a:pt x="532263" y="770248"/>
                    <a:pt x="532263" y="770248"/>
                    <a:pt x="532263" y="772948"/>
                  </a:cubicBezTo>
                  <a:cubicBezTo>
                    <a:pt x="532263" y="775648"/>
                    <a:pt x="532263" y="775648"/>
                    <a:pt x="532263" y="775648"/>
                  </a:cubicBezTo>
                  <a:cubicBezTo>
                    <a:pt x="532263" y="775648"/>
                    <a:pt x="532263" y="775648"/>
                    <a:pt x="532263" y="778348"/>
                  </a:cubicBezTo>
                  <a:cubicBezTo>
                    <a:pt x="532263" y="778348"/>
                    <a:pt x="532263" y="778348"/>
                    <a:pt x="532263" y="781048"/>
                  </a:cubicBezTo>
                  <a:cubicBezTo>
                    <a:pt x="529370" y="781048"/>
                    <a:pt x="529370" y="781048"/>
                    <a:pt x="529370" y="781048"/>
                  </a:cubicBezTo>
                  <a:cubicBezTo>
                    <a:pt x="529370" y="781048"/>
                    <a:pt x="526477" y="781048"/>
                    <a:pt x="526477" y="781048"/>
                  </a:cubicBezTo>
                  <a:cubicBezTo>
                    <a:pt x="526477" y="781048"/>
                    <a:pt x="526477" y="781048"/>
                    <a:pt x="523585" y="781048"/>
                  </a:cubicBezTo>
                  <a:cubicBezTo>
                    <a:pt x="520692" y="778348"/>
                    <a:pt x="520692" y="778348"/>
                    <a:pt x="520692" y="778348"/>
                  </a:cubicBezTo>
                  <a:cubicBezTo>
                    <a:pt x="520692" y="778348"/>
                    <a:pt x="520692" y="775648"/>
                    <a:pt x="520692" y="775648"/>
                  </a:cubicBezTo>
                  <a:cubicBezTo>
                    <a:pt x="520692" y="775648"/>
                    <a:pt x="520692" y="775648"/>
                    <a:pt x="520692" y="772948"/>
                  </a:cubicBezTo>
                  <a:cubicBezTo>
                    <a:pt x="520692" y="772948"/>
                    <a:pt x="520692" y="770248"/>
                    <a:pt x="520692" y="770248"/>
                  </a:cubicBezTo>
                  <a:cubicBezTo>
                    <a:pt x="523585" y="770248"/>
                    <a:pt x="523585" y="770248"/>
                    <a:pt x="523585" y="770248"/>
                  </a:cubicBezTo>
                  <a:cubicBezTo>
                    <a:pt x="523585" y="767548"/>
                    <a:pt x="526477" y="767548"/>
                    <a:pt x="526477" y="767548"/>
                  </a:cubicBezTo>
                  <a:close/>
                  <a:moveTo>
                    <a:pt x="459944" y="759834"/>
                  </a:moveTo>
                  <a:cubicBezTo>
                    <a:pt x="462836" y="759834"/>
                    <a:pt x="465729" y="759834"/>
                    <a:pt x="468622" y="759834"/>
                  </a:cubicBezTo>
                  <a:cubicBezTo>
                    <a:pt x="471515" y="762887"/>
                    <a:pt x="474407" y="762887"/>
                    <a:pt x="474407" y="765941"/>
                  </a:cubicBezTo>
                  <a:cubicBezTo>
                    <a:pt x="477300" y="765941"/>
                    <a:pt x="477300" y="768994"/>
                    <a:pt x="477300" y="768994"/>
                  </a:cubicBezTo>
                  <a:cubicBezTo>
                    <a:pt x="480193" y="772048"/>
                    <a:pt x="480193" y="775101"/>
                    <a:pt x="480193" y="778155"/>
                  </a:cubicBezTo>
                  <a:cubicBezTo>
                    <a:pt x="480193" y="781208"/>
                    <a:pt x="480193" y="781208"/>
                    <a:pt x="480193" y="784262"/>
                  </a:cubicBezTo>
                  <a:cubicBezTo>
                    <a:pt x="480193" y="784262"/>
                    <a:pt x="477300" y="787315"/>
                    <a:pt x="477300" y="790369"/>
                  </a:cubicBezTo>
                  <a:cubicBezTo>
                    <a:pt x="474407" y="790369"/>
                    <a:pt x="474407" y="793422"/>
                    <a:pt x="471515" y="793422"/>
                  </a:cubicBezTo>
                  <a:cubicBezTo>
                    <a:pt x="468622" y="796476"/>
                    <a:pt x="468622" y="796476"/>
                    <a:pt x="465729" y="796476"/>
                  </a:cubicBezTo>
                  <a:cubicBezTo>
                    <a:pt x="462836" y="796476"/>
                    <a:pt x="459944" y="796476"/>
                    <a:pt x="457051" y="796476"/>
                  </a:cubicBezTo>
                  <a:cubicBezTo>
                    <a:pt x="454158" y="793422"/>
                    <a:pt x="451265" y="793422"/>
                    <a:pt x="448373" y="790369"/>
                  </a:cubicBezTo>
                  <a:cubicBezTo>
                    <a:pt x="448373" y="790369"/>
                    <a:pt x="448373" y="787315"/>
                    <a:pt x="448373" y="787315"/>
                  </a:cubicBezTo>
                  <a:cubicBezTo>
                    <a:pt x="445480" y="784262"/>
                    <a:pt x="445480" y="781208"/>
                    <a:pt x="445480" y="778155"/>
                  </a:cubicBezTo>
                  <a:cubicBezTo>
                    <a:pt x="445480" y="775101"/>
                    <a:pt x="445480" y="775101"/>
                    <a:pt x="445480" y="772048"/>
                  </a:cubicBezTo>
                  <a:cubicBezTo>
                    <a:pt x="445480" y="768994"/>
                    <a:pt x="448373" y="768994"/>
                    <a:pt x="448373" y="765941"/>
                  </a:cubicBezTo>
                  <a:cubicBezTo>
                    <a:pt x="451265" y="762887"/>
                    <a:pt x="451265" y="762887"/>
                    <a:pt x="454158" y="762887"/>
                  </a:cubicBezTo>
                  <a:cubicBezTo>
                    <a:pt x="457051" y="759834"/>
                    <a:pt x="457051" y="759834"/>
                    <a:pt x="459944" y="759834"/>
                  </a:cubicBezTo>
                  <a:close/>
                  <a:moveTo>
                    <a:pt x="363713" y="732834"/>
                  </a:moveTo>
                  <a:cubicBezTo>
                    <a:pt x="364099" y="733220"/>
                    <a:pt x="364099" y="733991"/>
                    <a:pt x="364099" y="733991"/>
                  </a:cubicBezTo>
                  <a:cubicBezTo>
                    <a:pt x="367184" y="733991"/>
                    <a:pt x="367184" y="733991"/>
                    <a:pt x="367184" y="733991"/>
                  </a:cubicBezTo>
                  <a:cubicBezTo>
                    <a:pt x="370270" y="733991"/>
                    <a:pt x="370270" y="737077"/>
                    <a:pt x="370270" y="737077"/>
                  </a:cubicBezTo>
                  <a:cubicBezTo>
                    <a:pt x="370270" y="737077"/>
                    <a:pt x="370270" y="740163"/>
                    <a:pt x="370270" y="740163"/>
                  </a:cubicBezTo>
                  <a:cubicBezTo>
                    <a:pt x="370270" y="740163"/>
                    <a:pt x="370270" y="740163"/>
                    <a:pt x="370270" y="743248"/>
                  </a:cubicBezTo>
                  <a:cubicBezTo>
                    <a:pt x="367184" y="746334"/>
                    <a:pt x="367184" y="746334"/>
                    <a:pt x="367184" y="746334"/>
                  </a:cubicBezTo>
                  <a:cubicBezTo>
                    <a:pt x="367184" y="746334"/>
                    <a:pt x="364099" y="746334"/>
                    <a:pt x="364099" y="746334"/>
                  </a:cubicBezTo>
                  <a:cubicBezTo>
                    <a:pt x="364099" y="746334"/>
                    <a:pt x="361013" y="746334"/>
                    <a:pt x="361013" y="746334"/>
                  </a:cubicBezTo>
                  <a:cubicBezTo>
                    <a:pt x="357927" y="746334"/>
                    <a:pt x="357927" y="746334"/>
                    <a:pt x="357927" y="743248"/>
                  </a:cubicBezTo>
                  <a:cubicBezTo>
                    <a:pt x="354842" y="743248"/>
                    <a:pt x="354842" y="740163"/>
                    <a:pt x="354842" y="740163"/>
                  </a:cubicBezTo>
                  <a:cubicBezTo>
                    <a:pt x="354842" y="740163"/>
                    <a:pt x="354842" y="737077"/>
                    <a:pt x="354842" y="737077"/>
                  </a:cubicBezTo>
                  <a:cubicBezTo>
                    <a:pt x="354842" y="737077"/>
                    <a:pt x="357927" y="737077"/>
                    <a:pt x="357927" y="733991"/>
                  </a:cubicBezTo>
                  <a:cubicBezTo>
                    <a:pt x="361013" y="733991"/>
                    <a:pt x="361013" y="733991"/>
                    <a:pt x="361013" y="733991"/>
                  </a:cubicBezTo>
                  <a:cubicBezTo>
                    <a:pt x="362556" y="732449"/>
                    <a:pt x="363327" y="732449"/>
                    <a:pt x="363713" y="732834"/>
                  </a:cubicBezTo>
                  <a:close/>
                  <a:moveTo>
                    <a:pt x="516835" y="721264"/>
                  </a:moveTo>
                  <a:cubicBezTo>
                    <a:pt x="516835" y="724398"/>
                    <a:pt x="516835" y="724398"/>
                    <a:pt x="519728" y="724398"/>
                  </a:cubicBezTo>
                  <a:cubicBezTo>
                    <a:pt x="519728" y="724398"/>
                    <a:pt x="522620" y="724398"/>
                    <a:pt x="522620" y="724398"/>
                  </a:cubicBezTo>
                  <a:cubicBezTo>
                    <a:pt x="525513" y="727532"/>
                    <a:pt x="525513" y="727532"/>
                    <a:pt x="525513" y="730665"/>
                  </a:cubicBezTo>
                  <a:cubicBezTo>
                    <a:pt x="525513" y="730665"/>
                    <a:pt x="528406" y="730665"/>
                    <a:pt x="528406" y="733799"/>
                  </a:cubicBezTo>
                  <a:cubicBezTo>
                    <a:pt x="528406" y="733799"/>
                    <a:pt x="528406" y="736933"/>
                    <a:pt x="525513" y="736933"/>
                  </a:cubicBezTo>
                  <a:cubicBezTo>
                    <a:pt x="525513" y="736933"/>
                    <a:pt x="525513" y="736933"/>
                    <a:pt x="525513" y="740067"/>
                  </a:cubicBezTo>
                  <a:cubicBezTo>
                    <a:pt x="525513" y="740067"/>
                    <a:pt x="525513" y="743201"/>
                    <a:pt x="522620" y="743201"/>
                  </a:cubicBezTo>
                  <a:cubicBezTo>
                    <a:pt x="522620" y="746335"/>
                    <a:pt x="522620" y="746335"/>
                    <a:pt x="522620" y="746335"/>
                  </a:cubicBezTo>
                  <a:cubicBezTo>
                    <a:pt x="519728" y="746335"/>
                    <a:pt x="516835" y="746335"/>
                    <a:pt x="516835" y="746335"/>
                  </a:cubicBezTo>
                  <a:cubicBezTo>
                    <a:pt x="513942" y="746335"/>
                    <a:pt x="513942" y="746335"/>
                    <a:pt x="513942" y="746335"/>
                  </a:cubicBezTo>
                  <a:cubicBezTo>
                    <a:pt x="511049" y="746335"/>
                    <a:pt x="511049" y="746335"/>
                    <a:pt x="508157" y="746335"/>
                  </a:cubicBezTo>
                  <a:cubicBezTo>
                    <a:pt x="508157" y="743201"/>
                    <a:pt x="505264" y="743201"/>
                    <a:pt x="505264" y="740067"/>
                  </a:cubicBezTo>
                  <a:cubicBezTo>
                    <a:pt x="505264" y="740067"/>
                    <a:pt x="505264" y="736933"/>
                    <a:pt x="505264" y="736933"/>
                  </a:cubicBezTo>
                  <a:cubicBezTo>
                    <a:pt x="505264" y="733799"/>
                    <a:pt x="505264" y="733799"/>
                    <a:pt x="505264" y="730665"/>
                  </a:cubicBezTo>
                  <a:cubicBezTo>
                    <a:pt x="505264" y="730665"/>
                    <a:pt x="508157" y="727532"/>
                    <a:pt x="508157" y="727532"/>
                  </a:cubicBezTo>
                  <a:cubicBezTo>
                    <a:pt x="508157" y="724398"/>
                    <a:pt x="511049" y="724398"/>
                    <a:pt x="511049" y="724398"/>
                  </a:cubicBezTo>
                  <a:cubicBezTo>
                    <a:pt x="511049" y="724398"/>
                    <a:pt x="513942" y="721264"/>
                    <a:pt x="516835" y="721264"/>
                  </a:cubicBezTo>
                  <a:close/>
                  <a:moveTo>
                    <a:pt x="438249" y="715478"/>
                  </a:moveTo>
                  <a:cubicBezTo>
                    <a:pt x="438249" y="715478"/>
                    <a:pt x="441382" y="715478"/>
                    <a:pt x="441382" y="715478"/>
                  </a:cubicBezTo>
                  <a:cubicBezTo>
                    <a:pt x="444516" y="715478"/>
                    <a:pt x="444516" y="715478"/>
                    <a:pt x="447650" y="715478"/>
                  </a:cubicBezTo>
                  <a:cubicBezTo>
                    <a:pt x="447650" y="715478"/>
                    <a:pt x="450784" y="718612"/>
                    <a:pt x="450784" y="718612"/>
                  </a:cubicBezTo>
                  <a:cubicBezTo>
                    <a:pt x="453918" y="718612"/>
                    <a:pt x="453918" y="721746"/>
                    <a:pt x="453918" y="721746"/>
                  </a:cubicBezTo>
                  <a:cubicBezTo>
                    <a:pt x="453918" y="724879"/>
                    <a:pt x="457052" y="724879"/>
                    <a:pt x="457052" y="728013"/>
                  </a:cubicBezTo>
                  <a:cubicBezTo>
                    <a:pt x="453918" y="728013"/>
                    <a:pt x="453918" y="731147"/>
                    <a:pt x="453918" y="731147"/>
                  </a:cubicBezTo>
                  <a:cubicBezTo>
                    <a:pt x="453918" y="734281"/>
                    <a:pt x="453918" y="734281"/>
                    <a:pt x="453918" y="734281"/>
                  </a:cubicBezTo>
                  <a:cubicBezTo>
                    <a:pt x="450784" y="737415"/>
                    <a:pt x="450784" y="737415"/>
                    <a:pt x="450784" y="737415"/>
                  </a:cubicBezTo>
                  <a:cubicBezTo>
                    <a:pt x="447650" y="740549"/>
                    <a:pt x="447650" y="740549"/>
                    <a:pt x="444516" y="740549"/>
                  </a:cubicBezTo>
                  <a:cubicBezTo>
                    <a:pt x="444516" y="740549"/>
                    <a:pt x="441382" y="740549"/>
                    <a:pt x="441382" y="740549"/>
                  </a:cubicBezTo>
                  <a:cubicBezTo>
                    <a:pt x="441382" y="740549"/>
                    <a:pt x="441382" y="740549"/>
                    <a:pt x="438249" y="740549"/>
                  </a:cubicBezTo>
                  <a:cubicBezTo>
                    <a:pt x="438249" y="737415"/>
                    <a:pt x="435115" y="737415"/>
                    <a:pt x="435115" y="734281"/>
                  </a:cubicBezTo>
                  <a:cubicBezTo>
                    <a:pt x="431981" y="734281"/>
                    <a:pt x="431981" y="734281"/>
                    <a:pt x="431981" y="734281"/>
                  </a:cubicBezTo>
                  <a:cubicBezTo>
                    <a:pt x="431981" y="731147"/>
                    <a:pt x="431981" y="728013"/>
                    <a:pt x="431981" y="728013"/>
                  </a:cubicBezTo>
                  <a:cubicBezTo>
                    <a:pt x="431981" y="724879"/>
                    <a:pt x="431981" y="724879"/>
                    <a:pt x="431981" y="724879"/>
                  </a:cubicBezTo>
                  <a:cubicBezTo>
                    <a:pt x="431981" y="721746"/>
                    <a:pt x="431981" y="721746"/>
                    <a:pt x="435115" y="718612"/>
                  </a:cubicBezTo>
                  <a:cubicBezTo>
                    <a:pt x="435115" y="718612"/>
                    <a:pt x="435115" y="718612"/>
                    <a:pt x="438249" y="715478"/>
                  </a:cubicBezTo>
                  <a:close/>
                  <a:moveTo>
                    <a:pt x="397267" y="705836"/>
                  </a:moveTo>
                  <a:cubicBezTo>
                    <a:pt x="397267" y="705836"/>
                    <a:pt x="400160" y="705836"/>
                    <a:pt x="400160" y="705836"/>
                  </a:cubicBezTo>
                  <a:cubicBezTo>
                    <a:pt x="400160" y="705836"/>
                    <a:pt x="400160" y="709050"/>
                    <a:pt x="400160" y="709050"/>
                  </a:cubicBezTo>
                  <a:cubicBezTo>
                    <a:pt x="400160" y="709050"/>
                    <a:pt x="403053" y="709050"/>
                    <a:pt x="403053" y="709050"/>
                  </a:cubicBezTo>
                  <a:cubicBezTo>
                    <a:pt x="403053" y="709050"/>
                    <a:pt x="403053" y="709050"/>
                    <a:pt x="403053" y="712265"/>
                  </a:cubicBezTo>
                  <a:cubicBezTo>
                    <a:pt x="403053" y="712265"/>
                    <a:pt x="403053" y="715479"/>
                    <a:pt x="400160" y="715479"/>
                  </a:cubicBezTo>
                  <a:cubicBezTo>
                    <a:pt x="397267" y="715479"/>
                    <a:pt x="397267" y="715479"/>
                    <a:pt x="397267" y="715479"/>
                  </a:cubicBezTo>
                  <a:cubicBezTo>
                    <a:pt x="394375" y="715479"/>
                    <a:pt x="394375" y="715479"/>
                    <a:pt x="394375" y="715479"/>
                  </a:cubicBezTo>
                  <a:cubicBezTo>
                    <a:pt x="394375" y="715479"/>
                    <a:pt x="391482" y="712265"/>
                    <a:pt x="391482" y="712265"/>
                  </a:cubicBezTo>
                  <a:cubicBezTo>
                    <a:pt x="391482" y="712265"/>
                    <a:pt x="391482" y="712265"/>
                    <a:pt x="394375" y="709050"/>
                  </a:cubicBezTo>
                  <a:cubicBezTo>
                    <a:pt x="394375" y="709050"/>
                    <a:pt x="394375" y="709050"/>
                    <a:pt x="397267" y="705836"/>
                  </a:cubicBezTo>
                  <a:close/>
                  <a:moveTo>
                    <a:pt x="552925" y="697295"/>
                  </a:moveTo>
                  <a:cubicBezTo>
                    <a:pt x="561190" y="700326"/>
                    <a:pt x="555680" y="715479"/>
                    <a:pt x="550170" y="712448"/>
                  </a:cubicBezTo>
                  <a:cubicBezTo>
                    <a:pt x="541905" y="709418"/>
                    <a:pt x="544660" y="694265"/>
                    <a:pt x="552925" y="697295"/>
                  </a:cubicBezTo>
                  <a:close/>
                  <a:moveTo>
                    <a:pt x="498514" y="667266"/>
                  </a:moveTo>
                  <a:cubicBezTo>
                    <a:pt x="501406" y="667266"/>
                    <a:pt x="501406" y="667266"/>
                    <a:pt x="501406" y="667266"/>
                  </a:cubicBezTo>
                  <a:cubicBezTo>
                    <a:pt x="501406" y="667266"/>
                    <a:pt x="504299" y="667266"/>
                    <a:pt x="504299" y="667266"/>
                  </a:cubicBezTo>
                  <a:cubicBezTo>
                    <a:pt x="504299" y="667266"/>
                    <a:pt x="507192" y="667266"/>
                    <a:pt x="507192" y="667266"/>
                  </a:cubicBezTo>
                  <a:cubicBezTo>
                    <a:pt x="507192" y="667266"/>
                    <a:pt x="507192" y="670480"/>
                    <a:pt x="507192" y="670480"/>
                  </a:cubicBezTo>
                  <a:cubicBezTo>
                    <a:pt x="507192" y="670480"/>
                    <a:pt x="507192" y="670480"/>
                    <a:pt x="507192" y="673695"/>
                  </a:cubicBezTo>
                  <a:cubicBezTo>
                    <a:pt x="507192" y="673695"/>
                    <a:pt x="507192" y="676909"/>
                    <a:pt x="507192" y="676909"/>
                  </a:cubicBezTo>
                  <a:cubicBezTo>
                    <a:pt x="507192" y="676909"/>
                    <a:pt x="504299" y="676909"/>
                    <a:pt x="504299" y="676909"/>
                  </a:cubicBezTo>
                  <a:cubicBezTo>
                    <a:pt x="501406" y="676909"/>
                    <a:pt x="501406" y="676909"/>
                    <a:pt x="501406" y="676909"/>
                  </a:cubicBezTo>
                  <a:cubicBezTo>
                    <a:pt x="498514" y="676909"/>
                    <a:pt x="498514" y="676909"/>
                    <a:pt x="498514" y="676909"/>
                  </a:cubicBezTo>
                  <a:cubicBezTo>
                    <a:pt x="498514" y="676909"/>
                    <a:pt x="498514" y="676909"/>
                    <a:pt x="498514" y="673695"/>
                  </a:cubicBezTo>
                  <a:cubicBezTo>
                    <a:pt x="498514" y="673695"/>
                    <a:pt x="495621" y="673695"/>
                    <a:pt x="495621" y="673695"/>
                  </a:cubicBezTo>
                  <a:cubicBezTo>
                    <a:pt x="495621" y="670480"/>
                    <a:pt x="498514" y="670480"/>
                    <a:pt x="498514" y="670480"/>
                  </a:cubicBezTo>
                  <a:cubicBezTo>
                    <a:pt x="498514" y="670480"/>
                    <a:pt x="498514" y="670480"/>
                    <a:pt x="498514" y="667266"/>
                  </a:cubicBezTo>
                  <a:close/>
                  <a:moveTo>
                    <a:pt x="1693635" y="655695"/>
                  </a:moveTo>
                  <a:cubicBezTo>
                    <a:pt x="1705696" y="655695"/>
                    <a:pt x="1714743" y="655695"/>
                    <a:pt x="1726805" y="661726"/>
                  </a:cubicBezTo>
                  <a:cubicBezTo>
                    <a:pt x="1735851" y="664741"/>
                    <a:pt x="1744897" y="670772"/>
                    <a:pt x="1750928" y="679819"/>
                  </a:cubicBezTo>
                  <a:cubicBezTo>
                    <a:pt x="1753944" y="679819"/>
                    <a:pt x="1753944" y="682834"/>
                    <a:pt x="1756959" y="682834"/>
                  </a:cubicBezTo>
                  <a:cubicBezTo>
                    <a:pt x="1766005" y="691880"/>
                    <a:pt x="1772036" y="703942"/>
                    <a:pt x="1775052" y="719019"/>
                  </a:cubicBezTo>
                  <a:cubicBezTo>
                    <a:pt x="1778067" y="725050"/>
                    <a:pt x="1778067" y="734097"/>
                    <a:pt x="1778067" y="740128"/>
                  </a:cubicBezTo>
                  <a:cubicBezTo>
                    <a:pt x="1778067" y="755205"/>
                    <a:pt x="1775052" y="767267"/>
                    <a:pt x="1769021" y="782344"/>
                  </a:cubicBezTo>
                  <a:cubicBezTo>
                    <a:pt x="1762990" y="785359"/>
                    <a:pt x="1759975" y="791390"/>
                    <a:pt x="1756959" y="797421"/>
                  </a:cubicBezTo>
                  <a:cubicBezTo>
                    <a:pt x="1747913" y="806468"/>
                    <a:pt x="1738866" y="812499"/>
                    <a:pt x="1729820" y="815514"/>
                  </a:cubicBezTo>
                  <a:cubicBezTo>
                    <a:pt x="1720774" y="818529"/>
                    <a:pt x="1708712" y="821545"/>
                    <a:pt x="1699665" y="821545"/>
                  </a:cubicBezTo>
                  <a:cubicBezTo>
                    <a:pt x="1687604" y="821545"/>
                    <a:pt x="1675542" y="818529"/>
                    <a:pt x="1666495" y="815514"/>
                  </a:cubicBezTo>
                  <a:cubicBezTo>
                    <a:pt x="1657449" y="812499"/>
                    <a:pt x="1648403" y="806468"/>
                    <a:pt x="1642372" y="797421"/>
                  </a:cubicBezTo>
                  <a:cubicBezTo>
                    <a:pt x="1639356" y="797421"/>
                    <a:pt x="1639356" y="794406"/>
                    <a:pt x="1636341" y="794406"/>
                  </a:cubicBezTo>
                  <a:cubicBezTo>
                    <a:pt x="1627295" y="782344"/>
                    <a:pt x="1621264" y="770282"/>
                    <a:pt x="1615233" y="758220"/>
                  </a:cubicBezTo>
                  <a:cubicBezTo>
                    <a:pt x="1615233" y="749174"/>
                    <a:pt x="1615233" y="743143"/>
                    <a:pt x="1612217" y="737112"/>
                  </a:cubicBezTo>
                  <a:cubicBezTo>
                    <a:pt x="1612217" y="722035"/>
                    <a:pt x="1618248" y="706958"/>
                    <a:pt x="1624279" y="694896"/>
                  </a:cubicBezTo>
                  <a:cubicBezTo>
                    <a:pt x="1627295" y="688865"/>
                    <a:pt x="1633325" y="682834"/>
                    <a:pt x="1636341" y="679819"/>
                  </a:cubicBezTo>
                  <a:cubicBezTo>
                    <a:pt x="1645387" y="670772"/>
                    <a:pt x="1651418" y="664741"/>
                    <a:pt x="1663480" y="661726"/>
                  </a:cubicBezTo>
                  <a:cubicBezTo>
                    <a:pt x="1672526" y="655695"/>
                    <a:pt x="1681573" y="655695"/>
                    <a:pt x="1693635" y="655695"/>
                  </a:cubicBezTo>
                  <a:close/>
                  <a:moveTo>
                    <a:pt x="399358" y="631590"/>
                  </a:moveTo>
                  <a:cubicBezTo>
                    <a:pt x="414626" y="634482"/>
                    <a:pt x="408519" y="657625"/>
                    <a:pt x="393251" y="651839"/>
                  </a:cubicBezTo>
                  <a:cubicBezTo>
                    <a:pt x="377984" y="648946"/>
                    <a:pt x="384091" y="628697"/>
                    <a:pt x="399358" y="631590"/>
                  </a:cubicBezTo>
                  <a:close/>
                  <a:moveTo>
                    <a:pt x="486943" y="613269"/>
                  </a:moveTo>
                  <a:cubicBezTo>
                    <a:pt x="489836" y="613269"/>
                    <a:pt x="489836" y="613269"/>
                    <a:pt x="492729" y="613269"/>
                  </a:cubicBezTo>
                  <a:cubicBezTo>
                    <a:pt x="492729" y="616403"/>
                    <a:pt x="495621" y="616403"/>
                    <a:pt x="495621" y="616403"/>
                  </a:cubicBezTo>
                  <a:cubicBezTo>
                    <a:pt x="498514" y="616403"/>
                    <a:pt x="498514" y="619537"/>
                    <a:pt x="498514" y="619537"/>
                  </a:cubicBezTo>
                  <a:cubicBezTo>
                    <a:pt x="501407" y="622670"/>
                    <a:pt x="501407" y="625804"/>
                    <a:pt x="501407" y="625804"/>
                  </a:cubicBezTo>
                  <a:cubicBezTo>
                    <a:pt x="501407" y="628938"/>
                    <a:pt x="501407" y="628938"/>
                    <a:pt x="501407" y="628938"/>
                  </a:cubicBezTo>
                  <a:cubicBezTo>
                    <a:pt x="498514" y="632072"/>
                    <a:pt x="498514" y="635206"/>
                    <a:pt x="498514" y="635206"/>
                  </a:cubicBezTo>
                  <a:cubicBezTo>
                    <a:pt x="495621" y="635206"/>
                    <a:pt x="495621" y="638340"/>
                    <a:pt x="495621" y="638340"/>
                  </a:cubicBezTo>
                  <a:cubicBezTo>
                    <a:pt x="492729" y="638340"/>
                    <a:pt x="492729" y="638340"/>
                    <a:pt x="489836" y="638340"/>
                  </a:cubicBezTo>
                  <a:cubicBezTo>
                    <a:pt x="489836" y="638340"/>
                    <a:pt x="486943" y="638340"/>
                    <a:pt x="486943" y="638340"/>
                  </a:cubicBezTo>
                  <a:cubicBezTo>
                    <a:pt x="484050" y="638340"/>
                    <a:pt x="484050" y="638340"/>
                    <a:pt x="484050" y="635206"/>
                  </a:cubicBezTo>
                  <a:cubicBezTo>
                    <a:pt x="481158" y="635206"/>
                    <a:pt x="481158" y="635206"/>
                    <a:pt x="481158" y="632072"/>
                  </a:cubicBezTo>
                  <a:cubicBezTo>
                    <a:pt x="481158" y="632072"/>
                    <a:pt x="478265" y="632072"/>
                    <a:pt x="478265" y="632072"/>
                  </a:cubicBezTo>
                  <a:cubicBezTo>
                    <a:pt x="478265" y="628938"/>
                    <a:pt x="478265" y="628938"/>
                    <a:pt x="478265" y="625804"/>
                  </a:cubicBezTo>
                  <a:cubicBezTo>
                    <a:pt x="478265" y="625804"/>
                    <a:pt x="478265" y="622670"/>
                    <a:pt x="478265" y="622670"/>
                  </a:cubicBezTo>
                  <a:cubicBezTo>
                    <a:pt x="478265" y="619537"/>
                    <a:pt x="481158" y="619537"/>
                    <a:pt x="481158" y="616403"/>
                  </a:cubicBezTo>
                  <a:cubicBezTo>
                    <a:pt x="481158" y="616403"/>
                    <a:pt x="484050" y="616403"/>
                    <a:pt x="484050" y="616403"/>
                  </a:cubicBezTo>
                  <a:cubicBezTo>
                    <a:pt x="484050" y="613269"/>
                    <a:pt x="486943" y="613269"/>
                    <a:pt x="486943" y="613269"/>
                  </a:cubicBezTo>
                  <a:close/>
                  <a:moveTo>
                    <a:pt x="2244762" y="366422"/>
                  </a:moveTo>
                  <a:cubicBezTo>
                    <a:pt x="2247655" y="366422"/>
                    <a:pt x="2250547" y="366422"/>
                    <a:pt x="2250547" y="366422"/>
                  </a:cubicBezTo>
                  <a:cubicBezTo>
                    <a:pt x="2253440" y="366422"/>
                    <a:pt x="2253440" y="366422"/>
                    <a:pt x="2253440" y="366422"/>
                  </a:cubicBezTo>
                  <a:cubicBezTo>
                    <a:pt x="2256333" y="366422"/>
                    <a:pt x="2259226" y="366422"/>
                    <a:pt x="2262119" y="366422"/>
                  </a:cubicBezTo>
                  <a:cubicBezTo>
                    <a:pt x="2262119" y="369422"/>
                    <a:pt x="2262119" y="369422"/>
                    <a:pt x="2265011" y="369422"/>
                  </a:cubicBezTo>
                  <a:cubicBezTo>
                    <a:pt x="2265011" y="372422"/>
                    <a:pt x="2265011" y="372422"/>
                    <a:pt x="2265011" y="375422"/>
                  </a:cubicBezTo>
                  <a:cubicBezTo>
                    <a:pt x="2267904" y="375422"/>
                    <a:pt x="2267904" y="378421"/>
                    <a:pt x="2267904" y="381421"/>
                  </a:cubicBezTo>
                  <a:cubicBezTo>
                    <a:pt x="2265011" y="381421"/>
                    <a:pt x="2265011" y="384421"/>
                    <a:pt x="2265011" y="384421"/>
                  </a:cubicBezTo>
                  <a:cubicBezTo>
                    <a:pt x="2265011" y="387421"/>
                    <a:pt x="2262119" y="387421"/>
                    <a:pt x="2262119" y="390421"/>
                  </a:cubicBezTo>
                  <a:cubicBezTo>
                    <a:pt x="2259226" y="390421"/>
                    <a:pt x="2256333" y="393421"/>
                    <a:pt x="2253440" y="393421"/>
                  </a:cubicBezTo>
                  <a:cubicBezTo>
                    <a:pt x="2253440" y="393421"/>
                    <a:pt x="2253440" y="393421"/>
                    <a:pt x="2250547" y="393421"/>
                  </a:cubicBezTo>
                  <a:cubicBezTo>
                    <a:pt x="2247655" y="393421"/>
                    <a:pt x="2247655" y="390421"/>
                    <a:pt x="2244762" y="390421"/>
                  </a:cubicBezTo>
                  <a:cubicBezTo>
                    <a:pt x="2244762" y="390421"/>
                    <a:pt x="2241869" y="387421"/>
                    <a:pt x="2241869" y="387421"/>
                  </a:cubicBezTo>
                  <a:cubicBezTo>
                    <a:pt x="2241869" y="387421"/>
                    <a:pt x="2238976" y="384421"/>
                    <a:pt x="2238976" y="384421"/>
                  </a:cubicBezTo>
                  <a:cubicBezTo>
                    <a:pt x="2238976" y="381421"/>
                    <a:pt x="2238976" y="378421"/>
                    <a:pt x="2238976" y="378421"/>
                  </a:cubicBezTo>
                  <a:cubicBezTo>
                    <a:pt x="2238976" y="375422"/>
                    <a:pt x="2238976" y="375422"/>
                    <a:pt x="2241869" y="372422"/>
                  </a:cubicBezTo>
                  <a:cubicBezTo>
                    <a:pt x="2241869" y="372422"/>
                    <a:pt x="2241869" y="369422"/>
                    <a:pt x="2244762" y="369422"/>
                  </a:cubicBezTo>
                  <a:cubicBezTo>
                    <a:pt x="2244762" y="369422"/>
                    <a:pt x="2244762" y="369422"/>
                    <a:pt x="2244762" y="366422"/>
                  </a:cubicBezTo>
                  <a:close/>
                  <a:moveTo>
                    <a:pt x="2372055" y="281166"/>
                  </a:moveTo>
                  <a:cubicBezTo>
                    <a:pt x="2375607" y="281351"/>
                    <a:pt x="2379205" y="283014"/>
                    <a:pt x="2382236" y="286710"/>
                  </a:cubicBezTo>
                  <a:cubicBezTo>
                    <a:pt x="2391327" y="301496"/>
                    <a:pt x="2370114" y="316281"/>
                    <a:pt x="2357992" y="304453"/>
                  </a:cubicBezTo>
                  <a:cubicBezTo>
                    <a:pt x="2351173" y="293364"/>
                    <a:pt x="2361401" y="280611"/>
                    <a:pt x="2372055" y="281166"/>
                  </a:cubicBezTo>
                  <a:close/>
                  <a:moveTo>
                    <a:pt x="2277933" y="279639"/>
                  </a:moveTo>
                  <a:cubicBezTo>
                    <a:pt x="2280890" y="279639"/>
                    <a:pt x="2283847" y="279639"/>
                    <a:pt x="2283847" y="279639"/>
                  </a:cubicBezTo>
                  <a:cubicBezTo>
                    <a:pt x="2289761" y="282652"/>
                    <a:pt x="2292718" y="282652"/>
                    <a:pt x="2295675" y="285665"/>
                  </a:cubicBezTo>
                  <a:cubicBezTo>
                    <a:pt x="2295675" y="285665"/>
                    <a:pt x="2298632" y="288679"/>
                    <a:pt x="2298632" y="288679"/>
                  </a:cubicBezTo>
                  <a:cubicBezTo>
                    <a:pt x="2301589" y="291692"/>
                    <a:pt x="2304546" y="294705"/>
                    <a:pt x="2304546" y="297719"/>
                  </a:cubicBezTo>
                  <a:cubicBezTo>
                    <a:pt x="2304546" y="300732"/>
                    <a:pt x="2304546" y="303745"/>
                    <a:pt x="2304546" y="306759"/>
                  </a:cubicBezTo>
                  <a:cubicBezTo>
                    <a:pt x="2304546" y="309772"/>
                    <a:pt x="2304546" y="312785"/>
                    <a:pt x="2301589" y="315799"/>
                  </a:cubicBezTo>
                  <a:cubicBezTo>
                    <a:pt x="2301589" y="315799"/>
                    <a:pt x="2298632" y="318812"/>
                    <a:pt x="2295675" y="321825"/>
                  </a:cubicBezTo>
                  <a:cubicBezTo>
                    <a:pt x="2292718" y="324839"/>
                    <a:pt x="2289761" y="324839"/>
                    <a:pt x="2283847" y="327852"/>
                  </a:cubicBezTo>
                  <a:cubicBezTo>
                    <a:pt x="2283847" y="327852"/>
                    <a:pt x="2280890" y="327852"/>
                    <a:pt x="2277933" y="327852"/>
                  </a:cubicBezTo>
                  <a:cubicBezTo>
                    <a:pt x="2274976" y="327852"/>
                    <a:pt x="2272019" y="324839"/>
                    <a:pt x="2269061" y="321825"/>
                  </a:cubicBezTo>
                  <a:cubicBezTo>
                    <a:pt x="2266104" y="321825"/>
                    <a:pt x="2266104" y="318812"/>
                    <a:pt x="2263147" y="318812"/>
                  </a:cubicBezTo>
                  <a:cubicBezTo>
                    <a:pt x="2263147" y="315799"/>
                    <a:pt x="2260190" y="312785"/>
                    <a:pt x="2260190" y="309772"/>
                  </a:cubicBezTo>
                  <a:cubicBezTo>
                    <a:pt x="2260190" y="306759"/>
                    <a:pt x="2260190" y="303745"/>
                    <a:pt x="2260190" y="300732"/>
                  </a:cubicBezTo>
                  <a:cubicBezTo>
                    <a:pt x="2260190" y="297719"/>
                    <a:pt x="2260190" y="294705"/>
                    <a:pt x="2263147" y="294705"/>
                  </a:cubicBezTo>
                  <a:cubicBezTo>
                    <a:pt x="2263147" y="291692"/>
                    <a:pt x="2266104" y="288679"/>
                    <a:pt x="2266104" y="285665"/>
                  </a:cubicBezTo>
                  <a:cubicBezTo>
                    <a:pt x="2266104" y="285665"/>
                    <a:pt x="2266104" y="285665"/>
                    <a:pt x="2269061" y="285665"/>
                  </a:cubicBezTo>
                  <a:cubicBezTo>
                    <a:pt x="2272019" y="282652"/>
                    <a:pt x="2274976" y="282652"/>
                    <a:pt x="2277933" y="279639"/>
                  </a:cubicBezTo>
                  <a:close/>
                  <a:moveTo>
                    <a:pt x="2143757" y="279591"/>
                  </a:moveTo>
                  <a:cubicBezTo>
                    <a:pt x="2146048" y="279215"/>
                    <a:pt x="2148338" y="279215"/>
                    <a:pt x="2151391" y="280719"/>
                  </a:cubicBezTo>
                  <a:cubicBezTo>
                    <a:pt x="2154445" y="280719"/>
                    <a:pt x="2160552" y="280719"/>
                    <a:pt x="2163605" y="283728"/>
                  </a:cubicBezTo>
                  <a:cubicBezTo>
                    <a:pt x="2166658" y="286736"/>
                    <a:pt x="2172765" y="289745"/>
                    <a:pt x="2175819" y="292753"/>
                  </a:cubicBezTo>
                  <a:cubicBezTo>
                    <a:pt x="2178872" y="298770"/>
                    <a:pt x="2181926" y="304787"/>
                    <a:pt x="2181926" y="310804"/>
                  </a:cubicBezTo>
                  <a:cubicBezTo>
                    <a:pt x="2181926" y="313813"/>
                    <a:pt x="2184979" y="316821"/>
                    <a:pt x="2184979" y="319830"/>
                  </a:cubicBezTo>
                  <a:cubicBezTo>
                    <a:pt x="2181926" y="325847"/>
                    <a:pt x="2181926" y="331864"/>
                    <a:pt x="2175819" y="337880"/>
                  </a:cubicBezTo>
                  <a:cubicBezTo>
                    <a:pt x="2175819" y="337880"/>
                    <a:pt x="2172765" y="340889"/>
                    <a:pt x="2169712" y="343897"/>
                  </a:cubicBezTo>
                  <a:cubicBezTo>
                    <a:pt x="2166658" y="346906"/>
                    <a:pt x="2163605" y="349914"/>
                    <a:pt x="2157498" y="349914"/>
                  </a:cubicBezTo>
                  <a:cubicBezTo>
                    <a:pt x="2154445" y="349914"/>
                    <a:pt x="2148338" y="352923"/>
                    <a:pt x="2145284" y="349914"/>
                  </a:cubicBezTo>
                  <a:cubicBezTo>
                    <a:pt x="2139177" y="349914"/>
                    <a:pt x="2136124" y="349914"/>
                    <a:pt x="2130017" y="346906"/>
                  </a:cubicBezTo>
                  <a:cubicBezTo>
                    <a:pt x="2126964" y="343897"/>
                    <a:pt x="2123910" y="340889"/>
                    <a:pt x="2120857" y="337880"/>
                  </a:cubicBezTo>
                  <a:cubicBezTo>
                    <a:pt x="2120857" y="337880"/>
                    <a:pt x="2120857" y="337880"/>
                    <a:pt x="2117803" y="337880"/>
                  </a:cubicBezTo>
                  <a:cubicBezTo>
                    <a:pt x="2114750" y="331864"/>
                    <a:pt x="2111696" y="325847"/>
                    <a:pt x="2111696" y="319830"/>
                  </a:cubicBezTo>
                  <a:cubicBezTo>
                    <a:pt x="2111696" y="316821"/>
                    <a:pt x="2111696" y="313813"/>
                    <a:pt x="2111696" y="310804"/>
                  </a:cubicBezTo>
                  <a:cubicBezTo>
                    <a:pt x="2111696" y="304787"/>
                    <a:pt x="2114750" y="298770"/>
                    <a:pt x="2117803" y="292753"/>
                  </a:cubicBezTo>
                  <a:cubicBezTo>
                    <a:pt x="2120857" y="292753"/>
                    <a:pt x="2123910" y="289745"/>
                    <a:pt x="2123910" y="286736"/>
                  </a:cubicBezTo>
                  <a:cubicBezTo>
                    <a:pt x="2126964" y="283728"/>
                    <a:pt x="2133070" y="280719"/>
                    <a:pt x="2136124" y="280719"/>
                  </a:cubicBezTo>
                  <a:cubicBezTo>
                    <a:pt x="2139177" y="280719"/>
                    <a:pt x="2141467" y="279967"/>
                    <a:pt x="2143757" y="279591"/>
                  </a:cubicBezTo>
                  <a:close/>
                  <a:moveTo>
                    <a:pt x="1997348" y="219857"/>
                  </a:moveTo>
                  <a:cubicBezTo>
                    <a:pt x="2000411" y="219857"/>
                    <a:pt x="2003474" y="219857"/>
                    <a:pt x="2009600" y="222870"/>
                  </a:cubicBezTo>
                  <a:cubicBezTo>
                    <a:pt x="2009600" y="222870"/>
                    <a:pt x="2012662" y="222870"/>
                    <a:pt x="2012662" y="225883"/>
                  </a:cubicBezTo>
                  <a:cubicBezTo>
                    <a:pt x="2015725" y="228897"/>
                    <a:pt x="2018788" y="231910"/>
                    <a:pt x="2021851" y="234923"/>
                  </a:cubicBezTo>
                  <a:cubicBezTo>
                    <a:pt x="2021851" y="237937"/>
                    <a:pt x="2021851" y="237937"/>
                    <a:pt x="2021851" y="240950"/>
                  </a:cubicBezTo>
                  <a:cubicBezTo>
                    <a:pt x="2024914" y="243963"/>
                    <a:pt x="2024914" y="246977"/>
                    <a:pt x="2021851" y="249990"/>
                  </a:cubicBezTo>
                  <a:cubicBezTo>
                    <a:pt x="2021851" y="253003"/>
                    <a:pt x="2021851" y="256017"/>
                    <a:pt x="2018788" y="256017"/>
                  </a:cubicBezTo>
                  <a:cubicBezTo>
                    <a:pt x="2018788" y="259030"/>
                    <a:pt x="2015725" y="262043"/>
                    <a:pt x="2012662" y="262043"/>
                  </a:cubicBezTo>
                  <a:cubicBezTo>
                    <a:pt x="2009600" y="265057"/>
                    <a:pt x="2006537" y="265057"/>
                    <a:pt x="2003474" y="265057"/>
                  </a:cubicBezTo>
                  <a:cubicBezTo>
                    <a:pt x="2003474" y="268070"/>
                    <a:pt x="2000411" y="268070"/>
                    <a:pt x="2000411" y="268070"/>
                  </a:cubicBezTo>
                  <a:cubicBezTo>
                    <a:pt x="1997348" y="268070"/>
                    <a:pt x="1994285" y="268070"/>
                    <a:pt x="1988159" y="265057"/>
                  </a:cubicBezTo>
                  <a:cubicBezTo>
                    <a:pt x="1988159" y="265057"/>
                    <a:pt x="1985096" y="265057"/>
                    <a:pt x="1985096" y="262043"/>
                  </a:cubicBezTo>
                  <a:cubicBezTo>
                    <a:pt x="1982033" y="262043"/>
                    <a:pt x="1978970" y="256017"/>
                    <a:pt x="1975907" y="253003"/>
                  </a:cubicBezTo>
                  <a:cubicBezTo>
                    <a:pt x="1975907" y="253003"/>
                    <a:pt x="1975907" y="249990"/>
                    <a:pt x="1975907" y="246977"/>
                  </a:cubicBezTo>
                  <a:cubicBezTo>
                    <a:pt x="1972844" y="243963"/>
                    <a:pt x="1972844" y="240950"/>
                    <a:pt x="1975907" y="237937"/>
                  </a:cubicBezTo>
                  <a:cubicBezTo>
                    <a:pt x="1975907" y="234923"/>
                    <a:pt x="1975907" y="234923"/>
                    <a:pt x="1978970" y="231910"/>
                  </a:cubicBezTo>
                  <a:cubicBezTo>
                    <a:pt x="1982033" y="228897"/>
                    <a:pt x="1982033" y="225883"/>
                    <a:pt x="1985096" y="225883"/>
                  </a:cubicBezTo>
                  <a:cubicBezTo>
                    <a:pt x="1988159" y="222870"/>
                    <a:pt x="1991222" y="222870"/>
                    <a:pt x="1994285" y="222870"/>
                  </a:cubicBezTo>
                  <a:cubicBezTo>
                    <a:pt x="1994285" y="222870"/>
                    <a:pt x="1997348" y="222870"/>
                    <a:pt x="1997348" y="219857"/>
                  </a:cubicBezTo>
                  <a:close/>
                  <a:moveTo>
                    <a:pt x="2174950" y="187072"/>
                  </a:moveTo>
                  <a:cubicBezTo>
                    <a:pt x="2178036" y="187072"/>
                    <a:pt x="2181121" y="190085"/>
                    <a:pt x="2184207" y="190085"/>
                  </a:cubicBezTo>
                  <a:cubicBezTo>
                    <a:pt x="2187292" y="193098"/>
                    <a:pt x="2190378" y="193098"/>
                    <a:pt x="2190378" y="196112"/>
                  </a:cubicBezTo>
                  <a:cubicBezTo>
                    <a:pt x="2190378" y="196112"/>
                    <a:pt x="2190378" y="196112"/>
                    <a:pt x="2193464" y="196112"/>
                  </a:cubicBezTo>
                  <a:cubicBezTo>
                    <a:pt x="2193464" y="199125"/>
                    <a:pt x="2196549" y="205152"/>
                    <a:pt x="2196549" y="208165"/>
                  </a:cubicBezTo>
                  <a:cubicBezTo>
                    <a:pt x="2196549" y="211178"/>
                    <a:pt x="2196549" y="211178"/>
                    <a:pt x="2196549" y="214192"/>
                  </a:cubicBezTo>
                  <a:cubicBezTo>
                    <a:pt x="2196549" y="217205"/>
                    <a:pt x="2196549" y="220218"/>
                    <a:pt x="2193464" y="226245"/>
                  </a:cubicBezTo>
                  <a:cubicBezTo>
                    <a:pt x="2190378" y="226245"/>
                    <a:pt x="2190378" y="229258"/>
                    <a:pt x="2187292" y="229258"/>
                  </a:cubicBezTo>
                  <a:cubicBezTo>
                    <a:pt x="2187292" y="232272"/>
                    <a:pt x="2184207" y="232272"/>
                    <a:pt x="2181121" y="232272"/>
                  </a:cubicBezTo>
                  <a:cubicBezTo>
                    <a:pt x="2178036" y="235285"/>
                    <a:pt x="2174950" y="235285"/>
                    <a:pt x="2171864" y="235285"/>
                  </a:cubicBezTo>
                  <a:cubicBezTo>
                    <a:pt x="2168779" y="235285"/>
                    <a:pt x="2165693" y="232272"/>
                    <a:pt x="2162608" y="232272"/>
                  </a:cubicBezTo>
                  <a:cubicBezTo>
                    <a:pt x="2159522" y="229258"/>
                    <a:pt x="2156436" y="229258"/>
                    <a:pt x="2156436" y="226245"/>
                  </a:cubicBezTo>
                  <a:cubicBezTo>
                    <a:pt x="2156436" y="226245"/>
                    <a:pt x="2156436" y="226245"/>
                    <a:pt x="2153351" y="226245"/>
                  </a:cubicBezTo>
                  <a:cubicBezTo>
                    <a:pt x="2153351" y="223232"/>
                    <a:pt x="2150265" y="217205"/>
                    <a:pt x="2150265" y="214192"/>
                  </a:cubicBezTo>
                  <a:cubicBezTo>
                    <a:pt x="2150265" y="211178"/>
                    <a:pt x="2150265" y="211178"/>
                    <a:pt x="2150265" y="208165"/>
                  </a:cubicBezTo>
                  <a:cubicBezTo>
                    <a:pt x="2150265" y="205152"/>
                    <a:pt x="2150265" y="199125"/>
                    <a:pt x="2153351" y="196112"/>
                  </a:cubicBezTo>
                  <a:cubicBezTo>
                    <a:pt x="2156436" y="196112"/>
                    <a:pt x="2156436" y="193098"/>
                    <a:pt x="2159522" y="193098"/>
                  </a:cubicBezTo>
                  <a:cubicBezTo>
                    <a:pt x="2159522" y="190085"/>
                    <a:pt x="2162608" y="190085"/>
                    <a:pt x="2165693" y="190085"/>
                  </a:cubicBezTo>
                  <a:cubicBezTo>
                    <a:pt x="2168779" y="187072"/>
                    <a:pt x="2171864" y="187072"/>
                    <a:pt x="2174950" y="187072"/>
                  </a:cubicBezTo>
                  <a:close/>
                  <a:moveTo>
                    <a:pt x="2329065" y="177430"/>
                  </a:moveTo>
                  <a:cubicBezTo>
                    <a:pt x="2329065" y="177430"/>
                    <a:pt x="2332096" y="177430"/>
                    <a:pt x="2332096" y="177430"/>
                  </a:cubicBezTo>
                  <a:cubicBezTo>
                    <a:pt x="2332096" y="177430"/>
                    <a:pt x="2335126" y="177430"/>
                    <a:pt x="2335126" y="177430"/>
                  </a:cubicBezTo>
                  <a:cubicBezTo>
                    <a:pt x="2338157" y="180460"/>
                    <a:pt x="2338157" y="180460"/>
                    <a:pt x="2338157" y="180460"/>
                  </a:cubicBezTo>
                  <a:cubicBezTo>
                    <a:pt x="2338157" y="180460"/>
                    <a:pt x="2338157" y="180460"/>
                    <a:pt x="2341187" y="180460"/>
                  </a:cubicBezTo>
                  <a:cubicBezTo>
                    <a:pt x="2341187" y="183491"/>
                    <a:pt x="2341187" y="186522"/>
                    <a:pt x="2341187" y="186522"/>
                  </a:cubicBezTo>
                  <a:cubicBezTo>
                    <a:pt x="2341187" y="186522"/>
                    <a:pt x="2341187" y="189552"/>
                    <a:pt x="2341187" y="189552"/>
                  </a:cubicBezTo>
                  <a:cubicBezTo>
                    <a:pt x="2341187" y="192583"/>
                    <a:pt x="2341187" y="192583"/>
                    <a:pt x="2341187" y="195613"/>
                  </a:cubicBezTo>
                  <a:cubicBezTo>
                    <a:pt x="2338157" y="195613"/>
                    <a:pt x="2338157" y="195613"/>
                    <a:pt x="2338157" y="198644"/>
                  </a:cubicBezTo>
                  <a:cubicBezTo>
                    <a:pt x="2338157" y="198644"/>
                    <a:pt x="2335126" y="198644"/>
                    <a:pt x="2335126" y="198644"/>
                  </a:cubicBezTo>
                  <a:cubicBezTo>
                    <a:pt x="2332096" y="198644"/>
                    <a:pt x="2332096" y="198644"/>
                    <a:pt x="2329065" y="198644"/>
                  </a:cubicBezTo>
                  <a:cubicBezTo>
                    <a:pt x="2329065" y="198644"/>
                    <a:pt x="2326034" y="198644"/>
                    <a:pt x="2326034" y="198644"/>
                  </a:cubicBezTo>
                  <a:cubicBezTo>
                    <a:pt x="2326034" y="198644"/>
                    <a:pt x="2323004" y="195613"/>
                    <a:pt x="2323004" y="195613"/>
                  </a:cubicBezTo>
                  <a:cubicBezTo>
                    <a:pt x="2319973" y="192583"/>
                    <a:pt x="2319973" y="192583"/>
                    <a:pt x="2319973" y="189552"/>
                  </a:cubicBezTo>
                  <a:cubicBezTo>
                    <a:pt x="2319973" y="189552"/>
                    <a:pt x="2319973" y="186522"/>
                    <a:pt x="2319973" y="186522"/>
                  </a:cubicBezTo>
                  <a:cubicBezTo>
                    <a:pt x="2319973" y="186522"/>
                    <a:pt x="2319973" y="183491"/>
                    <a:pt x="2323004" y="180460"/>
                  </a:cubicBezTo>
                  <a:cubicBezTo>
                    <a:pt x="2326034" y="177430"/>
                    <a:pt x="2326034" y="177430"/>
                    <a:pt x="2329065" y="177430"/>
                  </a:cubicBezTo>
                  <a:close/>
                  <a:moveTo>
                    <a:pt x="2108804" y="127289"/>
                  </a:moveTo>
                  <a:cubicBezTo>
                    <a:pt x="2108804" y="127289"/>
                    <a:pt x="2111697" y="127289"/>
                    <a:pt x="2111697" y="127289"/>
                  </a:cubicBezTo>
                  <a:cubicBezTo>
                    <a:pt x="2111697" y="127289"/>
                    <a:pt x="2114590" y="127289"/>
                    <a:pt x="2114590" y="127289"/>
                  </a:cubicBezTo>
                  <a:cubicBezTo>
                    <a:pt x="2114590" y="127289"/>
                    <a:pt x="2114590" y="127289"/>
                    <a:pt x="2117483" y="127289"/>
                  </a:cubicBezTo>
                  <a:cubicBezTo>
                    <a:pt x="2117483" y="127289"/>
                    <a:pt x="2120375" y="127289"/>
                    <a:pt x="2120375" y="127289"/>
                  </a:cubicBezTo>
                  <a:cubicBezTo>
                    <a:pt x="2120375" y="127289"/>
                    <a:pt x="2123268" y="130182"/>
                    <a:pt x="2123268" y="130182"/>
                  </a:cubicBezTo>
                  <a:cubicBezTo>
                    <a:pt x="2123268" y="130182"/>
                    <a:pt x="2123268" y="133075"/>
                    <a:pt x="2123268" y="133075"/>
                  </a:cubicBezTo>
                  <a:cubicBezTo>
                    <a:pt x="2123268" y="135967"/>
                    <a:pt x="2123268" y="135967"/>
                    <a:pt x="2123268" y="135967"/>
                  </a:cubicBezTo>
                  <a:cubicBezTo>
                    <a:pt x="2123268" y="135967"/>
                    <a:pt x="2123268" y="138860"/>
                    <a:pt x="2123268" y="138860"/>
                  </a:cubicBezTo>
                  <a:cubicBezTo>
                    <a:pt x="2123268" y="141753"/>
                    <a:pt x="2123268" y="141753"/>
                    <a:pt x="2120375" y="141753"/>
                  </a:cubicBezTo>
                  <a:cubicBezTo>
                    <a:pt x="2120375" y="141753"/>
                    <a:pt x="2120375" y="144646"/>
                    <a:pt x="2117483" y="144646"/>
                  </a:cubicBezTo>
                  <a:cubicBezTo>
                    <a:pt x="2117483" y="144646"/>
                    <a:pt x="2117483" y="144646"/>
                    <a:pt x="2114590" y="144646"/>
                  </a:cubicBezTo>
                  <a:cubicBezTo>
                    <a:pt x="2111697" y="144646"/>
                    <a:pt x="2111697" y="141753"/>
                    <a:pt x="2108804" y="141753"/>
                  </a:cubicBezTo>
                  <a:cubicBezTo>
                    <a:pt x="2105911" y="138860"/>
                    <a:pt x="2105911" y="138860"/>
                    <a:pt x="2105911" y="135967"/>
                  </a:cubicBezTo>
                  <a:cubicBezTo>
                    <a:pt x="2105911" y="135967"/>
                    <a:pt x="2105911" y="135967"/>
                    <a:pt x="2105911" y="133075"/>
                  </a:cubicBezTo>
                  <a:cubicBezTo>
                    <a:pt x="2105911" y="133075"/>
                    <a:pt x="2105911" y="133075"/>
                    <a:pt x="2105911" y="130182"/>
                  </a:cubicBezTo>
                  <a:cubicBezTo>
                    <a:pt x="2105911" y="130182"/>
                    <a:pt x="2108804" y="130182"/>
                    <a:pt x="2108804" y="127289"/>
                  </a:cubicBezTo>
                  <a:close/>
                  <a:moveTo>
                    <a:pt x="2024271" y="127289"/>
                  </a:moveTo>
                  <a:cubicBezTo>
                    <a:pt x="2027271" y="127289"/>
                    <a:pt x="2027271" y="127289"/>
                    <a:pt x="2030271" y="127289"/>
                  </a:cubicBezTo>
                  <a:cubicBezTo>
                    <a:pt x="2033271" y="127289"/>
                    <a:pt x="2033271" y="127289"/>
                    <a:pt x="2036270" y="127289"/>
                  </a:cubicBezTo>
                  <a:cubicBezTo>
                    <a:pt x="2036270" y="130289"/>
                    <a:pt x="2039270" y="130289"/>
                    <a:pt x="2039270" y="130289"/>
                  </a:cubicBezTo>
                  <a:cubicBezTo>
                    <a:pt x="2039270" y="130289"/>
                    <a:pt x="2039270" y="130289"/>
                    <a:pt x="2039270" y="133289"/>
                  </a:cubicBezTo>
                  <a:cubicBezTo>
                    <a:pt x="2042270" y="133289"/>
                    <a:pt x="2042270" y="136289"/>
                    <a:pt x="2042270" y="139288"/>
                  </a:cubicBezTo>
                  <a:cubicBezTo>
                    <a:pt x="2042270" y="139288"/>
                    <a:pt x="2042270" y="142288"/>
                    <a:pt x="2042270" y="142288"/>
                  </a:cubicBezTo>
                  <a:cubicBezTo>
                    <a:pt x="2042270" y="145288"/>
                    <a:pt x="2042270" y="148288"/>
                    <a:pt x="2042270" y="148288"/>
                  </a:cubicBezTo>
                  <a:cubicBezTo>
                    <a:pt x="2039270" y="151288"/>
                    <a:pt x="2039270" y="151288"/>
                    <a:pt x="2039270" y="151288"/>
                  </a:cubicBezTo>
                  <a:cubicBezTo>
                    <a:pt x="2036270" y="154288"/>
                    <a:pt x="2036270" y="154288"/>
                    <a:pt x="2033271" y="154288"/>
                  </a:cubicBezTo>
                  <a:cubicBezTo>
                    <a:pt x="2033271" y="154288"/>
                    <a:pt x="2030271" y="154288"/>
                    <a:pt x="2027271" y="154288"/>
                  </a:cubicBezTo>
                  <a:cubicBezTo>
                    <a:pt x="2027271" y="154288"/>
                    <a:pt x="2024271" y="154288"/>
                    <a:pt x="2024271" y="154288"/>
                  </a:cubicBezTo>
                  <a:cubicBezTo>
                    <a:pt x="2021271" y="151288"/>
                    <a:pt x="2021271" y="151288"/>
                    <a:pt x="2018271" y="148288"/>
                  </a:cubicBezTo>
                  <a:cubicBezTo>
                    <a:pt x="2018271" y="145288"/>
                    <a:pt x="2015271" y="145288"/>
                    <a:pt x="2015271" y="142288"/>
                  </a:cubicBezTo>
                  <a:cubicBezTo>
                    <a:pt x="2015271" y="142288"/>
                    <a:pt x="2015271" y="139288"/>
                    <a:pt x="2015271" y="139288"/>
                  </a:cubicBezTo>
                  <a:cubicBezTo>
                    <a:pt x="2015271" y="136289"/>
                    <a:pt x="2015271" y="133289"/>
                    <a:pt x="2018271" y="133289"/>
                  </a:cubicBezTo>
                  <a:cubicBezTo>
                    <a:pt x="2018271" y="130289"/>
                    <a:pt x="2018271" y="130289"/>
                    <a:pt x="2021271" y="130289"/>
                  </a:cubicBezTo>
                  <a:cubicBezTo>
                    <a:pt x="2021271" y="127289"/>
                    <a:pt x="2024271" y="127289"/>
                    <a:pt x="2024271" y="127289"/>
                  </a:cubicBezTo>
                  <a:close/>
                  <a:moveTo>
                    <a:pt x="2358929" y="75219"/>
                  </a:moveTo>
                  <a:cubicBezTo>
                    <a:pt x="2358929" y="75219"/>
                    <a:pt x="2362015" y="75219"/>
                    <a:pt x="2362015" y="75219"/>
                  </a:cubicBezTo>
                  <a:cubicBezTo>
                    <a:pt x="2365101" y="75219"/>
                    <a:pt x="2368186" y="78232"/>
                    <a:pt x="2371272" y="78232"/>
                  </a:cubicBezTo>
                  <a:cubicBezTo>
                    <a:pt x="2374357" y="78232"/>
                    <a:pt x="2377443" y="81245"/>
                    <a:pt x="2380529" y="84259"/>
                  </a:cubicBezTo>
                  <a:cubicBezTo>
                    <a:pt x="2380529" y="87272"/>
                    <a:pt x="2383614" y="90285"/>
                    <a:pt x="2383614" y="93299"/>
                  </a:cubicBezTo>
                  <a:cubicBezTo>
                    <a:pt x="2383614" y="96312"/>
                    <a:pt x="2383614" y="96312"/>
                    <a:pt x="2383614" y="99325"/>
                  </a:cubicBezTo>
                  <a:cubicBezTo>
                    <a:pt x="2383614" y="102339"/>
                    <a:pt x="2383614" y="102339"/>
                    <a:pt x="2383614" y="102339"/>
                  </a:cubicBezTo>
                  <a:cubicBezTo>
                    <a:pt x="2383614" y="105352"/>
                    <a:pt x="2383614" y="111379"/>
                    <a:pt x="2380529" y="114392"/>
                  </a:cubicBezTo>
                  <a:cubicBezTo>
                    <a:pt x="2377443" y="114392"/>
                    <a:pt x="2377443" y="117405"/>
                    <a:pt x="2374357" y="117405"/>
                  </a:cubicBezTo>
                  <a:cubicBezTo>
                    <a:pt x="2371272" y="120419"/>
                    <a:pt x="2368186" y="123432"/>
                    <a:pt x="2365101" y="123432"/>
                  </a:cubicBezTo>
                  <a:cubicBezTo>
                    <a:pt x="2362015" y="123432"/>
                    <a:pt x="2358929" y="123432"/>
                    <a:pt x="2358929" y="123432"/>
                  </a:cubicBezTo>
                  <a:cubicBezTo>
                    <a:pt x="2355844" y="123432"/>
                    <a:pt x="2352758" y="120419"/>
                    <a:pt x="2349673" y="120419"/>
                  </a:cubicBezTo>
                  <a:cubicBezTo>
                    <a:pt x="2346587" y="117405"/>
                    <a:pt x="2343501" y="117405"/>
                    <a:pt x="2343501" y="114392"/>
                  </a:cubicBezTo>
                  <a:cubicBezTo>
                    <a:pt x="2340416" y="111379"/>
                    <a:pt x="2340416" y="108365"/>
                    <a:pt x="2337330" y="105352"/>
                  </a:cubicBezTo>
                  <a:cubicBezTo>
                    <a:pt x="2337330" y="102339"/>
                    <a:pt x="2337330" y="99325"/>
                    <a:pt x="2337330" y="96312"/>
                  </a:cubicBezTo>
                  <a:cubicBezTo>
                    <a:pt x="2337330" y="93299"/>
                    <a:pt x="2340416" y="87272"/>
                    <a:pt x="2343501" y="84259"/>
                  </a:cubicBezTo>
                  <a:cubicBezTo>
                    <a:pt x="2343501" y="84259"/>
                    <a:pt x="2343501" y="81245"/>
                    <a:pt x="2346587" y="81245"/>
                  </a:cubicBezTo>
                  <a:cubicBezTo>
                    <a:pt x="2349673" y="78232"/>
                    <a:pt x="2352758" y="75219"/>
                    <a:pt x="2358929" y="75219"/>
                  </a:cubicBezTo>
                  <a:close/>
                  <a:moveTo>
                    <a:pt x="2194632" y="0"/>
                  </a:moveTo>
                  <a:cubicBezTo>
                    <a:pt x="2200346" y="47"/>
                    <a:pt x="2206292" y="2303"/>
                    <a:pt x="2211495" y="7568"/>
                  </a:cubicBezTo>
                  <a:cubicBezTo>
                    <a:pt x="2229334" y="31636"/>
                    <a:pt x="2193657" y="61721"/>
                    <a:pt x="2175818" y="37653"/>
                  </a:cubicBezTo>
                  <a:cubicBezTo>
                    <a:pt x="2162439" y="19602"/>
                    <a:pt x="2177490" y="-141"/>
                    <a:pt x="2194632" y="0"/>
                  </a:cubicBezTo>
                  <a:close/>
                </a:path>
              </a:pathLst>
            </a:custGeom>
            <a:solidFill>
              <a:schemeClr val="bg1">
                <a:lumMod val="95000"/>
              </a:schemeClr>
            </a:solidFill>
            <a:ln>
              <a:noFill/>
            </a:ln>
          </p:spPr>
          <p:txBody>
            <a:bodyPr anchor="ctr" wrap="square">
              <a:noAutofit/>
            </a:bodyPr>
            <a:p>
              <a:pPr algn="ctr"/>
              <a:endParaRPr>
                <a:cs typeface="+mn-ea"/>
                <a:sym typeface="+mn-lt"/>
              </a:endParaRPr>
            </a:p>
          </p:txBody>
        </p:sp>
        <p:sp>
          <p:nvSpPr>
            <p:cNvPr id="1048716" name="iṥļiḑè"/>
            <p:cNvSpPr/>
            <p:nvPr/>
          </p:nvSpPr>
          <p:spPr bwMode="auto">
            <a:xfrm>
              <a:off x="3377648" y="2789672"/>
              <a:ext cx="133729" cy="153458"/>
            </a:xfrm>
            <a:custGeom>
              <a:avLst/>
              <a:gdLst>
                <a:gd name="T0" fmla="*/ 38 w 39"/>
                <a:gd name="T1" fmla="*/ 21 h 45"/>
                <a:gd name="T2" fmla="*/ 37 w 39"/>
                <a:gd name="T3" fmla="*/ 14 h 45"/>
                <a:gd name="T4" fmla="*/ 33 w 39"/>
                <a:gd name="T5" fmla="*/ 8 h 45"/>
                <a:gd name="T6" fmla="*/ 28 w 39"/>
                <a:gd name="T7" fmla="*/ 3 h 45"/>
                <a:gd name="T8" fmla="*/ 21 w 39"/>
                <a:gd name="T9" fmla="*/ 1 h 45"/>
                <a:gd name="T10" fmla="*/ 14 w 39"/>
                <a:gd name="T11" fmla="*/ 1 h 45"/>
                <a:gd name="T12" fmla="*/ 2 w 39"/>
                <a:gd name="T13" fmla="*/ 10 h 45"/>
                <a:gd name="T14" fmla="*/ 0 w 39"/>
                <a:gd name="T15" fmla="*/ 14 h 45"/>
                <a:gd name="T16" fmla="*/ 0 w 39"/>
                <a:gd name="T17" fmla="*/ 24 h 45"/>
                <a:gd name="T18" fmla="*/ 2 w 39"/>
                <a:gd name="T19" fmla="*/ 31 h 45"/>
                <a:gd name="T20" fmla="*/ 5 w 39"/>
                <a:gd name="T21" fmla="*/ 38 h 45"/>
                <a:gd name="T22" fmla="*/ 10 w 39"/>
                <a:gd name="T23" fmla="*/ 43 h 45"/>
                <a:gd name="T24" fmla="*/ 17 w 39"/>
                <a:gd name="T25" fmla="*/ 45 h 45"/>
                <a:gd name="T26" fmla="*/ 25 w 39"/>
                <a:gd name="T27" fmla="*/ 44 h 45"/>
                <a:gd name="T28" fmla="*/ 36 w 39"/>
                <a:gd name="T29" fmla="*/ 36 h 45"/>
                <a:gd name="T30" fmla="*/ 38 w 39"/>
                <a:gd name="T31" fmla="*/ 31 h 45"/>
                <a:gd name="T32" fmla="*/ 38 w 39"/>
                <a:gd name="T33" fmla="*/ 2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5">
                  <a:moveTo>
                    <a:pt x="38" y="21"/>
                  </a:moveTo>
                  <a:cubicBezTo>
                    <a:pt x="37" y="14"/>
                    <a:pt x="37" y="14"/>
                    <a:pt x="37" y="14"/>
                  </a:cubicBezTo>
                  <a:cubicBezTo>
                    <a:pt x="36" y="12"/>
                    <a:pt x="35" y="10"/>
                    <a:pt x="33" y="8"/>
                  </a:cubicBezTo>
                  <a:cubicBezTo>
                    <a:pt x="32" y="6"/>
                    <a:pt x="30" y="4"/>
                    <a:pt x="28" y="3"/>
                  </a:cubicBezTo>
                  <a:cubicBezTo>
                    <a:pt x="26" y="2"/>
                    <a:pt x="24" y="1"/>
                    <a:pt x="21" y="1"/>
                  </a:cubicBezTo>
                  <a:cubicBezTo>
                    <a:pt x="19" y="0"/>
                    <a:pt x="16" y="0"/>
                    <a:pt x="14" y="1"/>
                  </a:cubicBezTo>
                  <a:cubicBezTo>
                    <a:pt x="9" y="3"/>
                    <a:pt x="5" y="6"/>
                    <a:pt x="2" y="10"/>
                  </a:cubicBezTo>
                  <a:cubicBezTo>
                    <a:pt x="2" y="11"/>
                    <a:pt x="1" y="13"/>
                    <a:pt x="0" y="14"/>
                  </a:cubicBezTo>
                  <a:cubicBezTo>
                    <a:pt x="0" y="18"/>
                    <a:pt x="0" y="21"/>
                    <a:pt x="0" y="24"/>
                  </a:cubicBezTo>
                  <a:cubicBezTo>
                    <a:pt x="1" y="27"/>
                    <a:pt x="1" y="29"/>
                    <a:pt x="2" y="31"/>
                  </a:cubicBezTo>
                  <a:cubicBezTo>
                    <a:pt x="2" y="34"/>
                    <a:pt x="4" y="36"/>
                    <a:pt x="5" y="38"/>
                  </a:cubicBezTo>
                  <a:cubicBezTo>
                    <a:pt x="7" y="40"/>
                    <a:pt x="8" y="41"/>
                    <a:pt x="10" y="43"/>
                  </a:cubicBezTo>
                  <a:cubicBezTo>
                    <a:pt x="13" y="44"/>
                    <a:pt x="15" y="45"/>
                    <a:pt x="17" y="45"/>
                  </a:cubicBezTo>
                  <a:cubicBezTo>
                    <a:pt x="20" y="45"/>
                    <a:pt x="22" y="45"/>
                    <a:pt x="25" y="44"/>
                  </a:cubicBezTo>
                  <a:cubicBezTo>
                    <a:pt x="30" y="43"/>
                    <a:pt x="34" y="40"/>
                    <a:pt x="36" y="36"/>
                  </a:cubicBezTo>
                  <a:cubicBezTo>
                    <a:pt x="37" y="34"/>
                    <a:pt x="37" y="33"/>
                    <a:pt x="38" y="31"/>
                  </a:cubicBezTo>
                  <a:cubicBezTo>
                    <a:pt x="39" y="28"/>
                    <a:pt x="39" y="25"/>
                    <a:pt x="38" y="21"/>
                  </a:cubicBezTo>
                  <a:close/>
                </a:path>
              </a:pathLst>
            </a:custGeom>
            <a:solidFill>
              <a:srgbClr val="F4F3E5"/>
            </a:solidFill>
            <a:ln>
              <a:noFill/>
            </a:ln>
          </p:spPr>
          <p:txBody>
            <a:bodyPr anchor="ctr"/>
            <a:p>
              <a:pPr algn="ctr"/>
              <a:endParaRPr>
                <a:cs typeface="+mn-ea"/>
                <a:sym typeface="+mn-lt"/>
              </a:endParaRPr>
            </a:p>
          </p:txBody>
        </p:sp>
        <p:sp>
          <p:nvSpPr>
            <p:cNvPr id="1048717" name="íṣľiḍé"/>
            <p:cNvSpPr/>
            <p:nvPr/>
          </p:nvSpPr>
          <p:spPr bwMode="auto">
            <a:xfrm>
              <a:off x="3090461" y="3458311"/>
              <a:ext cx="133729" cy="133729"/>
            </a:xfrm>
            <a:custGeom>
              <a:avLst/>
              <a:gdLst>
                <a:gd name="T0" fmla="*/ 38 w 39"/>
                <a:gd name="T1" fmla="*/ 11 h 39"/>
                <a:gd name="T2" fmla="*/ 34 w 39"/>
                <a:gd name="T3" fmla="*/ 5 h 39"/>
                <a:gd name="T4" fmla="*/ 30 w 39"/>
                <a:gd name="T5" fmla="*/ 2 h 39"/>
                <a:gd name="T6" fmla="*/ 20 w 39"/>
                <a:gd name="T7" fmla="*/ 0 h 39"/>
                <a:gd name="T8" fmla="*/ 15 w 39"/>
                <a:gd name="T9" fmla="*/ 0 h 39"/>
                <a:gd name="T10" fmla="*/ 7 w 39"/>
                <a:gd name="T11" fmla="*/ 5 h 39"/>
                <a:gd name="T12" fmla="*/ 6 w 39"/>
                <a:gd name="T13" fmla="*/ 6 h 39"/>
                <a:gd name="T14" fmla="*/ 2 w 39"/>
                <a:gd name="T15" fmla="*/ 12 h 39"/>
                <a:gd name="T16" fmla="*/ 0 w 39"/>
                <a:gd name="T17" fmla="*/ 20 h 39"/>
                <a:gd name="T18" fmla="*/ 2 w 39"/>
                <a:gd name="T19" fmla="*/ 27 h 39"/>
                <a:gd name="T20" fmla="*/ 6 w 39"/>
                <a:gd name="T21" fmla="*/ 33 h 39"/>
                <a:gd name="T22" fmla="*/ 10 w 39"/>
                <a:gd name="T23" fmla="*/ 36 h 39"/>
                <a:gd name="T24" fmla="*/ 19 w 39"/>
                <a:gd name="T25" fmla="*/ 39 h 39"/>
                <a:gd name="T26" fmla="*/ 24 w 39"/>
                <a:gd name="T27" fmla="*/ 38 h 39"/>
                <a:gd name="T28" fmla="*/ 32 w 39"/>
                <a:gd name="T29" fmla="*/ 33 h 39"/>
                <a:gd name="T30" fmla="*/ 34 w 39"/>
                <a:gd name="T31" fmla="*/ 32 h 39"/>
                <a:gd name="T32" fmla="*/ 38 w 39"/>
                <a:gd name="T33" fmla="*/ 26 h 39"/>
                <a:gd name="T34" fmla="*/ 39 w 39"/>
                <a:gd name="T35" fmla="*/ 18 h 39"/>
                <a:gd name="T36" fmla="*/ 38 w 39"/>
                <a:gd name="T3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9">
                  <a:moveTo>
                    <a:pt x="38" y="11"/>
                  </a:moveTo>
                  <a:cubicBezTo>
                    <a:pt x="37" y="9"/>
                    <a:pt x="36" y="7"/>
                    <a:pt x="34" y="5"/>
                  </a:cubicBezTo>
                  <a:cubicBezTo>
                    <a:pt x="32" y="4"/>
                    <a:pt x="31" y="3"/>
                    <a:pt x="30" y="2"/>
                  </a:cubicBezTo>
                  <a:cubicBezTo>
                    <a:pt x="27" y="0"/>
                    <a:pt x="24" y="0"/>
                    <a:pt x="20" y="0"/>
                  </a:cubicBezTo>
                  <a:cubicBezTo>
                    <a:pt x="19" y="0"/>
                    <a:pt x="17" y="0"/>
                    <a:pt x="15" y="0"/>
                  </a:cubicBezTo>
                  <a:cubicBezTo>
                    <a:pt x="12" y="1"/>
                    <a:pt x="9" y="3"/>
                    <a:pt x="7" y="5"/>
                  </a:cubicBezTo>
                  <a:cubicBezTo>
                    <a:pt x="7" y="5"/>
                    <a:pt x="6" y="6"/>
                    <a:pt x="6" y="6"/>
                  </a:cubicBezTo>
                  <a:cubicBezTo>
                    <a:pt x="4" y="8"/>
                    <a:pt x="3" y="10"/>
                    <a:pt x="2" y="12"/>
                  </a:cubicBezTo>
                  <a:cubicBezTo>
                    <a:pt x="1" y="15"/>
                    <a:pt x="0" y="17"/>
                    <a:pt x="0" y="20"/>
                  </a:cubicBezTo>
                  <a:cubicBezTo>
                    <a:pt x="0" y="22"/>
                    <a:pt x="1" y="25"/>
                    <a:pt x="2" y="27"/>
                  </a:cubicBezTo>
                  <a:cubicBezTo>
                    <a:pt x="3" y="29"/>
                    <a:pt x="4" y="31"/>
                    <a:pt x="6" y="33"/>
                  </a:cubicBezTo>
                  <a:cubicBezTo>
                    <a:pt x="7" y="34"/>
                    <a:pt x="8" y="35"/>
                    <a:pt x="10" y="36"/>
                  </a:cubicBezTo>
                  <a:cubicBezTo>
                    <a:pt x="12" y="38"/>
                    <a:pt x="16" y="39"/>
                    <a:pt x="19" y="39"/>
                  </a:cubicBezTo>
                  <a:cubicBezTo>
                    <a:pt x="21" y="38"/>
                    <a:pt x="22" y="38"/>
                    <a:pt x="24" y="38"/>
                  </a:cubicBezTo>
                  <a:cubicBezTo>
                    <a:pt x="27" y="37"/>
                    <a:pt x="30" y="35"/>
                    <a:pt x="32" y="33"/>
                  </a:cubicBezTo>
                  <a:cubicBezTo>
                    <a:pt x="33" y="33"/>
                    <a:pt x="33" y="32"/>
                    <a:pt x="34" y="32"/>
                  </a:cubicBezTo>
                  <a:cubicBezTo>
                    <a:pt x="36" y="30"/>
                    <a:pt x="37" y="28"/>
                    <a:pt x="38" y="26"/>
                  </a:cubicBezTo>
                  <a:cubicBezTo>
                    <a:pt x="39" y="23"/>
                    <a:pt x="39" y="21"/>
                    <a:pt x="39" y="18"/>
                  </a:cubicBezTo>
                  <a:cubicBezTo>
                    <a:pt x="39" y="16"/>
                    <a:pt x="39" y="13"/>
                    <a:pt x="38" y="11"/>
                  </a:cubicBezTo>
                  <a:close/>
                </a:path>
              </a:pathLst>
            </a:custGeom>
            <a:solidFill>
              <a:srgbClr val="F4F3E5"/>
            </a:solidFill>
            <a:ln>
              <a:noFill/>
            </a:ln>
          </p:spPr>
          <p:txBody>
            <a:bodyPr anchor="ctr"/>
            <a:p>
              <a:pPr algn="ctr"/>
              <a:endParaRPr>
                <a:cs typeface="+mn-ea"/>
                <a:sym typeface="+mn-lt"/>
              </a:endParaRPr>
            </a:p>
          </p:txBody>
        </p:sp>
        <p:sp>
          <p:nvSpPr>
            <p:cNvPr id="1048718" name="iślîďè"/>
            <p:cNvSpPr/>
            <p:nvPr/>
          </p:nvSpPr>
          <p:spPr bwMode="auto">
            <a:xfrm>
              <a:off x="3553029" y="3820036"/>
              <a:ext cx="133729" cy="133729"/>
            </a:xfrm>
            <a:custGeom>
              <a:avLst/>
              <a:gdLst>
                <a:gd name="T0" fmla="*/ 37 w 39"/>
                <a:gd name="T1" fmla="*/ 12 h 39"/>
                <a:gd name="T2" fmla="*/ 33 w 39"/>
                <a:gd name="T3" fmla="*/ 6 h 39"/>
                <a:gd name="T4" fmla="*/ 29 w 39"/>
                <a:gd name="T5" fmla="*/ 3 h 39"/>
                <a:gd name="T6" fmla="*/ 20 w 39"/>
                <a:gd name="T7" fmla="*/ 0 h 39"/>
                <a:gd name="T8" fmla="*/ 15 w 39"/>
                <a:gd name="T9" fmla="*/ 1 h 39"/>
                <a:gd name="T10" fmla="*/ 7 w 39"/>
                <a:gd name="T11" fmla="*/ 6 h 39"/>
                <a:gd name="T12" fmla="*/ 5 w 39"/>
                <a:gd name="T13" fmla="*/ 7 h 39"/>
                <a:gd name="T14" fmla="*/ 1 w 39"/>
                <a:gd name="T15" fmla="*/ 13 h 39"/>
                <a:gd name="T16" fmla="*/ 0 w 39"/>
                <a:gd name="T17" fmla="*/ 20 h 39"/>
                <a:gd name="T18" fmla="*/ 1 w 39"/>
                <a:gd name="T19" fmla="*/ 28 h 39"/>
                <a:gd name="T20" fmla="*/ 5 w 39"/>
                <a:gd name="T21" fmla="*/ 34 h 39"/>
                <a:gd name="T22" fmla="*/ 9 w 39"/>
                <a:gd name="T23" fmla="*/ 37 h 39"/>
                <a:gd name="T24" fmla="*/ 19 w 39"/>
                <a:gd name="T25" fmla="*/ 39 h 39"/>
                <a:gd name="T26" fmla="*/ 24 w 39"/>
                <a:gd name="T27" fmla="*/ 39 h 39"/>
                <a:gd name="T28" fmla="*/ 32 w 39"/>
                <a:gd name="T29" fmla="*/ 34 h 39"/>
                <a:gd name="T30" fmla="*/ 33 w 39"/>
                <a:gd name="T31" fmla="*/ 32 h 39"/>
                <a:gd name="T32" fmla="*/ 37 w 39"/>
                <a:gd name="T33" fmla="*/ 26 h 39"/>
                <a:gd name="T34" fmla="*/ 39 w 39"/>
                <a:gd name="T35" fmla="*/ 19 h 39"/>
                <a:gd name="T36" fmla="*/ 37 w 39"/>
                <a:gd name="T3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9">
                  <a:moveTo>
                    <a:pt x="37" y="12"/>
                  </a:moveTo>
                  <a:cubicBezTo>
                    <a:pt x="36" y="10"/>
                    <a:pt x="35" y="7"/>
                    <a:pt x="33" y="6"/>
                  </a:cubicBezTo>
                  <a:cubicBezTo>
                    <a:pt x="32" y="5"/>
                    <a:pt x="31" y="4"/>
                    <a:pt x="29" y="3"/>
                  </a:cubicBezTo>
                  <a:cubicBezTo>
                    <a:pt x="27" y="1"/>
                    <a:pt x="23" y="0"/>
                    <a:pt x="20" y="0"/>
                  </a:cubicBezTo>
                  <a:cubicBezTo>
                    <a:pt x="18" y="0"/>
                    <a:pt x="17" y="1"/>
                    <a:pt x="15" y="1"/>
                  </a:cubicBezTo>
                  <a:cubicBezTo>
                    <a:pt x="12" y="2"/>
                    <a:pt x="9" y="3"/>
                    <a:pt x="7" y="6"/>
                  </a:cubicBezTo>
                  <a:cubicBezTo>
                    <a:pt x="6" y="6"/>
                    <a:pt x="6" y="7"/>
                    <a:pt x="5" y="7"/>
                  </a:cubicBezTo>
                  <a:cubicBezTo>
                    <a:pt x="3" y="9"/>
                    <a:pt x="2" y="11"/>
                    <a:pt x="1" y="13"/>
                  </a:cubicBezTo>
                  <a:cubicBezTo>
                    <a:pt x="0" y="15"/>
                    <a:pt x="0" y="18"/>
                    <a:pt x="0" y="20"/>
                  </a:cubicBezTo>
                  <a:cubicBezTo>
                    <a:pt x="0" y="23"/>
                    <a:pt x="0" y="25"/>
                    <a:pt x="1" y="28"/>
                  </a:cubicBezTo>
                  <a:cubicBezTo>
                    <a:pt x="2" y="30"/>
                    <a:pt x="3" y="32"/>
                    <a:pt x="5" y="34"/>
                  </a:cubicBezTo>
                  <a:cubicBezTo>
                    <a:pt x="7" y="35"/>
                    <a:pt x="8" y="36"/>
                    <a:pt x="9" y="37"/>
                  </a:cubicBezTo>
                  <a:cubicBezTo>
                    <a:pt x="12" y="38"/>
                    <a:pt x="15" y="39"/>
                    <a:pt x="19" y="39"/>
                  </a:cubicBezTo>
                  <a:cubicBezTo>
                    <a:pt x="20" y="39"/>
                    <a:pt x="22" y="39"/>
                    <a:pt x="24" y="39"/>
                  </a:cubicBezTo>
                  <a:cubicBezTo>
                    <a:pt x="27" y="38"/>
                    <a:pt x="30" y="36"/>
                    <a:pt x="32" y="34"/>
                  </a:cubicBezTo>
                  <a:cubicBezTo>
                    <a:pt x="32" y="33"/>
                    <a:pt x="33" y="33"/>
                    <a:pt x="33" y="32"/>
                  </a:cubicBezTo>
                  <a:cubicBezTo>
                    <a:pt x="35" y="31"/>
                    <a:pt x="36" y="29"/>
                    <a:pt x="37" y="26"/>
                  </a:cubicBezTo>
                  <a:cubicBezTo>
                    <a:pt x="38" y="24"/>
                    <a:pt x="39" y="22"/>
                    <a:pt x="39" y="19"/>
                  </a:cubicBezTo>
                  <a:cubicBezTo>
                    <a:pt x="39" y="17"/>
                    <a:pt x="38" y="14"/>
                    <a:pt x="37" y="12"/>
                  </a:cubicBezTo>
                  <a:close/>
                </a:path>
              </a:pathLst>
            </a:custGeom>
            <a:solidFill>
              <a:srgbClr val="F4F3E5"/>
            </a:solidFill>
            <a:ln>
              <a:noFill/>
            </a:ln>
          </p:spPr>
          <p:txBody>
            <a:bodyPr anchor="ctr"/>
            <a:p>
              <a:pPr algn="ctr"/>
              <a:endParaRPr>
                <a:cs typeface="+mn-ea"/>
                <a:sym typeface="+mn-lt"/>
              </a:endParaRPr>
            </a:p>
          </p:txBody>
        </p:sp>
        <p:sp>
          <p:nvSpPr>
            <p:cNvPr id="1048719" name="îšḷîḑé"/>
            <p:cNvSpPr/>
            <p:nvPr/>
          </p:nvSpPr>
          <p:spPr bwMode="auto">
            <a:xfrm>
              <a:off x="3820485" y="2427948"/>
              <a:ext cx="140304" cy="129345"/>
            </a:xfrm>
            <a:custGeom>
              <a:avLst/>
              <a:gdLst>
                <a:gd name="T0" fmla="*/ 40 w 41"/>
                <a:gd name="T1" fmla="*/ 14 h 38"/>
                <a:gd name="T2" fmla="*/ 35 w 41"/>
                <a:gd name="T3" fmla="*/ 5 h 38"/>
                <a:gd name="T4" fmla="*/ 32 w 41"/>
                <a:gd name="T5" fmla="*/ 2 h 38"/>
                <a:gd name="T6" fmla="*/ 22 w 41"/>
                <a:gd name="T7" fmla="*/ 0 h 38"/>
                <a:gd name="T8" fmla="*/ 19 w 41"/>
                <a:gd name="T9" fmla="*/ 0 h 38"/>
                <a:gd name="T10" fmla="*/ 12 w 41"/>
                <a:gd name="T11" fmla="*/ 1 h 38"/>
                <a:gd name="T12" fmla="*/ 6 w 41"/>
                <a:gd name="T13" fmla="*/ 5 h 38"/>
                <a:gd name="T14" fmla="*/ 2 w 41"/>
                <a:gd name="T15" fmla="*/ 11 h 38"/>
                <a:gd name="T16" fmla="*/ 1 w 41"/>
                <a:gd name="T17" fmla="*/ 19 h 38"/>
                <a:gd name="T18" fmla="*/ 1 w 41"/>
                <a:gd name="T19" fmla="*/ 24 h 38"/>
                <a:gd name="T20" fmla="*/ 6 w 41"/>
                <a:gd name="T21" fmla="*/ 32 h 38"/>
                <a:gd name="T22" fmla="*/ 10 w 41"/>
                <a:gd name="T23" fmla="*/ 35 h 38"/>
                <a:gd name="T24" fmla="*/ 19 w 41"/>
                <a:gd name="T25" fmla="*/ 37 h 38"/>
                <a:gd name="T26" fmla="*/ 22 w 41"/>
                <a:gd name="T27" fmla="*/ 37 h 38"/>
                <a:gd name="T28" fmla="*/ 29 w 41"/>
                <a:gd name="T29" fmla="*/ 36 h 38"/>
                <a:gd name="T30" fmla="*/ 35 w 41"/>
                <a:gd name="T31" fmla="*/ 32 h 38"/>
                <a:gd name="T32" fmla="*/ 39 w 41"/>
                <a:gd name="T33" fmla="*/ 26 h 38"/>
                <a:gd name="T34" fmla="*/ 41 w 41"/>
                <a:gd name="T35" fmla="*/ 19 h 38"/>
                <a:gd name="T36" fmla="*/ 40 w 41"/>
                <a:gd name="T37"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38">
                  <a:moveTo>
                    <a:pt x="40" y="14"/>
                  </a:moveTo>
                  <a:cubicBezTo>
                    <a:pt x="39" y="10"/>
                    <a:pt x="38" y="8"/>
                    <a:pt x="35" y="5"/>
                  </a:cubicBezTo>
                  <a:cubicBezTo>
                    <a:pt x="34" y="4"/>
                    <a:pt x="33" y="3"/>
                    <a:pt x="32" y="2"/>
                  </a:cubicBezTo>
                  <a:cubicBezTo>
                    <a:pt x="29" y="1"/>
                    <a:pt x="26" y="0"/>
                    <a:pt x="22" y="0"/>
                  </a:cubicBezTo>
                  <a:cubicBezTo>
                    <a:pt x="19" y="0"/>
                    <a:pt x="19" y="0"/>
                    <a:pt x="19" y="0"/>
                  </a:cubicBezTo>
                  <a:cubicBezTo>
                    <a:pt x="17" y="0"/>
                    <a:pt x="14" y="0"/>
                    <a:pt x="12" y="1"/>
                  </a:cubicBezTo>
                  <a:cubicBezTo>
                    <a:pt x="10" y="2"/>
                    <a:pt x="8" y="4"/>
                    <a:pt x="6" y="5"/>
                  </a:cubicBezTo>
                  <a:cubicBezTo>
                    <a:pt x="4" y="7"/>
                    <a:pt x="3" y="9"/>
                    <a:pt x="2" y="11"/>
                  </a:cubicBezTo>
                  <a:cubicBezTo>
                    <a:pt x="1" y="14"/>
                    <a:pt x="0" y="16"/>
                    <a:pt x="1" y="19"/>
                  </a:cubicBezTo>
                  <a:cubicBezTo>
                    <a:pt x="1" y="20"/>
                    <a:pt x="1" y="22"/>
                    <a:pt x="1" y="24"/>
                  </a:cubicBezTo>
                  <a:cubicBezTo>
                    <a:pt x="2" y="27"/>
                    <a:pt x="4" y="30"/>
                    <a:pt x="6" y="32"/>
                  </a:cubicBezTo>
                  <a:cubicBezTo>
                    <a:pt x="7" y="33"/>
                    <a:pt x="9" y="34"/>
                    <a:pt x="10" y="35"/>
                  </a:cubicBezTo>
                  <a:cubicBezTo>
                    <a:pt x="13" y="37"/>
                    <a:pt x="16" y="37"/>
                    <a:pt x="19" y="37"/>
                  </a:cubicBezTo>
                  <a:cubicBezTo>
                    <a:pt x="22" y="37"/>
                    <a:pt x="22" y="37"/>
                    <a:pt x="22" y="37"/>
                  </a:cubicBezTo>
                  <a:cubicBezTo>
                    <a:pt x="25" y="38"/>
                    <a:pt x="27" y="37"/>
                    <a:pt x="29" y="36"/>
                  </a:cubicBezTo>
                  <a:cubicBezTo>
                    <a:pt x="32" y="35"/>
                    <a:pt x="34" y="34"/>
                    <a:pt x="35" y="32"/>
                  </a:cubicBezTo>
                  <a:cubicBezTo>
                    <a:pt x="37" y="30"/>
                    <a:pt x="39" y="28"/>
                    <a:pt x="39" y="26"/>
                  </a:cubicBezTo>
                  <a:cubicBezTo>
                    <a:pt x="41" y="24"/>
                    <a:pt x="41" y="21"/>
                    <a:pt x="41" y="19"/>
                  </a:cubicBezTo>
                  <a:cubicBezTo>
                    <a:pt x="41" y="17"/>
                    <a:pt x="41" y="15"/>
                    <a:pt x="40" y="14"/>
                  </a:cubicBezTo>
                  <a:close/>
                </a:path>
              </a:pathLst>
            </a:custGeom>
            <a:solidFill>
              <a:srgbClr val="F4F3E5"/>
            </a:solidFill>
            <a:ln>
              <a:noFill/>
            </a:ln>
          </p:spPr>
          <p:txBody>
            <a:bodyPr anchor="ctr"/>
            <a:p>
              <a:pPr algn="ctr"/>
              <a:endParaRPr>
                <a:cs typeface="+mn-ea"/>
                <a:sym typeface="+mn-lt"/>
              </a:endParaRPr>
            </a:p>
          </p:txBody>
        </p:sp>
        <p:sp>
          <p:nvSpPr>
            <p:cNvPr id="1048720" name="íSľïḓé"/>
            <p:cNvSpPr/>
            <p:nvPr/>
          </p:nvSpPr>
          <p:spPr bwMode="auto">
            <a:xfrm>
              <a:off x="2632278" y="3059320"/>
              <a:ext cx="164420" cy="124960"/>
            </a:xfrm>
            <a:custGeom>
              <a:avLst/>
              <a:gdLst>
                <a:gd name="T0" fmla="*/ 24 w 48"/>
                <a:gd name="T1" fmla="*/ 0 h 37"/>
                <a:gd name="T2" fmla="*/ 24 w 48"/>
                <a:gd name="T3" fmla="*/ 37 h 37"/>
                <a:gd name="T4" fmla="*/ 24 w 48"/>
                <a:gd name="T5" fmla="*/ 0 h 37"/>
              </a:gdLst>
              <a:ahLst/>
              <a:cxnLst>
                <a:cxn ang="0">
                  <a:pos x="T0" y="T1"/>
                </a:cxn>
                <a:cxn ang="0">
                  <a:pos x="T2" y="T3"/>
                </a:cxn>
                <a:cxn ang="0">
                  <a:pos x="T4" y="T5"/>
                </a:cxn>
              </a:cxnLst>
              <a:rect l="0" t="0" r="r" b="b"/>
              <a:pathLst>
                <a:path w="48" h="37">
                  <a:moveTo>
                    <a:pt x="24" y="0"/>
                  </a:moveTo>
                  <a:cubicBezTo>
                    <a:pt x="0" y="0"/>
                    <a:pt x="0" y="37"/>
                    <a:pt x="24" y="37"/>
                  </a:cubicBezTo>
                  <a:cubicBezTo>
                    <a:pt x="48" y="37"/>
                    <a:pt x="48" y="0"/>
                    <a:pt x="24" y="0"/>
                  </a:cubicBezTo>
                  <a:close/>
                </a:path>
              </a:pathLst>
            </a:custGeom>
            <a:solidFill>
              <a:srgbClr val="F4F3E5"/>
            </a:solidFill>
            <a:ln>
              <a:noFill/>
            </a:ln>
          </p:spPr>
          <p:txBody>
            <a:bodyPr anchor="ctr"/>
            <a:p>
              <a:pPr algn="ctr"/>
              <a:endParaRPr>
                <a:cs typeface="+mn-ea"/>
                <a:sym typeface="+mn-lt"/>
              </a:endParaRPr>
            </a:p>
          </p:txBody>
        </p:sp>
        <p:sp>
          <p:nvSpPr>
            <p:cNvPr id="1048721" name="iṩľíḑê"/>
            <p:cNvSpPr/>
            <p:nvPr/>
          </p:nvSpPr>
          <p:spPr bwMode="auto">
            <a:xfrm>
              <a:off x="1519032" y="1375410"/>
              <a:ext cx="3553236" cy="4025248"/>
            </a:xfrm>
            <a:custGeom>
              <a:avLst/>
              <a:gdLst>
                <a:gd name="connsiteX0" fmla="*/ 1498327 w 3125710"/>
                <a:gd name="connsiteY0" fmla="*/ 3448721 h 3540931"/>
                <a:gd name="connsiteX1" fmla="*/ 1505778 w 3125710"/>
                <a:gd name="connsiteY1" fmla="*/ 3455579 h 3540931"/>
                <a:gd name="connsiteX2" fmla="*/ 1499817 w 3125710"/>
                <a:gd name="connsiteY2" fmla="*/ 3513497 h 3540931"/>
                <a:gd name="connsiteX3" fmla="*/ 1499817 w 3125710"/>
                <a:gd name="connsiteY3" fmla="*/ 3516545 h 3540931"/>
                <a:gd name="connsiteX4" fmla="*/ 1499817 w 3125710"/>
                <a:gd name="connsiteY4" fmla="*/ 3519593 h 3540931"/>
                <a:gd name="connsiteX5" fmla="*/ 1499817 w 3125710"/>
                <a:gd name="connsiteY5" fmla="*/ 3522642 h 3540931"/>
                <a:gd name="connsiteX6" fmla="*/ 1502797 w 3125710"/>
                <a:gd name="connsiteY6" fmla="*/ 3522642 h 3540931"/>
                <a:gd name="connsiteX7" fmla="*/ 1502797 w 3125710"/>
                <a:gd name="connsiteY7" fmla="*/ 3525690 h 3540931"/>
                <a:gd name="connsiteX8" fmla="*/ 1499817 w 3125710"/>
                <a:gd name="connsiteY8" fmla="*/ 3528738 h 3540931"/>
                <a:gd name="connsiteX9" fmla="*/ 1496836 w 3125710"/>
                <a:gd name="connsiteY9" fmla="*/ 3537883 h 3540931"/>
                <a:gd name="connsiteX10" fmla="*/ 1493856 w 3125710"/>
                <a:gd name="connsiteY10" fmla="*/ 3537883 h 3540931"/>
                <a:gd name="connsiteX11" fmla="*/ 1490875 w 3125710"/>
                <a:gd name="connsiteY11" fmla="*/ 3540931 h 3540931"/>
                <a:gd name="connsiteX12" fmla="*/ 1487895 w 3125710"/>
                <a:gd name="connsiteY12" fmla="*/ 3540931 h 3540931"/>
                <a:gd name="connsiteX13" fmla="*/ 1484915 w 3125710"/>
                <a:gd name="connsiteY13" fmla="*/ 3540931 h 3540931"/>
                <a:gd name="connsiteX14" fmla="*/ 1481934 w 3125710"/>
                <a:gd name="connsiteY14" fmla="*/ 3540931 h 3540931"/>
                <a:gd name="connsiteX15" fmla="*/ 1478954 w 3125710"/>
                <a:gd name="connsiteY15" fmla="*/ 3537883 h 3540931"/>
                <a:gd name="connsiteX16" fmla="*/ 1475973 w 3125710"/>
                <a:gd name="connsiteY16" fmla="*/ 3537883 h 3540931"/>
                <a:gd name="connsiteX17" fmla="*/ 1475973 w 3125710"/>
                <a:gd name="connsiteY17" fmla="*/ 3534835 h 3540931"/>
                <a:gd name="connsiteX18" fmla="*/ 1472993 w 3125710"/>
                <a:gd name="connsiteY18" fmla="*/ 3531786 h 3540931"/>
                <a:gd name="connsiteX19" fmla="*/ 1472993 w 3125710"/>
                <a:gd name="connsiteY19" fmla="*/ 3528738 h 3540931"/>
                <a:gd name="connsiteX20" fmla="*/ 1472993 w 3125710"/>
                <a:gd name="connsiteY20" fmla="*/ 3525690 h 3540931"/>
                <a:gd name="connsiteX21" fmla="*/ 1472993 w 3125710"/>
                <a:gd name="connsiteY21" fmla="*/ 3516545 h 3540931"/>
                <a:gd name="connsiteX22" fmla="*/ 1475973 w 3125710"/>
                <a:gd name="connsiteY22" fmla="*/ 3513497 h 3540931"/>
                <a:gd name="connsiteX23" fmla="*/ 1478954 w 3125710"/>
                <a:gd name="connsiteY23" fmla="*/ 3513497 h 3540931"/>
                <a:gd name="connsiteX24" fmla="*/ 1481934 w 3125710"/>
                <a:gd name="connsiteY24" fmla="*/ 3510448 h 3540931"/>
                <a:gd name="connsiteX25" fmla="*/ 1490875 w 3125710"/>
                <a:gd name="connsiteY25" fmla="*/ 3455579 h 3540931"/>
                <a:gd name="connsiteX26" fmla="*/ 1498327 w 3125710"/>
                <a:gd name="connsiteY26" fmla="*/ 3448721 h 3540931"/>
                <a:gd name="connsiteX27" fmla="*/ 1387871 w 3125710"/>
                <a:gd name="connsiteY27" fmla="*/ 3413966 h 3540931"/>
                <a:gd name="connsiteX28" fmla="*/ 1392813 w 3125710"/>
                <a:gd name="connsiteY28" fmla="*/ 3417706 h 3540931"/>
                <a:gd name="connsiteX29" fmla="*/ 1389772 w 3125710"/>
                <a:gd name="connsiteY29" fmla="*/ 3429676 h 3540931"/>
                <a:gd name="connsiteX30" fmla="*/ 1347196 w 3125710"/>
                <a:gd name="connsiteY30" fmla="*/ 3474564 h 3540931"/>
                <a:gd name="connsiteX31" fmla="*/ 1331990 w 3125710"/>
                <a:gd name="connsiteY31" fmla="*/ 3495512 h 3540931"/>
                <a:gd name="connsiteX32" fmla="*/ 1335031 w 3125710"/>
                <a:gd name="connsiteY32" fmla="*/ 3465587 h 3540931"/>
                <a:gd name="connsiteX33" fmla="*/ 1380648 w 3125710"/>
                <a:gd name="connsiteY33" fmla="*/ 3414714 h 3540931"/>
                <a:gd name="connsiteX34" fmla="*/ 1387871 w 3125710"/>
                <a:gd name="connsiteY34" fmla="*/ 3413966 h 3540931"/>
                <a:gd name="connsiteX35" fmla="*/ 1636057 w 3125710"/>
                <a:gd name="connsiteY35" fmla="*/ 3381868 h 3540931"/>
                <a:gd name="connsiteX36" fmla="*/ 1648056 w 3125710"/>
                <a:gd name="connsiteY36" fmla="*/ 3381868 h 3540931"/>
                <a:gd name="connsiteX37" fmla="*/ 1693055 w 3125710"/>
                <a:gd name="connsiteY37" fmla="*/ 3425837 h 3540931"/>
                <a:gd name="connsiteX38" fmla="*/ 1696054 w 3125710"/>
                <a:gd name="connsiteY38" fmla="*/ 3422906 h 3540931"/>
                <a:gd name="connsiteX39" fmla="*/ 1702054 w 3125710"/>
                <a:gd name="connsiteY39" fmla="*/ 3422906 h 3540931"/>
                <a:gd name="connsiteX40" fmla="*/ 1708054 w 3125710"/>
                <a:gd name="connsiteY40" fmla="*/ 3428769 h 3540931"/>
                <a:gd name="connsiteX41" fmla="*/ 1711054 w 3125710"/>
                <a:gd name="connsiteY41" fmla="*/ 3431700 h 3540931"/>
                <a:gd name="connsiteX42" fmla="*/ 1714054 w 3125710"/>
                <a:gd name="connsiteY42" fmla="*/ 3437563 h 3540931"/>
                <a:gd name="connsiteX43" fmla="*/ 1714054 w 3125710"/>
                <a:gd name="connsiteY43" fmla="*/ 3440494 h 3540931"/>
                <a:gd name="connsiteX44" fmla="*/ 1711054 w 3125710"/>
                <a:gd name="connsiteY44" fmla="*/ 3446357 h 3540931"/>
                <a:gd name="connsiteX45" fmla="*/ 1705054 w 3125710"/>
                <a:gd name="connsiteY45" fmla="*/ 3449288 h 3540931"/>
                <a:gd name="connsiteX46" fmla="*/ 1702054 w 3125710"/>
                <a:gd name="connsiteY46" fmla="*/ 3452219 h 3540931"/>
                <a:gd name="connsiteX47" fmla="*/ 1696054 w 3125710"/>
                <a:gd name="connsiteY47" fmla="*/ 3452219 h 3540931"/>
                <a:gd name="connsiteX48" fmla="*/ 1693055 w 3125710"/>
                <a:gd name="connsiteY48" fmla="*/ 3449288 h 3540931"/>
                <a:gd name="connsiteX49" fmla="*/ 1687055 w 3125710"/>
                <a:gd name="connsiteY49" fmla="*/ 3446357 h 3540931"/>
                <a:gd name="connsiteX50" fmla="*/ 1687055 w 3125710"/>
                <a:gd name="connsiteY50" fmla="*/ 3443425 h 3540931"/>
                <a:gd name="connsiteX51" fmla="*/ 1684055 w 3125710"/>
                <a:gd name="connsiteY51" fmla="*/ 3440494 h 3540931"/>
                <a:gd name="connsiteX52" fmla="*/ 1636057 w 3125710"/>
                <a:gd name="connsiteY52" fmla="*/ 3393593 h 3540931"/>
                <a:gd name="connsiteX53" fmla="*/ 1636057 w 3125710"/>
                <a:gd name="connsiteY53" fmla="*/ 3381868 h 3540931"/>
                <a:gd name="connsiteX54" fmla="*/ 1253146 w 3125710"/>
                <a:gd name="connsiteY54" fmla="*/ 3300921 h 3540931"/>
                <a:gd name="connsiteX55" fmla="*/ 1262145 w 3125710"/>
                <a:gd name="connsiteY55" fmla="*/ 3306882 h 3540931"/>
                <a:gd name="connsiteX56" fmla="*/ 1355141 w 3125710"/>
                <a:gd name="connsiteY56" fmla="*/ 3315823 h 3540931"/>
                <a:gd name="connsiteX57" fmla="*/ 1358141 w 3125710"/>
                <a:gd name="connsiteY57" fmla="*/ 3324764 h 3540931"/>
                <a:gd name="connsiteX58" fmla="*/ 1349141 w 3125710"/>
                <a:gd name="connsiteY58" fmla="*/ 3330725 h 3540931"/>
                <a:gd name="connsiteX59" fmla="*/ 1259145 w 3125710"/>
                <a:gd name="connsiteY59" fmla="*/ 3324764 h 3540931"/>
                <a:gd name="connsiteX60" fmla="*/ 1244146 w 3125710"/>
                <a:gd name="connsiteY60" fmla="*/ 3327745 h 3540931"/>
                <a:gd name="connsiteX61" fmla="*/ 1253146 w 3125710"/>
                <a:gd name="connsiteY61" fmla="*/ 3300921 h 3540931"/>
                <a:gd name="connsiteX62" fmla="*/ 1773937 w 3125710"/>
                <a:gd name="connsiteY62" fmla="*/ 3249728 h 3540931"/>
                <a:gd name="connsiteX63" fmla="*/ 1782986 w 3125710"/>
                <a:gd name="connsiteY63" fmla="*/ 3255514 h 3540931"/>
                <a:gd name="connsiteX64" fmla="*/ 1786003 w 3125710"/>
                <a:gd name="connsiteY64" fmla="*/ 3255514 h 3540931"/>
                <a:gd name="connsiteX65" fmla="*/ 1789019 w 3125710"/>
                <a:gd name="connsiteY65" fmla="*/ 3255514 h 3540931"/>
                <a:gd name="connsiteX66" fmla="*/ 1792035 w 3125710"/>
                <a:gd name="connsiteY66" fmla="*/ 3261299 h 3540931"/>
                <a:gd name="connsiteX67" fmla="*/ 1795052 w 3125710"/>
                <a:gd name="connsiteY67" fmla="*/ 3264192 h 3540931"/>
                <a:gd name="connsiteX68" fmla="*/ 1795052 w 3125710"/>
                <a:gd name="connsiteY68" fmla="*/ 3272870 h 3540931"/>
                <a:gd name="connsiteX69" fmla="*/ 1789019 w 3125710"/>
                <a:gd name="connsiteY69" fmla="*/ 3281548 h 3540931"/>
                <a:gd name="connsiteX70" fmla="*/ 1779970 w 3125710"/>
                <a:gd name="connsiteY70" fmla="*/ 3284441 h 3540931"/>
                <a:gd name="connsiteX71" fmla="*/ 1776953 w 3125710"/>
                <a:gd name="connsiteY71" fmla="*/ 3284441 h 3540931"/>
                <a:gd name="connsiteX72" fmla="*/ 1770921 w 3125710"/>
                <a:gd name="connsiteY72" fmla="*/ 3284441 h 3540931"/>
                <a:gd name="connsiteX73" fmla="*/ 1761872 w 3125710"/>
                <a:gd name="connsiteY73" fmla="*/ 3275763 h 3540931"/>
                <a:gd name="connsiteX74" fmla="*/ 1683446 w 3125710"/>
                <a:gd name="connsiteY74" fmla="*/ 3272870 h 3540931"/>
                <a:gd name="connsiteX75" fmla="*/ 1677413 w 3125710"/>
                <a:gd name="connsiteY75" fmla="*/ 3261299 h 3540931"/>
                <a:gd name="connsiteX76" fmla="*/ 1689478 w 3125710"/>
                <a:gd name="connsiteY76" fmla="*/ 3255514 h 3540931"/>
                <a:gd name="connsiteX77" fmla="*/ 1761872 w 3125710"/>
                <a:gd name="connsiteY77" fmla="*/ 3258406 h 3540931"/>
                <a:gd name="connsiteX78" fmla="*/ 1773937 w 3125710"/>
                <a:gd name="connsiteY78" fmla="*/ 3249728 h 3540931"/>
                <a:gd name="connsiteX79" fmla="*/ 1267948 w 3125710"/>
                <a:gd name="connsiteY79" fmla="*/ 3168731 h 3540931"/>
                <a:gd name="connsiteX80" fmla="*/ 1273961 w 3125710"/>
                <a:gd name="connsiteY80" fmla="*/ 3168731 h 3540931"/>
                <a:gd name="connsiteX81" fmla="*/ 1279973 w 3125710"/>
                <a:gd name="connsiteY81" fmla="*/ 3168731 h 3540931"/>
                <a:gd name="connsiteX82" fmla="*/ 1285986 w 3125710"/>
                <a:gd name="connsiteY82" fmla="*/ 3171731 h 3540931"/>
                <a:gd name="connsiteX83" fmla="*/ 1288992 w 3125710"/>
                <a:gd name="connsiteY83" fmla="*/ 3174731 h 3540931"/>
                <a:gd name="connsiteX84" fmla="*/ 1288992 w 3125710"/>
                <a:gd name="connsiteY84" fmla="*/ 3180731 h 3540931"/>
                <a:gd name="connsiteX85" fmla="*/ 1355128 w 3125710"/>
                <a:gd name="connsiteY85" fmla="*/ 3231729 h 3540931"/>
                <a:gd name="connsiteX86" fmla="*/ 1358135 w 3125710"/>
                <a:gd name="connsiteY86" fmla="*/ 3243728 h 3540931"/>
                <a:gd name="connsiteX87" fmla="*/ 1346110 w 3125710"/>
                <a:gd name="connsiteY87" fmla="*/ 3246728 h 3540931"/>
                <a:gd name="connsiteX88" fmla="*/ 1279973 w 3125710"/>
                <a:gd name="connsiteY88" fmla="*/ 3195730 h 3540931"/>
                <a:gd name="connsiteX89" fmla="*/ 1273961 w 3125710"/>
                <a:gd name="connsiteY89" fmla="*/ 3195730 h 3540931"/>
                <a:gd name="connsiteX90" fmla="*/ 1270955 w 3125710"/>
                <a:gd name="connsiteY90" fmla="*/ 3195730 h 3540931"/>
                <a:gd name="connsiteX91" fmla="*/ 1264942 w 3125710"/>
                <a:gd name="connsiteY91" fmla="*/ 3192730 h 3540931"/>
                <a:gd name="connsiteX92" fmla="*/ 1261936 w 3125710"/>
                <a:gd name="connsiteY92" fmla="*/ 3189730 h 3540931"/>
                <a:gd name="connsiteX93" fmla="*/ 1261936 w 3125710"/>
                <a:gd name="connsiteY93" fmla="*/ 3183731 h 3540931"/>
                <a:gd name="connsiteX94" fmla="*/ 1261936 w 3125710"/>
                <a:gd name="connsiteY94" fmla="*/ 3177731 h 3540931"/>
                <a:gd name="connsiteX95" fmla="*/ 1264942 w 3125710"/>
                <a:gd name="connsiteY95" fmla="*/ 3171731 h 3540931"/>
                <a:gd name="connsiteX96" fmla="*/ 1267948 w 3125710"/>
                <a:gd name="connsiteY96" fmla="*/ 3168731 h 3540931"/>
                <a:gd name="connsiteX97" fmla="*/ 1708146 w 3125710"/>
                <a:gd name="connsiteY97" fmla="*/ 3122448 h 3540931"/>
                <a:gd name="connsiteX98" fmla="*/ 1711194 w 3125710"/>
                <a:gd name="connsiteY98" fmla="*/ 3122448 h 3540931"/>
                <a:gd name="connsiteX99" fmla="*/ 1717291 w 3125710"/>
                <a:gd name="connsiteY99" fmla="*/ 3122448 h 3540931"/>
                <a:gd name="connsiteX100" fmla="*/ 1723387 w 3125710"/>
                <a:gd name="connsiteY100" fmla="*/ 3125437 h 3540931"/>
                <a:gd name="connsiteX101" fmla="*/ 1726435 w 3125710"/>
                <a:gd name="connsiteY101" fmla="*/ 3128427 h 3540931"/>
                <a:gd name="connsiteX102" fmla="*/ 1729484 w 3125710"/>
                <a:gd name="connsiteY102" fmla="*/ 3137394 h 3540931"/>
                <a:gd name="connsiteX103" fmla="*/ 1726435 w 3125710"/>
                <a:gd name="connsiteY103" fmla="*/ 3140383 h 3540931"/>
                <a:gd name="connsiteX104" fmla="*/ 1726435 w 3125710"/>
                <a:gd name="connsiteY104" fmla="*/ 3143373 h 3540931"/>
                <a:gd name="connsiteX105" fmla="*/ 1720339 w 3125710"/>
                <a:gd name="connsiteY105" fmla="*/ 3149351 h 3540931"/>
                <a:gd name="connsiteX106" fmla="*/ 1714242 w 3125710"/>
                <a:gd name="connsiteY106" fmla="*/ 3149351 h 3540931"/>
                <a:gd name="connsiteX107" fmla="*/ 1711194 w 3125710"/>
                <a:gd name="connsiteY107" fmla="*/ 3149351 h 3540931"/>
                <a:gd name="connsiteX108" fmla="*/ 1708146 w 3125710"/>
                <a:gd name="connsiteY108" fmla="*/ 3149351 h 3540931"/>
                <a:gd name="connsiteX109" fmla="*/ 1650228 w 3125710"/>
                <a:gd name="connsiteY109" fmla="*/ 3179243 h 3540931"/>
                <a:gd name="connsiteX110" fmla="*/ 1638035 w 3125710"/>
                <a:gd name="connsiteY110" fmla="*/ 3176254 h 3540931"/>
                <a:gd name="connsiteX111" fmla="*/ 1641083 w 3125710"/>
                <a:gd name="connsiteY111" fmla="*/ 3164297 h 3540931"/>
                <a:gd name="connsiteX112" fmla="*/ 1699001 w 3125710"/>
                <a:gd name="connsiteY112" fmla="*/ 3134405 h 3540931"/>
                <a:gd name="connsiteX113" fmla="*/ 1699001 w 3125710"/>
                <a:gd name="connsiteY113" fmla="*/ 3131416 h 3540931"/>
                <a:gd name="connsiteX114" fmla="*/ 1702049 w 3125710"/>
                <a:gd name="connsiteY114" fmla="*/ 3128427 h 3540931"/>
                <a:gd name="connsiteX115" fmla="*/ 1708146 w 3125710"/>
                <a:gd name="connsiteY115" fmla="*/ 3122448 h 3540931"/>
                <a:gd name="connsiteX116" fmla="*/ 1621571 w 3125710"/>
                <a:gd name="connsiteY116" fmla="*/ 3047236 h 3540931"/>
                <a:gd name="connsiteX117" fmla="*/ 1627608 w 3125710"/>
                <a:gd name="connsiteY117" fmla="*/ 3047236 h 3540931"/>
                <a:gd name="connsiteX118" fmla="*/ 1633645 w 3125710"/>
                <a:gd name="connsiteY118" fmla="*/ 3047236 h 3540931"/>
                <a:gd name="connsiteX119" fmla="*/ 1636664 w 3125710"/>
                <a:gd name="connsiteY119" fmla="*/ 3050236 h 3540931"/>
                <a:gd name="connsiteX120" fmla="*/ 1639682 w 3125710"/>
                <a:gd name="connsiteY120" fmla="*/ 3053236 h 3540931"/>
                <a:gd name="connsiteX121" fmla="*/ 1642701 w 3125710"/>
                <a:gd name="connsiteY121" fmla="*/ 3059236 h 3540931"/>
                <a:gd name="connsiteX122" fmla="*/ 1642701 w 3125710"/>
                <a:gd name="connsiteY122" fmla="*/ 3065236 h 3540931"/>
                <a:gd name="connsiteX123" fmla="*/ 1639682 w 3125710"/>
                <a:gd name="connsiteY123" fmla="*/ 3071235 h 3540931"/>
                <a:gd name="connsiteX124" fmla="*/ 1636664 w 3125710"/>
                <a:gd name="connsiteY124" fmla="*/ 3074235 h 3540931"/>
                <a:gd name="connsiteX125" fmla="*/ 1627608 w 3125710"/>
                <a:gd name="connsiteY125" fmla="*/ 3074235 h 3540931"/>
                <a:gd name="connsiteX126" fmla="*/ 1591386 w 3125710"/>
                <a:gd name="connsiteY126" fmla="*/ 3122233 h 3540931"/>
                <a:gd name="connsiteX127" fmla="*/ 1579312 w 3125710"/>
                <a:gd name="connsiteY127" fmla="*/ 3125233 h 3540931"/>
                <a:gd name="connsiteX128" fmla="*/ 1576293 w 3125710"/>
                <a:gd name="connsiteY128" fmla="*/ 3113234 h 3540931"/>
                <a:gd name="connsiteX129" fmla="*/ 1615534 w 3125710"/>
                <a:gd name="connsiteY129" fmla="*/ 3065236 h 3540931"/>
                <a:gd name="connsiteX130" fmla="*/ 1615534 w 3125710"/>
                <a:gd name="connsiteY130" fmla="*/ 3062236 h 3540931"/>
                <a:gd name="connsiteX131" fmla="*/ 1615534 w 3125710"/>
                <a:gd name="connsiteY131" fmla="*/ 3056236 h 3540931"/>
                <a:gd name="connsiteX132" fmla="*/ 1618553 w 3125710"/>
                <a:gd name="connsiteY132" fmla="*/ 3050236 h 3540931"/>
                <a:gd name="connsiteX133" fmla="*/ 1621571 w 3125710"/>
                <a:gd name="connsiteY133" fmla="*/ 3047236 h 3540931"/>
                <a:gd name="connsiteX134" fmla="*/ 1382629 w 3125710"/>
                <a:gd name="connsiteY134" fmla="*/ 3024262 h 3540931"/>
                <a:gd name="connsiteX135" fmla="*/ 1388691 w 3125710"/>
                <a:gd name="connsiteY135" fmla="*/ 3048075 h 3540931"/>
                <a:gd name="connsiteX136" fmla="*/ 1415965 w 3125710"/>
                <a:gd name="connsiteY136" fmla="*/ 3143326 h 3540931"/>
                <a:gd name="connsiteX137" fmla="*/ 1400813 w 3125710"/>
                <a:gd name="connsiteY137" fmla="*/ 3146302 h 3540931"/>
                <a:gd name="connsiteX138" fmla="*/ 1370507 w 3125710"/>
                <a:gd name="connsiteY138" fmla="*/ 3051052 h 3540931"/>
                <a:gd name="connsiteX139" fmla="*/ 1382629 w 3125710"/>
                <a:gd name="connsiteY139" fmla="*/ 3024262 h 3540931"/>
                <a:gd name="connsiteX140" fmla="*/ 2524406 w 3125710"/>
                <a:gd name="connsiteY140" fmla="*/ 2792675 h 3540931"/>
                <a:gd name="connsiteX141" fmla="*/ 2539352 w 3125710"/>
                <a:gd name="connsiteY141" fmla="*/ 2804728 h 3540931"/>
                <a:gd name="connsiteX142" fmla="*/ 2554298 w 3125710"/>
                <a:gd name="connsiteY142" fmla="*/ 2895126 h 3540931"/>
                <a:gd name="connsiteX143" fmla="*/ 2560276 w 3125710"/>
                <a:gd name="connsiteY143" fmla="*/ 2898140 h 3540931"/>
                <a:gd name="connsiteX144" fmla="*/ 2569244 w 3125710"/>
                <a:gd name="connsiteY144" fmla="*/ 2901153 h 3540931"/>
                <a:gd name="connsiteX145" fmla="*/ 2569244 w 3125710"/>
                <a:gd name="connsiteY145" fmla="*/ 2904166 h 3540931"/>
                <a:gd name="connsiteX146" fmla="*/ 2572233 w 3125710"/>
                <a:gd name="connsiteY146" fmla="*/ 2913206 h 3540931"/>
                <a:gd name="connsiteX147" fmla="*/ 2572233 w 3125710"/>
                <a:gd name="connsiteY147" fmla="*/ 2919233 h 3540931"/>
                <a:gd name="connsiteX148" fmla="*/ 2569244 w 3125710"/>
                <a:gd name="connsiteY148" fmla="*/ 2928272 h 3540931"/>
                <a:gd name="connsiteX149" fmla="*/ 2566255 w 3125710"/>
                <a:gd name="connsiteY149" fmla="*/ 2934299 h 3540931"/>
                <a:gd name="connsiteX150" fmla="*/ 2557287 w 3125710"/>
                <a:gd name="connsiteY150" fmla="*/ 2937312 h 3540931"/>
                <a:gd name="connsiteX151" fmla="*/ 2551309 w 3125710"/>
                <a:gd name="connsiteY151" fmla="*/ 2937312 h 3540931"/>
                <a:gd name="connsiteX152" fmla="*/ 2542341 w 3125710"/>
                <a:gd name="connsiteY152" fmla="*/ 2934299 h 3540931"/>
                <a:gd name="connsiteX153" fmla="*/ 2536363 w 3125710"/>
                <a:gd name="connsiteY153" fmla="*/ 2931286 h 3540931"/>
                <a:gd name="connsiteX154" fmla="*/ 2533374 w 3125710"/>
                <a:gd name="connsiteY154" fmla="*/ 2928272 h 3540931"/>
                <a:gd name="connsiteX155" fmla="*/ 2530384 w 3125710"/>
                <a:gd name="connsiteY155" fmla="*/ 2919233 h 3540931"/>
                <a:gd name="connsiteX156" fmla="*/ 2530384 w 3125710"/>
                <a:gd name="connsiteY156" fmla="*/ 2913206 h 3540931"/>
                <a:gd name="connsiteX157" fmla="*/ 2533374 w 3125710"/>
                <a:gd name="connsiteY157" fmla="*/ 2907180 h 3540931"/>
                <a:gd name="connsiteX158" fmla="*/ 2512449 w 3125710"/>
                <a:gd name="connsiteY158" fmla="*/ 2807742 h 3540931"/>
                <a:gd name="connsiteX159" fmla="*/ 2524406 w 3125710"/>
                <a:gd name="connsiteY159" fmla="*/ 2792675 h 3540931"/>
                <a:gd name="connsiteX160" fmla="*/ 2284683 w 3125710"/>
                <a:gd name="connsiteY160" fmla="*/ 2755830 h 3540931"/>
                <a:gd name="connsiteX161" fmla="*/ 2297200 w 3125710"/>
                <a:gd name="connsiteY161" fmla="*/ 2775022 h 3540931"/>
                <a:gd name="connsiteX162" fmla="*/ 2237862 w 3125710"/>
                <a:gd name="connsiteY162" fmla="*/ 2837327 h 3540931"/>
                <a:gd name="connsiteX163" fmla="*/ 2234895 w 3125710"/>
                <a:gd name="connsiteY163" fmla="*/ 2840294 h 3540931"/>
                <a:gd name="connsiteX164" fmla="*/ 2234895 w 3125710"/>
                <a:gd name="connsiteY164" fmla="*/ 2843261 h 3540931"/>
                <a:gd name="connsiteX165" fmla="*/ 2234895 w 3125710"/>
                <a:gd name="connsiteY165" fmla="*/ 2849195 h 3540931"/>
                <a:gd name="connsiteX166" fmla="*/ 2231928 w 3125710"/>
                <a:gd name="connsiteY166" fmla="*/ 2852162 h 3540931"/>
                <a:gd name="connsiteX167" fmla="*/ 2231928 w 3125710"/>
                <a:gd name="connsiteY167" fmla="*/ 2855129 h 3540931"/>
                <a:gd name="connsiteX168" fmla="*/ 2228961 w 3125710"/>
                <a:gd name="connsiteY168" fmla="*/ 2858095 h 3540931"/>
                <a:gd name="connsiteX169" fmla="*/ 2217094 w 3125710"/>
                <a:gd name="connsiteY169" fmla="*/ 2864029 h 3540931"/>
                <a:gd name="connsiteX170" fmla="*/ 2211160 w 3125710"/>
                <a:gd name="connsiteY170" fmla="*/ 2864029 h 3540931"/>
                <a:gd name="connsiteX171" fmla="*/ 2208193 w 3125710"/>
                <a:gd name="connsiteY171" fmla="*/ 2864029 h 3540931"/>
                <a:gd name="connsiteX172" fmla="*/ 2205226 w 3125710"/>
                <a:gd name="connsiteY172" fmla="*/ 2864029 h 3540931"/>
                <a:gd name="connsiteX173" fmla="*/ 2202259 w 3125710"/>
                <a:gd name="connsiteY173" fmla="*/ 2861062 h 3540931"/>
                <a:gd name="connsiteX174" fmla="*/ 2199292 w 3125710"/>
                <a:gd name="connsiteY174" fmla="*/ 2861062 h 3540931"/>
                <a:gd name="connsiteX175" fmla="*/ 2199292 w 3125710"/>
                <a:gd name="connsiteY175" fmla="*/ 2858095 h 3540931"/>
                <a:gd name="connsiteX176" fmla="*/ 2196326 w 3125710"/>
                <a:gd name="connsiteY176" fmla="*/ 2855129 h 3540931"/>
                <a:gd name="connsiteX177" fmla="*/ 2193359 w 3125710"/>
                <a:gd name="connsiteY177" fmla="*/ 2852162 h 3540931"/>
                <a:gd name="connsiteX178" fmla="*/ 2193359 w 3125710"/>
                <a:gd name="connsiteY178" fmla="*/ 2849195 h 3540931"/>
                <a:gd name="connsiteX179" fmla="*/ 2190392 w 3125710"/>
                <a:gd name="connsiteY179" fmla="*/ 2846228 h 3540931"/>
                <a:gd name="connsiteX180" fmla="*/ 2190392 w 3125710"/>
                <a:gd name="connsiteY180" fmla="*/ 2843261 h 3540931"/>
                <a:gd name="connsiteX181" fmla="*/ 2190392 w 3125710"/>
                <a:gd name="connsiteY181" fmla="*/ 2840294 h 3540931"/>
                <a:gd name="connsiteX182" fmla="*/ 2193359 w 3125710"/>
                <a:gd name="connsiteY182" fmla="*/ 2834360 h 3540931"/>
                <a:gd name="connsiteX183" fmla="*/ 2193359 w 3125710"/>
                <a:gd name="connsiteY183" fmla="*/ 2831393 h 3540931"/>
                <a:gd name="connsiteX184" fmla="*/ 2196326 w 3125710"/>
                <a:gd name="connsiteY184" fmla="*/ 2828426 h 3540931"/>
                <a:gd name="connsiteX185" fmla="*/ 2205226 w 3125710"/>
                <a:gd name="connsiteY185" fmla="*/ 2822493 h 3540931"/>
                <a:gd name="connsiteX186" fmla="*/ 2211160 w 3125710"/>
                <a:gd name="connsiteY186" fmla="*/ 2819526 h 3540931"/>
                <a:gd name="connsiteX187" fmla="*/ 2217094 w 3125710"/>
                <a:gd name="connsiteY187" fmla="*/ 2819526 h 3540931"/>
                <a:gd name="connsiteX188" fmla="*/ 2220061 w 3125710"/>
                <a:gd name="connsiteY188" fmla="*/ 2819526 h 3540931"/>
                <a:gd name="connsiteX189" fmla="*/ 2276432 w 3125710"/>
                <a:gd name="connsiteY189" fmla="*/ 2760188 h 3540931"/>
                <a:gd name="connsiteX190" fmla="*/ 2284683 w 3125710"/>
                <a:gd name="connsiteY190" fmla="*/ 2755830 h 3540931"/>
                <a:gd name="connsiteX191" fmla="*/ 2687132 w 3125710"/>
                <a:gd name="connsiteY191" fmla="*/ 2676167 h 3540931"/>
                <a:gd name="connsiteX192" fmla="*/ 2694653 w 3125710"/>
                <a:gd name="connsiteY192" fmla="*/ 2681059 h 3540931"/>
                <a:gd name="connsiteX193" fmla="*/ 2784906 w 3125710"/>
                <a:gd name="connsiteY193" fmla="*/ 2747286 h 3540931"/>
                <a:gd name="connsiteX194" fmla="*/ 2808973 w 3125710"/>
                <a:gd name="connsiteY194" fmla="*/ 2747286 h 3540931"/>
                <a:gd name="connsiteX195" fmla="*/ 2814990 w 3125710"/>
                <a:gd name="connsiteY195" fmla="*/ 2762337 h 3540931"/>
                <a:gd name="connsiteX196" fmla="*/ 2817999 w 3125710"/>
                <a:gd name="connsiteY196" fmla="*/ 2768358 h 3540931"/>
                <a:gd name="connsiteX197" fmla="*/ 2821007 w 3125710"/>
                <a:gd name="connsiteY197" fmla="*/ 2774379 h 3540931"/>
                <a:gd name="connsiteX198" fmla="*/ 2821007 w 3125710"/>
                <a:gd name="connsiteY198" fmla="*/ 2780399 h 3540931"/>
                <a:gd name="connsiteX199" fmla="*/ 2811982 w 3125710"/>
                <a:gd name="connsiteY199" fmla="*/ 2792441 h 3540931"/>
                <a:gd name="connsiteX200" fmla="*/ 2796940 w 3125710"/>
                <a:gd name="connsiteY200" fmla="*/ 2798461 h 3540931"/>
                <a:gd name="connsiteX201" fmla="*/ 2784906 w 3125710"/>
                <a:gd name="connsiteY201" fmla="*/ 2795451 h 3540931"/>
                <a:gd name="connsiteX202" fmla="*/ 2778889 w 3125710"/>
                <a:gd name="connsiteY202" fmla="*/ 2792441 h 3540931"/>
                <a:gd name="connsiteX203" fmla="*/ 2772872 w 3125710"/>
                <a:gd name="connsiteY203" fmla="*/ 2786420 h 3540931"/>
                <a:gd name="connsiteX204" fmla="*/ 2769864 w 3125710"/>
                <a:gd name="connsiteY204" fmla="*/ 2771368 h 3540931"/>
                <a:gd name="connsiteX205" fmla="*/ 2769864 w 3125710"/>
                <a:gd name="connsiteY205" fmla="*/ 2768358 h 3540931"/>
                <a:gd name="connsiteX206" fmla="*/ 2676602 w 3125710"/>
                <a:gd name="connsiteY206" fmla="*/ 2696110 h 3540931"/>
                <a:gd name="connsiteX207" fmla="*/ 2679611 w 3125710"/>
                <a:gd name="connsiteY207" fmla="*/ 2678049 h 3540931"/>
                <a:gd name="connsiteX208" fmla="*/ 2687132 w 3125710"/>
                <a:gd name="connsiteY208" fmla="*/ 2676167 h 3540931"/>
                <a:gd name="connsiteX209" fmla="*/ 2178310 w 3125710"/>
                <a:gd name="connsiteY209" fmla="*/ 2613326 h 3540931"/>
                <a:gd name="connsiteX210" fmla="*/ 2187371 w 3125710"/>
                <a:gd name="connsiteY210" fmla="*/ 2627983 h 3540931"/>
                <a:gd name="connsiteX211" fmla="*/ 2175290 w 3125710"/>
                <a:gd name="connsiteY211" fmla="*/ 2636777 h 3540931"/>
                <a:gd name="connsiteX212" fmla="*/ 2084687 w 3125710"/>
                <a:gd name="connsiteY212" fmla="*/ 2660227 h 3540931"/>
                <a:gd name="connsiteX213" fmla="*/ 2048446 w 3125710"/>
                <a:gd name="connsiteY213" fmla="*/ 2669021 h 3540931"/>
                <a:gd name="connsiteX214" fmla="*/ 2075627 w 3125710"/>
                <a:gd name="connsiteY214" fmla="*/ 2636777 h 3540931"/>
                <a:gd name="connsiteX215" fmla="*/ 2178310 w 3125710"/>
                <a:gd name="connsiteY215" fmla="*/ 2613326 h 3540931"/>
                <a:gd name="connsiteX216" fmla="*/ 2716483 w 3125710"/>
                <a:gd name="connsiteY216" fmla="*/ 2528473 h 3540931"/>
                <a:gd name="connsiteX217" fmla="*/ 2812754 w 3125710"/>
                <a:gd name="connsiteY217" fmla="*/ 2540526 h 3540931"/>
                <a:gd name="connsiteX218" fmla="*/ 2815762 w 3125710"/>
                <a:gd name="connsiteY218" fmla="*/ 2537513 h 3540931"/>
                <a:gd name="connsiteX219" fmla="*/ 2824787 w 3125710"/>
                <a:gd name="connsiteY219" fmla="*/ 2534500 h 3540931"/>
                <a:gd name="connsiteX220" fmla="*/ 2833813 w 3125710"/>
                <a:gd name="connsiteY220" fmla="*/ 2531487 h 3540931"/>
                <a:gd name="connsiteX221" fmla="*/ 2839829 w 3125710"/>
                <a:gd name="connsiteY221" fmla="*/ 2534500 h 3540931"/>
                <a:gd name="connsiteX222" fmla="*/ 2845846 w 3125710"/>
                <a:gd name="connsiteY222" fmla="*/ 2540526 h 3540931"/>
                <a:gd name="connsiteX223" fmla="*/ 2851863 w 3125710"/>
                <a:gd name="connsiteY223" fmla="*/ 2552580 h 3540931"/>
                <a:gd name="connsiteX224" fmla="*/ 2851863 w 3125710"/>
                <a:gd name="connsiteY224" fmla="*/ 2555593 h 3540931"/>
                <a:gd name="connsiteX225" fmla="*/ 2848855 w 3125710"/>
                <a:gd name="connsiteY225" fmla="*/ 2567646 h 3540931"/>
                <a:gd name="connsiteX226" fmla="*/ 2842838 w 3125710"/>
                <a:gd name="connsiteY226" fmla="*/ 2570660 h 3540931"/>
                <a:gd name="connsiteX227" fmla="*/ 2836821 w 3125710"/>
                <a:gd name="connsiteY227" fmla="*/ 2573673 h 3540931"/>
                <a:gd name="connsiteX228" fmla="*/ 2827796 w 3125710"/>
                <a:gd name="connsiteY228" fmla="*/ 2576686 h 3540931"/>
                <a:gd name="connsiteX229" fmla="*/ 2821779 w 3125710"/>
                <a:gd name="connsiteY229" fmla="*/ 2573673 h 3540931"/>
                <a:gd name="connsiteX230" fmla="*/ 2812754 w 3125710"/>
                <a:gd name="connsiteY230" fmla="*/ 2567646 h 3540931"/>
                <a:gd name="connsiteX231" fmla="*/ 2713475 w 3125710"/>
                <a:gd name="connsiteY231" fmla="*/ 2555593 h 3540931"/>
                <a:gd name="connsiteX232" fmla="*/ 2701441 w 3125710"/>
                <a:gd name="connsiteY232" fmla="*/ 2540526 h 3540931"/>
                <a:gd name="connsiteX233" fmla="*/ 2716483 w 3125710"/>
                <a:gd name="connsiteY233" fmla="*/ 2528473 h 3540931"/>
                <a:gd name="connsiteX234" fmla="*/ 2785475 w 3125710"/>
                <a:gd name="connsiteY234" fmla="*/ 2366479 h 3540931"/>
                <a:gd name="connsiteX235" fmla="*/ 2791465 w 3125710"/>
                <a:gd name="connsiteY235" fmla="*/ 2366479 h 3540931"/>
                <a:gd name="connsiteX236" fmla="*/ 2800451 w 3125710"/>
                <a:gd name="connsiteY236" fmla="*/ 2369460 h 3540931"/>
                <a:gd name="connsiteX237" fmla="*/ 2803447 w 3125710"/>
                <a:gd name="connsiteY237" fmla="*/ 2375420 h 3540931"/>
                <a:gd name="connsiteX238" fmla="*/ 2809437 w 3125710"/>
                <a:gd name="connsiteY238" fmla="*/ 2381381 h 3540931"/>
                <a:gd name="connsiteX239" fmla="*/ 2809437 w 3125710"/>
                <a:gd name="connsiteY239" fmla="*/ 2390323 h 3540931"/>
                <a:gd name="connsiteX240" fmla="*/ 2806442 w 3125710"/>
                <a:gd name="connsiteY240" fmla="*/ 2396283 h 3540931"/>
                <a:gd name="connsiteX241" fmla="*/ 2800451 w 3125710"/>
                <a:gd name="connsiteY241" fmla="*/ 2405225 h 3540931"/>
                <a:gd name="connsiteX242" fmla="*/ 2791465 w 3125710"/>
                <a:gd name="connsiteY242" fmla="*/ 2408205 h 3540931"/>
                <a:gd name="connsiteX243" fmla="*/ 2785475 w 3125710"/>
                <a:gd name="connsiteY243" fmla="*/ 2408205 h 3540931"/>
                <a:gd name="connsiteX244" fmla="*/ 2776489 w 3125710"/>
                <a:gd name="connsiteY244" fmla="*/ 2405225 h 3540931"/>
                <a:gd name="connsiteX245" fmla="*/ 2689624 w 3125710"/>
                <a:gd name="connsiteY245" fmla="*/ 2429068 h 3540931"/>
                <a:gd name="connsiteX246" fmla="*/ 2671653 w 3125710"/>
                <a:gd name="connsiteY246" fmla="*/ 2423107 h 3540931"/>
                <a:gd name="connsiteX247" fmla="*/ 2677643 w 3125710"/>
                <a:gd name="connsiteY247" fmla="*/ 2408205 h 3540931"/>
                <a:gd name="connsiteX248" fmla="*/ 2767503 w 3125710"/>
                <a:gd name="connsiteY248" fmla="*/ 2381381 h 3540931"/>
                <a:gd name="connsiteX249" fmla="*/ 2767503 w 3125710"/>
                <a:gd name="connsiteY249" fmla="*/ 2378401 h 3540931"/>
                <a:gd name="connsiteX250" fmla="*/ 2773493 w 3125710"/>
                <a:gd name="connsiteY250" fmla="*/ 2372440 h 3540931"/>
                <a:gd name="connsiteX251" fmla="*/ 2773493 w 3125710"/>
                <a:gd name="connsiteY251" fmla="*/ 2369460 h 3540931"/>
                <a:gd name="connsiteX252" fmla="*/ 2785475 w 3125710"/>
                <a:gd name="connsiteY252" fmla="*/ 2366479 h 3540931"/>
                <a:gd name="connsiteX253" fmla="*/ 2102819 w 3125710"/>
                <a:gd name="connsiteY253" fmla="*/ 2354874 h 3540931"/>
                <a:gd name="connsiteX254" fmla="*/ 2118157 w 3125710"/>
                <a:gd name="connsiteY254" fmla="*/ 2362501 h 3540931"/>
                <a:gd name="connsiteX255" fmla="*/ 2121169 w 3125710"/>
                <a:gd name="connsiteY255" fmla="*/ 2377567 h 3540931"/>
                <a:gd name="connsiteX256" fmla="*/ 2232581 w 3125710"/>
                <a:gd name="connsiteY256" fmla="*/ 2464952 h 3540931"/>
                <a:gd name="connsiteX257" fmla="*/ 2229570 w 3125710"/>
                <a:gd name="connsiteY257" fmla="*/ 2483032 h 3540931"/>
                <a:gd name="connsiteX258" fmla="*/ 2214514 w 3125710"/>
                <a:gd name="connsiteY258" fmla="*/ 2480019 h 3540931"/>
                <a:gd name="connsiteX259" fmla="*/ 2106113 w 3125710"/>
                <a:gd name="connsiteY259" fmla="*/ 2395647 h 3540931"/>
                <a:gd name="connsiteX260" fmla="*/ 2085035 w 3125710"/>
                <a:gd name="connsiteY260" fmla="*/ 2389621 h 3540931"/>
                <a:gd name="connsiteX261" fmla="*/ 2102819 w 3125710"/>
                <a:gd name="connsiteY261" fmla="*/ 2354874 h 3540931"/>
                <a:gd name="connsiteX262" fmla="*/ 2244604 w 3125710"/>
                <a:gd name="connsiteY262" fmla="*/ 2212153 h 3540931"/>
                <a:gd name="connsiteX263" fmla="*/ 2249104 w 3125710"/>
                <a:gd name="connsiteY263" fmla="*/ 2213282 h 3540931"/>
                <a:gd name="connsiteX264" fmla="*/ 2261103 w 3125710"/>
                <a:gd name="connsiteY264" fmla="*/ 2216294 h 3540931"/>
                <a:gd name="connsiteX265" fmla="*/ 2264103 w 3125710"/>
                <a:gd name="connsiteY265" fmla="*/ 2219305 h 3540931"/>
                <a:gd name="connsiteX266" fmla="*/ 2267103 w 3125710"/>
                <a:gd name="connsiteY266" fmla="*/ 2231349 h 3540931"/>
                <a:gd name="connsiteX267" fmla="*/ 2267103 w 3125710"/>
                <a:gd name="connsiteY267" fmla="*/ 2237372 h 3540931"/>
                <a:gd name="connsiteX268" fmla="*/ 2267103 w 3125710"/>
                <a:gd name="connsiteY268" fmla="*/ 2243394 h 3540931"/>
                <a:gd name="connsiteX269" fmla="*/ 2264103 w 3125710"/>
                <a:gd name="connsiteY269" fmla="*/ 2246405 h 3540931"/>
                <a:gd name="connsiteX270" fmla="*/ 2303102 w 3125710"/>
                <a:gd name="connsiteY270" fmla="*/ 2363840 h 3540931"/>
                <a:gd name="connsiteX271" fmla="*/ 2297102 w 3125710"/>
                <a:gd name="connsiteY271" fmla="*/ 2381907 h 3540931"/>
                <a:gd name="connsiteX272" fmla="*/ 2279103 w 3125710"/>
                <a:gd name="connsiteY272" fmla="*/ 2372874 h 3540931"/>
                <a:gd name="connsiteX273" fmla="*/ 2243104 w 3125710"/>
                <a:gd name="connsiteY273" fmla="*/ 2255439 h 3540931"/>
                <a:gd name="connsiteX274" fmla="*/ 2234104 w 3125710"/>
                <a:gd name="connsiteY274" fmla="*/ 2252427 h 3540931"/>
                <a:gd name="connsiteX275" fmla="*/ 2231105 w 3125710"/>
                <a:gd name="connsiteY275" fmla="*/ 2246405 h 3540931"/>
                <a:gd name="connsiteX276" fmla="*/ 2225105 w 3125710"/>
                <a:gd name="connsiteY276" fmla="*/ 2237372 h 3540931"/>
                <a:gd name="connsiteX277" fmla="*/ 2225105 w 3125710"/>
                <a:gd name="connsiteY277" fmla="*/ 2231349 h 3540931"/>
                <a:gd name="connsiteX278" fmla="*/ 2228105 w 3125710"/>
                <a:gd name="connsiteY278" fmla="*/ 2222316 h 3540931"/>
                <a:gd name="connsiteX279" fmla="*/ 2234104 w 3125710"/>
                <a:gd name="connsiteY279" fmla="*/ 2216294 h 3540931"/>
                <a:gd name="connsiteX280" fmla="*/ 2240104 w 3125710"/>
                <a:gd name="connsiteY280" fmla="*/ 2213282 h 3540931"/>
                <a:gd name="connsiteX281" fmla="*/ 2244604 w 3125710"/>
                <a:gd name="connsiteY281" fmla="*/ 2212153 h 3540931"/>
                <a:gd name="connsiteX282" fmla="*/ 1845192 w 3125710"/>
                <a:gd name="connsiteY282" fmla="*/ 2183491 h 3540931"/>
                <a:gd name="connsiteX283" fmla="*/ 1885941 w 3125710"/>
                <a:gd name="connsiteY283" fmla="*/ 2204805 h 3540931"/>
                <a:gd name="connsiteX284" fmla="*/ 1922163 w 3125710"/>
                <a:gd name="connsiteY284" fmla="*/ 2429163 h 3540931"/>
                <a:gd name="connsiteX285" fmla="*/ 1922163 w 3125710"/>
                <a:gd name="connsiteY285" fmla="*/ 2438137 h 3540931"/>
                <a:gd name="connsiteX286" fmla="*/ 1931219 w 3125710"/>
                <a:gd name="connsiteY286" fmla="*/ 2444120 h 3540931"/>
                <a:gd name="connsiteX287" fmla="*/ 1940274 w 3125710"/>
                <a:gd name="connsiteY287" fmla="*/ 2456086 h 3540931"/>
                <a:gd name="connsiteX288" fmla="*/ 1943293 w 3125710"/>
                <a:gd name="connsiteY288" fmla="*/ 2465060 h 3540931"/>
                <a:gd name="connsiteX289" fmla="*/ 1946311 w 3125710"/>
                <a:gd name="connsiteY289" fmla="*/ 2471043 h 3540931"/>
                <a:gd name="connsiteX290" fmla="*/ 1949330 w 3125710"/>
                <a:gd name="connsiteY290" fmla="*/ 2486000 h 3540931"/>
                <a:gd name="connsiteX291" fmla="*/ 1940274 w 3125710"/>
                <a:gd name="connsiteY291" fmla="*/ 2515915 h 3540931"/>
                <a:gd name="connsiteX292" fmla="*/ 1931219 w 3125710"/>
                <a:gd name="connsiteY292" fmla="*/ 2527881 h 3540931"/>
                <a:gd name="connsiteX293" fmla="*/ 1925182 w 3125710"/>
                <a:gd name="connsiteY293" fmla="*/ 2533863 h 3540931"/>
                <a:gd name="connsiteX294" fmla="*/ 1919145 w 3125710"/>
                <a:gd name="connsiteY294" fmla="*/ 2536855 h 3540931"/>
                <a:gd name="connsiteX295" fmla="*/ 1910089 w 3125710"/>
                <a:gd name="connsiteY295" fmla="*/ 2539846 h 3540931"/>
                <a:gd name="connsiteX296" fmla="*/ 1904052 w 3125710"/>
                <a:gd name="connsiteY296" fmla="*/ 2542838 h 3540931"/>
                <a:gd name="connsiteX297" fmla="*/ 1894997 w 3125710"/>
                <a:gd name="connsiteY297" fmla="*/ 2545829 h 3540931"/>
                <a:gd name="connsiteX298" fmla="*/ 1888960 w 3125710"/>
                <a:gd name="connsiteY298" fmla="*/ 2545829 h 3540931"/>
                <a:gd name="connsiteX299" fmla="*/ 1873867 w 3125710"/>
                <a:gd name="connsiteY299" fmla="*/ 2542838 h 3540931"/>
                <a:gd name="connsiteX300" fmla="*/ 1864812 w 3125710"/>
                <a:gd name="connsiteY300" fmla="*/ 2539846 h 3540931"/>
                <a:gd name="connsiteX301" fmla="*/ 1858775 w 3125710"/>
                <a:gd name="connsiteY301" fmla="*/ 2536855 h 3540931"/>
                <a:gd name="connsiteX302" fmla="*/ 1852738 w 3125710"/>
                <a:gd name="connsiteY302" fmla="*/ 2533863 h 3540931"/>
                <a:gd name="connsiteX303" fmla="*/ 1846701 w 3125710"/>
                <a:gd name="connsiteY303" fmla="*/ 2527881 h 3540931"/>
                <a:gd name="connsiteX304" fmla="*/ 1837645 w 3125710"/>
                <a:gd name="connsiteY304" fmla="*/ 2518906 h 3540931"/>
                <a:gd name="connsiteX305" fmla="*/ 1834627 w 3125710"/>
                <a:gd name="connsiteY305" fmla="*/ 2509932 h 3540931"/>
                <a:gd name="connsiteX306" fmla="*/ 1831608 w 3125710"/>
                <a:gd name="connsiteY306" fmla="*/ 2503949 h 3540931"/>
                <a:gd name="connsiteX307" fmla="*/ 1831608 w 3125710"/>
                <a:gd name="connsiteY307" fmla="*/ 2471043 h 3540931"/>
                <a:gd name="connsiteX308" fmla="*/ 1837645 w 3125710"/>
                <a:gd name="connsiteY308" fmla="*/ 2456086 h 3540931"/>
                <a:gd name="connsiteX309" fmla="*/ 1846701 w 3125710"/>
                <a:gd name="connsiteY309" fmla="*/ 2444120 h 3540931"/>
                <a:gd name="connsiteX310" fmla="*/ 1855756 w 3125710"/>
                <a:gd name="connsiteY310" fmla="*/ 2435146 h 3540931"/>
                <a:gd name="connsiteX311" fmla="*/ 1822553 w 3125710"/>
                <a:gd name="connsiteY311" fmla="*/ 2222754 h 3540931"/>
                <a:gd name="connsiteX312" fmla="*/ 1845192 w 3125710"/>
                <a:gd name="connsiteY312" fmla="*/ 2183491 h 3540931"/>
                <a:gd name="connsiteX313" fmla="*/ 1381210 w 3125710"/>
                <a:gd name="connsiteY313" fmla="*/ 2174703 h 3540931"/>
                <a:gd name="connsiteX314" fmla="*/ 1404989 w 3125710"/>
                <a:gd name="connsiteY314" fmla="*/ 2183708 h 3540931"/>
                <a:gd name="connsiteX315" fmla="*/ 1404989 w 3125710"/>
                <a:gd name="connsiteY315" fmla="*/ 2231733 h 3540931"/>
                <a:gd name="connsiteX316" fmla="*/ 1302322 w 3125710"/>
                <a:gd name="connsiteY316" fmla="*/ 2447849 h 3540931"/>
                <a:gd name="connsiteX317" fmla="*/ 1260048 w 3125710"/>
                <a:gd name="connsiteY317" fmla="*/ 2543900 h 3540931"/>
                <a:gd name="connsiteX318" fmla="*/ 1238910 w 3125710"/>
                <a:gd name="connsiteY318" fmla="*/ 2435842 h 3540931"/>
                <a:gd name="connsiteX319" fmla="*/ 1359695 w 3125710"/>
                <a:gd name="connsiteY319" fmla="*/ 2183708 h 3540931"/>
                <a:gd name="connsiteX320" fmla="*/ 1381210 w 3125710"/>
                <a:gd name="connsiteY320" fmla="*/ 2174703 h 3540931"/>
                <a:gd name="connsiteX321" fmla="*/ 2500476 w 3125710"/>
                <a:gd name="connsiteY321" fmla="*/ 2121064 h 3540931"/>
                <a:gd name="connsiteX322" fmla="*/ 2514028 w 3125710"/>
                <a:gd name="connsiteY322" fmla="*/ 2129167 h 3540931"/>
                <a:gd name="connsiteX323" fmla="*/ 2502106 w 3125710"/>
                <a:gd name="connsiteY323" fmla="*/ 2162332 h 3540931"/>
                <a:gd name="connsiteX324" fmla="*/ 2454419 w 3125710"/>
                <a:gd name="connsiteY324" fmla="*/ 2307050 h 3540931"/>
                <a:gd name="connsiteX325" fmla="*/ 2433556 w 3125710"/>
                <a:gd name="connsiteY325" fmla="*/ 2298005 h 3540931"/>
                <a:gd name="connsiteX326" fmla="*/ 2478262 w 3125710"/>
                <a:gd name="connsiteY326" fmla="*/ 2153287 h 3540931"/>
                <a:gd name="connsiteX327" fmla="*/ 2500476 w 3125710"/>
                <a:gd name="connsiteY327" fmla="*/ 2121064 h 3540931"/>
                <a:gd name="connsiteX328" fmla="*/ 356526 w 3125710"/>
                <a:gd name="connsiteY328" fmla="*/ 2011637 h 3540931"/>
                <a:gd name="connsiteX329" fmla="*/ 368354 w 3125710"/>
                <a:gd name="connsiteY329" fmla="*/ 2020637 h 3540931"/>
                <a:gd name="connsiteX330" fmla="*/ 380182 w 3125710"/>
                <a:gd name="connsiteY330" fmla="*/ 2086634 h 3540931"/>
                <a:gd name="connsiteX331" fmla="*/ 386097 w 3125710"/>
                <a:gd name="connsiteY331" fmla="*/ 2089634 h 3540931"/>
                <a:gd name="connsiteX332" fmla="*/ 389054 w 3125710"/>
                <a:gd name="connsiteY332" fmla="*/ 2092633 h 3540931"/>
                <a:gd name="connsiteX333" fmla="*/ 392011 w 3125710"/>
                <a:gd name="connsiteY333" fmla="*/ 2092633 h 3540931"/>
                <a:gd name="connsiteX334" fmla="*/ 394968 w 3125710"/>
                <a:gd name="connsiteY334" fmla="*/ 2101633 h 3540931"/>
                <a:gd name="connsiteX335" fmla="*/ 394968 w 3125710"/>
                <a:gd name="connsiteY335" fmla="*/ 2104633 h 3540931"/>
                <a:gd name="connsiteX336" fmla="*/ 392011 w 3125710"/>
                <a:gd name="connsiteY336" fmla="*/ 2113632 h 3540931"/>
                <a:gd name="connsiteX337" fmla="*/ 389054 w 3125710"/>
                <a:gd name="connsiteY337" fmla="*/ 2116632 h 3540931"/>
                <a:gd name="connsiteX338" fmla="*/ 383139 w 3125710"/>
                <a:gd name="connsiteY338" fmla="*/ 2119632 h 3540931"/>
                <a:gd name="connsiteX339" fmla="*/ 377225 w 3125710"/>
                <a:gd name="connsiteY339" fmla="*/ 2119632 h 3540931"/>
                <a:gd name="connsiteX340" fmla="*/ 371311 w 3125710"/>
                <a:gd name="connsiteY340" fmla="*/ 2116632 h 3540931"/>
                <a:gd name="connsiteX341" fmla="*/ 365397 w 3125710"/>
                <a:gd name="connsiteY341" fmla="*/ 2113632 h 3540931"/>
                <a:gd name="connsiteX342" fmla="*/ 362440 w 3125710"/>
                <a:gd name="connsiteY342" fmla="*/ 2104633 h 3540931"/>
                <a:gd name="connsiteX343" fmla="*/ 362440 w 3125710"/>
                <a:gd name="connsiteY343" fmla="*/ 2101633 h 3540931"/>
                <a:gd name="connsiteX344" fmla="*/ 362440 w 3125710"/>
                <a:gd name="connsiteY344" fmla="*/ 2095633 h 3540931"/>
                <a:gd name="connsiteX345" fmla="*/ 350612 w 3125710"/>
                <a:gd name="connsiteY345" fmla="*/ 2023637 h 3540931"/>
                <a:gd name="connsiteX346" fmla="*/ 356526 w 3125710"/>
                <a:gd name="connsiteY346" fmla="*/ 2011637 h 3540931"/>
                <a:gd name="connsiteX347" fmla="*/ 186981 w 3125710"/>
                <a:gd name="connsiteY347" fmla="*/ 1985959 h 3540931"/>
                <a:gd name="connsiteX348" fmla="*/ 187355 w 3125710"/>
                <a:gd name="connsiteY348" fmla="*/ 1999800 h 3540931"/>
                <a:gd name="connsiteX349" fmla="*/ 145460 w 3125710"/>
                <a:gd name="connsiteY349" fmla="*/ 2047680 h 3540931"/>
                <a:gd name="connsiteX350" fmla="*/ 142467 w 3125710"/>
                <a:gd name="connsiteY350" fmla="*/ 2047680 h 3540931"/>
                <a:gd name="connsiteX351" fmla="*/ 142467 w 3125710"/>
                <a:gd name="connsiteY351" fmla="*/ 2050673 h 3540931"/>
                <a:gd name="connsiteX352" fmla="*/ 142467 w 3125710"/>
                <a:gd name="connsiteY352" fmla="*/ 2053665 h 3540931"/>
                <a:gd name="connsiteX353" fmla="*/ 142467 w 3125710"/>
                <a:gd name="connsiteY353" fmla="*/ 2056658 h 3540931"/>
                <a:gd name="connsiteX354" fmla="*/ 139475 w 3125710"/>
                <a:gd name="connsiteY354" fmla="*/ 2059650 h 3540931"/>
                <a:gd name="connsiteX355" fmla="*/ 136482 w 3125710"/>
                <a:gd name="connsiteY355" fmla="*/ 2062643 h 3540931"/>
                <a:gd name="connsiteX356" fmla="*/ 130497 w 3125710"/>
                <a:gd name="connsiteY356" fmla="*/ 2065635 h 3540931"/>
                <a:gd name="connsiteX357" fmla="*/ 124512 w 3125710"/>
                <a:gd name="connsiteY357" fmla="*/ 2065635 h 3540931"/>
                <a:gd name="connsiteX358" fmla="*/ 121520 w 3125710"/>
                <a:gd name="connsiteY358" fmla="*/ 2065635 h 3540931"/>
                <a:gd name="connsiteX359" fmla="*/ 118527 w 3125710"/>
                <a:gd name="connsiteY359" fmla="*/ 2062643 h 3540931"/>
                <a:gd name="connsiteX360" fmla="*/ 115535 w 3125710"/>
                <a:gd name="connsiteY360" fmla="*/ 2062643 h 3540931"/>
                <a:gd name="connsiteX361" fmla="*/ 115535 w 3125710"/>
                <a:gd name="connsiteY361" fmla="*/ 2059650 h 3540931"/>
                <a:gd name="connsiteX362" fmla="*/ 112542 w 3125710"/>
                <a:gd name="connsiteY362" fmla="*/ 2059650 h 3540931"/>
                <a:gd name="connsiteX363" fmla="*/ 112542 w 3125710"/>
                <a:gd name="connsiteY363" fmla="*/ 2056658 h 3540931"/>
                <a:gd name="connsiteX364" fmla="*/ 109550 w 3125710"/>
                <a:gd name="connsiteY364" fmla="*/ 2053665 h 3540931"/>
                <a:gd name="connsiteX365" fmla="*/ 109550 w 3125710"/>
                <a:gd name="connsiteY365" fmla="*/ 2050673 h 3540931"/>
                <a:gd name="connsiteX366" fmla="*/ 109550 w 3125710"/>
                <a:gd name="connsiteY366" fmla="*/ 2047680 h 3540931"/>
                <a:gd name="connsiteX367" fmla="*/ 112542 w 3125710"/>
                <a:gd name="connsiteY367" fmla="*/ 2044688 h 3540931"/>
                <a:gd name="connsiteX368" fmla="*/ 112542 w 3125710"/>
                <a:gd name="connsiteY368" fmla="*/ 2041695 h 3540931"/>
                <a:gd name="connsiteX369" fmla="*/ 112542 w 3125710"/>
                <a:gd name="connsiteY369" fmla="*/ 2038702 h 3540931"/>
                <a:gd name="connsiteX370" fmla="*/ 121520 w 3125710"/>
                <a:gd name="connsiteY370" fmla="*/ 2032717 h 3540931"/>
                <a:gd name="connsiteX371" fmla="*/ 124512 w 3125710"/>
                <a:gd name="connsiteY371" fmla="*/ 2032717 h 3540931"/>
                <a:gd name="connsiteX372" fmla="*/ 127505 w 3125710"/>
                <a:gd name="connsiteY372" fmla="*/ 2032717 h 3540931"/>
                <a:gd name="connsiteX373" fmla="*/ 133490 w 3125710"/>
                <a:gd name="connsiteY373" fmla="*/ 2032717 h 3540931"/>
                <a:gd name="connsiteX374" fmla="*/ 175385 w 3125710"/>
                <a:gd name="connsiteY374" fmla="*/ 1987830 h 3540931"/>
                <a:gd name="connsiteX375" fmla="*/ 186981 w 3125710"/>
                <a:gd name="connsiteY375" fmla="*/ 1985959 h 3540931"/>
                <a:gd name="connsiteX376" fmla="*/ 480341 w 3125710"/>
                <a:gd name="connsiteY376" fmla="*/ 1925975 h 3540931"/>
                <a:gd name="connsiteX377" fmla="*/ 486387 w 3125710"/>
                <a:gd name="connsiteY377" fmla="*/ 1930827 h 3540931"/>
                <a:gd name="connsiteX378" fmla="*/ 552894 w 3125710"/>
                <a:gd name="connsiteY378" fmla="*/ 1978604 h 3540931"/>
                <a:gd name="connsiteX379" fmla="*/ 571032 w 3125710"/>
                <a:gd name="connsiteY379" fmla="*/ 1978604 h 3540931"/>
                <a:gd name="connsiteX380" fmla="*/ 577078 w 3125710"/>
                <a:gd name="connsiteY380" fmla="*/ 1987562 h 3540931"/>
                <a:gd name="connsiteX381" fmla="*/ 580101 w 3125710"/>
                <a:gd name="connsiteY381" fmla="*/ 1993535 h 3540931"/>
                <a:gd name="connsiteX382" fmla="*/ 580101 w 3125710"/>
                <a:gd name="connsiteY382" fmla="*/ 1999507 h 3540931"/>
                <a:gd name="connsiteX383" fmla="*/ 580101 w 3125710"/>
                <a:gd name="connsiteY383" fmla="*/ 2002493 h 3540931"/>
                <a:gd name="connsiteX384" fmla="*/ 574055 w 3125710"/>
                <a:gd name="connsiteY384" fmla="*/ 2011451 h 3540931"/>
                <a:gd name="connsiteX385" fmla="*/ 564986 w 3125710"/>
                <a:gd name="connsiteY385" fmla="*/ 2017423 h 3540931"/>
                <a:gd name="connsiteX386" fmla="*/ 552894 w 3125710"/>
                <a:gd name="connsiteY386" fmla="*/ 2014437 h 3540931"/>
                <a:gd name="connsiteX387" fmla="*/ 549870 w 3125710"/>
                <a:gd name="connsiteY387" fmla="*/ 2011451 h 3540931"/>
                <a:gd name="connsiteX388" fmla="*/ 543824 w 3125710"/>
                <a:gd name="connsiteY388" fmla="*/ 2005479 h 3540931"/>
                <a:gd name="connsiteX389" fmla="*/ 540801 w 3125710"/>
                <a:gd name="connsiteY389" fmla="*/ 1996521 h 3540931"/>
                <a:gd name="connsiteX390" fmla="*/ 540801 w 3125710"/>
                <a:gd name="connsiteY390" fmla="*/ 1993535 h 3540931"/>
                <a:gd name="connsiteX391" fmla="*/ 471272 w 3125710"/>
                <a:gd name="connsiteY391" fmla="*/ 1939785 h 3540931"/>
                <a:gd name="connsiteX392" fmla="*/ 474295 w 3125710"/>
                <a:gd name="connsiteY392" fmla="*/ 1927841 h 3540931"/>
                <a:gd name="connsiteX393" fmla="*/ 480341 w 3125710"/>
                <a:gd name="connsiteY393" fmla="*/ 1925975 h 3540931"/>
                <a:gd name="connsiteX394" fmla="*/ 100503 w 3125710"/>
                <a:gd name="connsiteY394" fmla="*/ 1880500 h 3540931"/>
                <a:gd name="connsiteX395" fmla="*/ 109552 w 3125710"/>
                <a:gd name="connsiteY395" fmla="*/ 1889500 h 3540931"/>
                <a:gd name="connsiteX396" fmla="*/ 97486 w 3125710"/>
                <a:gd name="connsiteY396" fmla="*/ 1898499 h 3540931"/>
                <a:gd name="connsiteX397" fmla="*/ 31126 w 3125710"/>
                <a:gd name="connsiteY397" fmla="*/ 1913499 h 3540931"/>
                <a:gd name="connsiteX398" fmla="*/ 3978 w 3125710"/>
                <a:gd name="connsiteY398" fmla="*/ 1922499 h 3540931"/>
                <a:gd name="connsiteX399" fmla="*/ 22077 w 3125710"/>
                <a:gd name="connsiteY399" fmla="*/ 1898499 h 3540931"/>
                <a:gd name="connsiteX400" fmla="*/ 100503 w 3125710"/>
                <a:gd name="connsiteY400" fmla="*/ 1880500 h 3540931"/>
                <a:gd name="connsiteX401" fmla="*/ 1142923 w 3125710"/>
                <a:gd name="connsiteY401" fmla="*/ 1829491 h 3540931"/>
                <a:gd name="connsiteX402" fmla="*/ 1176006 w 3125710"/>
                <a:gd name="connsiteY402" fmla="*/ 1862372 h 3540931"/>
                <a:gd name="connsiteX403" fmla="*/ 1142923 w 3125710"/>
                <a:gd name="connsiteY403" fmla="*/ 1892264 h 3540931"/>
                <a:gd name="connsiteX404" fmla="*/ 794050 w 3125710"/>
                <a:gd name="connsiteY404" fmla="*/ 1969982 h 3540931"/>
                <a:gd name="connsiteX405" fmla="*/ 742922 w 3125710"/>
                <a:gd name="connsiteY405" fmla="*/ 2005852 h 3540931"/>
                <a:gd name="connsiteX406" fmla="*/ 742922 w 3125710"/>
                <a:gd name="connsiteY406" fmla="*/ 1895253 h 3540931"/>
                <a:gd name="connsiteX407" fmla="*/ 779013 w 3125710"/>
                <a:gd name="connsiteY407" fmla="*/ 1907210 h 3540931"/>
                <a:gd name="connsiteX408" fmla="*/ 1142923 w 3125710"/>
                <a:gd name="connsiteY408" fmla="*/ 1829491 h 3540931"/>
                <a:gd name="connsiteX409" fmla="*/ 500460 w 3125710"/>
                <a:gd name="connsiteY409" fmla="*/ 1816859 h 3540931"/>
                <a:gd name="connsiteX410" fmla="*/ 573012 w 3125710"/>
                <a:gd name="connsiteY410" fmla="*/ 1825800 h 3540931"/>
                <a:gd name="connsiteX411" fmla="*/ 576036 w 3125710"/>
                <a:gd name="connsiteY411" fmla="*/ 1822820 h 3540931"/>
                <a:gd name="connsiteX412" fmla="*/ 582082 w 3125710"/>
                <a:gd name="connsiteY412" fmla="*/ 1819840 h 3540931"/>
                <a:gd name="connsiteX413" fmla="*/ 588128 w 3125710"/>
                <a:gd name="connsiteY413" fmla="*/ 1819840 h 3540931"/>
                <a:gd name="connsiteX414" fmla="*/ 594174 w 3125710"/>
                <a:gd name="connsiteY414" fmla="*/ 1819840 h 3540931"/>
                <a:gd name="connsiteX415" fmla="*/ 597197 w 3125710"/>
                <a:gd name="connsiteY415" fmla="*/ 1825800 h 3540931"/>
                <a:gd name="connsiteX416" fmla="*/ 603243 w 3125710"/>
                <a:gd name="connsiteY416" fmla="*/ 1831761 h 3540931"/>
                <a:gd name="connsiteX417" fmla="*/ 603243 w 3125710"/>
                <a:gd name="connsiteY417" fmla="*/ 1837722 h 3540931"/>
                <a:gd name="connsiteX418" fmla="*/ 600220 w 3125710"/>
                <a:gd name="connsiteY418" fmla="*/ 1843683 h 3540931"/>
                <a:gd name="connsiteX419" fmla="*/ 597197 w 3125710"/>
                <a:gd name="connsiteY419" fmla="*/ 1846664 h 3540931"/>
                <a:gd name="connsiteX420" fmla="*/ 591151 w 3125710"/>
                <a:gd name="connsiteY420" fmla="*/ 1849644 h 3540931"/>
                <a:gd name="connsiteX421" fmla="*/ 585105 w 3125710"/>
                <a:gd name="connsiteY421" fmla="*/ 1849644 h 3540931"/>
                <a:gd name="connsiteX422" fmla="*/ 579059 w 3125710"/>
                <a:gd name="connsiteY422" fmla="*/ 1849644 h 3540931"/>
                <a:gd name="connsiteX423" fmla="*/ 573012 w 3125710"/>
                <a:gd name="connsiteY423" fmla="*/ 1843683 h 3540931"/>
                <a:gd name="connsiteX424" fmla="*/ 497437 w 3125710"/>
                <a:gd name="connsiteY424" fmla="*/ 1834742 h 3540931"/>
                <a:gd name="connsiteX425" fmla="*/ 491391 w 3125710"/>
                <a:gd name="connsiteY425" fmla="*/ 1825800 h 3540931"/>
                <a:gd name="connsiteX426" fmla="*/ 500460 w 3125710"/>
                <a:gd name="connsiteY426" fmla="*/ 1816859 h 3540931"/>
                <a:gd name="connsiteX427" fmla="*/ 2318958 w 3125710"/>
                <a:gd name="connsiteY427" fmla="*/ 1757284 h 3540931"/>
                <a:gd name="connsiteX428" fmla="*/ 2343810 w 3125710"/>
                <a:gd name="connsiteY428" fmla="*/ 1760281 h 3540931"/>
                <a:gd name="connsiteX429" fmla="*/ 2557681 w 3125710"/>
                <a:gd name="connsiteY429" fmla="*/ 1874167 h 3540931"/>
                <a:gd name="connsiteX430" fmla="*/ 2572743 w 3125710"/>
                <a:gd name="connsiteY430" fmla="*/ 1865176 h 3540931"/>
                <a:gd name="connsiteX431" fmla="*/ 2596841 w 3125710"/>
                <a:gd name="connsiteY431" fmla="*/ 1859182 h 3540931"/>
                <a:gd name="connsiteX432" fmla="*/ 2599853 w 3125710"/>
                <a:gd name="connsiteY432" fmla="*/ 1859182 h 3540931"/>
                <a:gd name="connsiteX433" fmla="*/ 2626964 w 3125710"/>
                <a:gd name="connsiteY433" fmla="*/ 1868173 h 3540931"/>
                <a:gd name="connsiteX434" fmla="*/ 2639013 w 3125710"/>
                <a:gd name="connsiteY434" fmla="*/ 1877164 h 3540931"/>
                <a:gd name="connsiteX435" fmla="*/ 2654074 w 3125710"/>
                <a:gd name="connsiteY435" fmla="*/ 1901139 h 3540931"/>
                <a:gd name="connsiteX436" fmla="*/ 2657086 w 3125710"/>
                <a:gd name="connsiteY436" fmla="*/ 1916124 h 3540931"/>
                <a:gd name="connsiteX437" fmla="*/ 2651062 w 3125710"/>
                <a:gd name="connsiteY437" fmla="*/ 1937103 h 3540931"/>
                <a:gd name="connsiteX438" fmla="*/ 2639013 w 3125710"/>
                <a:gd name="connsiteY438" fmla="*/ 1955085 h 3540931"/>
                <a:gd name="connsiteX439" fmla="*/ 2620939 w 3125710"/>
                <a:gd name="connsiteY439" fmla="*/ 1967073 h 3540931"/>
                <a:gd name="connsiteX440" fmla="*/ 2599853 w 3125710"/>
                <a:gd name="connsiteY440" fmla="*/ 1973067 h 3540931"/>
                <a:gd name="connsiteX441" fmla="*/ 2596841 w 3125710"/>
                <a:gd name="connsiteY441" fmla="*/ 1973067 h 3540931"/>
                <a:gd name="connsiteX442" fmla="*/ 2566718 w 3125710"/>
                <a:gd name="connsiteY442" fmla="*/ 1964076 h 3540931"/>
                <a:gd name="connsiteX443" fmla="*/ 2554669 w 3125710"/>
                <a:gd name="connsiteY443" fmla="*/ 1955085 h 3540931"/>
                <a:gd name="connsiteX444" fmla="*/ 2545632 w 3125710"/>
                <a:gd name="connsiteY444" fmla="*/ 1940100 h 3540931"/>
                <a:gd name="connsiteX445" fmla="*/ 2310674 w 3125710"/>
                <a:gd name="connsiteY445" fmla="*/ 1817224 h 3540931"/>
                <a:gd name="connsiteX446" fmla="*/ 2298625 w 3125710"/>
                <a:gd name="connsiteY446" fmla="*/ 1772269 h 3540931"/>
                <a:gd name="connsiteX447" fmla="*/ 2318958 w 3125710"/>
                <a:gd name="connsiteY447" fmla="*/ 1757284 h 3540931"/>
                <a:gd name="connsiteX448" fmla="*/ 2948564 w 3125710"/>
                <a:gd name="connsiteY448" fmla="*/ 1747433 h 3540931"/>
                <a:gd name="connsiteX449" fmla="*/ 2954626 w 3125710"/>
                <a:gd name="connsiteY449" fmla="*/ 1753540 h 3540931"/>
                <a:gd name="connsiteX450" fmla="*/ 2957656 w 3125710"/>
                <a:gd name="connsiteY450" fmla="*/ 1799342 h 3540931"/>
                <a:gd name="connsiteX451" fmla="*/ 2960687 w 3125710"/>
                <a:gd name="connsiteY451" fmla="*/ 1802395 h 3540931"/>
                <a:gd name="connsiteX452" fmla="*/ 2963717 w 3125710"/>
                <a:gd name="connsiteY452" fmla="*/ 1805449 h 3540931"/>
                <a:gd name="connsiteX453" fmla="*/ 2963717 w 3125710"/>
                <a:gd name="connsiteY453" fmla="*/ 1811556 h 3540931"/>
                <a:gd name="connsiteX454" fmla="*/ 2963717 w 3125710"/>
                <a:gd name="connsiteY454" fmla="*/ 1814609 h 3540931"/>
                <a:gd name="connsiteX455" fmla="*/ 2960687 w 3125710"/>
                <a:gd name="connsiteY455" fmla="*/ 1817663 h 3540931"/>
                <a:gd name="connsiteX456" fmla="*/ 2957656 w 3125710"/>
                <a:gd name="connsiteY456" fmla="*/ 1820716 h 3540931"/>
                <a:gd name="connsiteX457" fmla="*/ 2954626 w 3125710"/>
                <a:gd name="connsiteY457" fmla="*/ 1820716 h 3540931"/>
                <a:gd name="connsiteX458" fmla="*/ 2951595 w 3125710"/>
                <a:gd name="connsiteY458" fmla="*/ 1820716 h 3540931"/>
                <a:gd name="connsiteX459" fmla="*/ 2948564 w 3125710"/>
                <a:gd name="connsiteY459" fmla="*/ 1817663 h 3540931"/>
                <a:gd name="connsiteX460" fmla="*/ 2945534 w 3125710"/>
                <a:gd name="connsiteY460" fmla="*/ 1814609 h 3540931"/>
                <a:gd name="connsiteX461" fmla="*/ 2942503 w 3125710"/>
                <a:gd name="connsiteY461" fmla="*/ 1814609 h 3540931"/>
                <a:gd name="connsiteX462" fmla="*/ 2942503 w 3125710"/>
                <a:gd name="connsiteY462" fmla="*/ 1808502 h 3540931"/>
                <a:gd name="connsiteX463" fmla="*/ 2945534 w 3125710"/>
                <a:gd name="connsiteY463" fmla="*/ 1802395 h 3540931"/>
                <a:gd name="connsiteX464" fmla="*/ 2942503 w 3125710"/>
                <a:gd name="connsiteY464" fmla="*/ 1753540 h 3540931"/>
                <a:gd name="connsiteX465" fmla="*/ 2948564 w 3125710"/>
                <a:gd name="connsiteY465" fmla="*/ 1747433 h 3540931"/>
                <a:gd name="connsiteX466" fmla="*/ 2830927 w 3125710"/>
                <a:gd name="connsiteY466" fmla="*/ 1714763 h 3540931"/>
                <a:gd name="connsiteX467" fmla="*/ 2840018 w 3125710"/>
                <a:gd name="connsiteY467" fmla="*/ 1714763 h 3540931"/>
                <a:gd name="connsiteX468" fmla="*/ 2840018 w 3125710"/>
                <a:gd name="connsiteY468" fmla="*/ 1723611 h 3540931"/>
                <a:gd name="connsiteX469" fmla="*/ 2806682 w 3125710"/>
                <a:gd name="connsiteY469" fmla="*/ 1750157 h 3540931"/>
                <a:gd name="connsiteX470" fmla="*/ 2806682 w 3125710"/>
                <a:gd name="connsiteY470" fmla="*/ 1753106 h 3540931"/>
                <a:gd name="connsiteX471" fmla="*/ 2803652 w 3125710"/>
                <a:gd name="connsiteY471" fmla="*/ 1753106 h 3540931"/>
                <a:gd name="connsiteX472" fmla="*/ 2803652 w 3125710"/>
                <a:gd name="connsiteY472" fmla="*/ 1756056 h 3540931"/>
                <a:gd name="connsiteX473" fmla="*/ 2800621 w 3125710"/>
                <a:gd name="connsiteY473" fmla="*/ 1759005 h 3540931"/>
                <a:gd name="connsiteX474" fmla="*/ 2794560 w 3125710"/>
                <a:gd name="connsiteY474" fmla="*/ 1759005 h 3540931"/>
                <a:gd name="connsiteX475" fmla="*/ 2791530 w 3125710"/>
                <a:gd name="connsiteY475" fmla="*/ 1759005 h 3540931"/>
                <a:gd name="connsiteX476" fmla="*/ 2788499 w 3125710"/>
                <a:gd name="connsiteY476" fmla="*/ 1759005 h 3540931"/>
                <a:gd name="connsiteX477" fmla="*/ 2785469 w 3125710"/>
                <a:gd name="connsiteY477" fmla="*/ 1756056 h 3540931"/>
                <a:gd name="connsiteX478" fmla="*/ 2785469 w 3125710"/>
                <a:gd name="connsiteY478" fmla="*/ 1753106 h 3540931"/>
                <a:gd name="connsiteX479" fmla="*/ 2782438 w 3125710"/>
                <a:gd name="connsiteY479" fmla="*/ 1753106 h 3540931"/>
                <a:gd name="connsiteX480" fmla="*/ 2782438 w 3125710"/>
                <a:gd name="connsiteY480" fmla="*/ 1750157 h 3540931"/>
                <a:gd name="connsiteX481" fmla="*/ 2782438 w 3125710"/>
                <a:gd name="connsiteY481" fmla="*/ 1747207 h 3540931"/>
                <a:gd name="connsiteX482" fmla="*/ 2785469 w 3125710"/>
                <a:gd name="connsiteY482" fmla="*/ 1744258 h 3540931"/>
                <a:gd name="connsiteX483" fmla="*/ 2785469 w 3125710"/>
                <a:gd name="connsiteY483" fmla="*/ 1741308 h 3540931"/>
                <a:gd name="connsiteX484" fmla="*/ 2791530 w 3125710"/>
                <a:gd name="connsiteY484" fmla="*/ 1738359 h 3540931"/>
                <a:gd name="connsiteX485" fmla="*/ 2794560 w 3125710"/>
                <a:gd name="connsiteY485" fmla="*/ 1738359 h 3540931"/>
                <a:gd name="connsiteX486" fmla="*/ 2797591 w 3125710"/>
                <a:gd name="connsiteY486" fmla="*/ 1738359 h 3540931"/>
                <a:gd name="connsiteX487" fmla="*/ 2800621 w 3125710"/>
                <a:gd name="connsiteY487" fmla="*/ 1738359 h 3540931"/>
                <a:gd name="connsiteX488" fmla="*/ 2830927 w 3125710"/>
                <a:gd name="connsiteY488" fmla="*/ 1714763 h 3540931"/>
                <a:gd name="connsiteX489" fmla="*/ 3031464 w 3125710"/>
                <a:gd name="connsiteY489" fmla="*/ 1703079 h 3540931"/>
                <a:gd name="connsiteX490" fmla="*/ 3037501 w 3125710"/>
                <a:gd name="connsiteY490" fmla="*/ 1706098 h 3540931"/>
                <a:gd name="connsiteX491" fmla="*/ 3076742 w 3125710"/>
                <a:gd name="connsiteY491" fmla="*/ 1745338 h 3540931"/>
                <a:gd name="connsiteX492" fmla="*/ 3088816 w 3125710"/>
                <a:gd name="connsiteY492" fmla="*/ 1745338 h 3540931"/>
                <a:gd name="connsiteX493" fmla="*/ 3091835 w 3125710"/>
                <a:gd name="connsiteY493" fmla="*/ 1754394 h 3540931"/>
                <a:gd name="connsiteX494" fmla="*/ 3091835 w 3125710"/>
                <a:gd name="connsiteY494" fmla="*/ 1757413 h 3540931"/>
                <a:gd name="connsiteX495" fmla="*/ 3091835 w 3125710"/>
                <a:gd name="connsiteY495" fmla="*/ 1760431 h 3540931"/>
                <a:gd name="connsiteX496" fmla="*/ 3091835 w 3125710"/>
                <a:gd name="connsiteY496" fmla="*/ 1763450 h 3540931"/>
                <a:gd name="connsiteX497" fmla="*/ 3085798 w 3125710"/>
                <a:gd name="connsiteY497" fmla="*/ 1769487 h 3540931"/>
                <a:gd name="connsiteX498" fmla="*/ 3079761 w 3125710"/>
                <a:gd name="connsiteY498" fmla="*/ 1772505 h 3540931"/>
                <a:gd name="connsiteX499" fmla="*/ 3073724 w 3125710"/>
                <a:gd name="connsiteY499" fmla="*/ 1769487 h 3540931"/>
                <a:gd name="connsiteX500" fmla="*/ 3070705 w 3125710"/>
                <a:gd name="connsiteY500" fmla="*/ 1766468 h 3540931"/>
                <a:gd name="connsiteX501" fmla="*/ 3067687 w 3125710"/>
                <a:gd name="connsiteY501" fmla="*/ 1763450 h 3540931"/>
                <a:gd name="connsiteX502" fmla="*/ 3067687 w 3125710"/>
                <a:gd name="connsiteY502" fmla="*/ 1754394 h 3540931"/>
                <a:gd name="connsiteX503" fmla="*/ 3028446 w 3125710"/>
                <a:gd name="connsiteY503" fmla="*/ 1712135 h 3540931"/>
                <a:gd name="connsiteX504" fmla="*/ 3031464 w 3125710"/>
                <a:gd name="connsiteY504" fmla="*/ 1703079 h 3540931"/>
                <a:gd name="connsiteX505" fmla="*/ 552423 w 3125710"/>
                <a:gd name="connsiteY505" fmla="*/ 1697293 h 3540931"/>
                <a:gd name="connsiteX506" fmla="*/ 555429 w 3125710"/>
                <a:gd name="connsiteY506" fmla="*/ 1697293 h 3540931"/>
                <a:gd name="connsiteX507" fmla="*/ 564447 w 3125710"/>
                <a:gd name="connsiteY507" fmla="*/ 1697293 h 3540931"/>
                <a:gd name="connsiteX508" fmla="*/ 567454 w 3125710"/>
                <a:gd name="connsiteY508" fmla="*/ 1700306 h 3540931"/>
                <a:gd name="connsiteX509" fmla="*/ 570460 w 3125710"/>
                <a:gd name="connsiteY509" fmla="*/ 1706333 h 3540931"/>
                <a:gd name="connsiteX510" fmla="*/ 570460 w 3125710"/>
                <a:gd name="connsiteY510" fmla="*/ 1712360 h 3540931"/>
                <a:gd name="connsiteX511" fmla="*/ 567454 w 3125710"/>
                <a:gd name="connsiteY511" fmla="*/ 1718386 h 3540931"/>
                <a:gd name="connsiteX512" fmla="*/ 564447 w 3125710"/>
                <a:gd name="connsiteY512" fmla="*/ 1724413 h 3540931"/>
                <a:gd name="connsiteX513" fmla="*/ 555429 w 3125710"/>
                <a:gd name="connsiteY513" fmla="*/ 1727426 h 3540931"/>
                <a:gd name="connsiteX514" fmla="*/ 552423 w 3125710"/>
                <a:gd name="connsiteY514" fmla="*/ 1727426 h 3540931"/>
                <a:gd name="connsiteX515" fmla="*/ 546410 w 3125710"/>
                <a:gd name="connsiteY515" fmla="*/ 1724413 h 3540931"/>
                <a:gd name="connsiteX516" fmla="*/ 480274 w 3125710"/>
                <a:gd name="connsiteY516" fmla="*/ 1742493 h 3540931"/>
                <a:gd name="connsiteX517" fmla="*/ 468249 w 3125710"/>
                <a:gd name="connsiteY517" fmla="*/ 1739480 h 3540931"/>
                <a:gd name="connsiteX518" fmla="*/ 474261 w 3125710"/>
                <a:gd name="connsiteY518" fmla="*/ 1727426 h 3540931"/>
                <a:gd name="connsiteX519" fmla="*/ 540398 w 3125710"/>
                <a:gd name="connsiteY519" fmla="*/ 1709346 h 3540931"/>
                <a:gd name="connsiteX520" fmla="*/ 540398 w 3125710"/>
                <a:gd name="connsiteY520" fmla="*/ 1703320 h 3540931"/>
                <a:gd name="connsiteX521" fmla="*/ 543404 w 3125710"/>
                <a:gd name="connsiteY521" fmla="*/ 1700306 h 3540931"/>
                <a:gd name="connsiteX522" fmla="*/ 552423 w 3125710"/>
                <a:gd name="connsiteY522" fmla="*/ 1697293 h 3540931"/>
                <a:gd name="connsiteX523" fmla="*/ 44916 w 3125710"/>
                <a:gd name="connsiteY523" fmla="*/ 1687082 h 3540931"/>
                <a:gd name="connsiteX524" fmla="*/ 55782 w 3125710"/>
                <a:gd name="connsiteY524" fmla="*/ 1693906 h 3540931"/>
                <a:gd name="connsiteX525" fmla="*/ 58767 w 3125710"/>
                <a:gd name="connsiteY525" fmla="*/ 1702819 h 3540931"/>
                <a:gd name="connsiteX526" fmla="*/ 139350 w 3125710"/>
                <a:gd name="connsiteY526" fmla="*/ 1768179 h 3540931"/>
                <a:gd name="connsiteX527" fmla="*/ 139350 w 3125710"/>
                <a:gd name="connsiteY527" fmla="*/ 1780063 h 3540931"/>
                <a:gd name="connsiteX528" fmla="*/ 127412 w 3125710"/>
                <a:gd name="connsiteY528" fmla="*/ 1780063 h 3540931"/>
                <a:gd name="connsiteX529" fmla="*/ 46828 w 3125710"/>
                <a:gd name="connsiteY529" fmla="*/ 1717673 h 3540931"/>
                <a:gd name="connsiteX530" fmla="*/ 31906 w 3125710"/>
                <a:gd name="connsiteY530" fmla="*/ 1711731 h 3540931"/>
                <a:gd name="connsiteX531" fmla="*/ 44916 w 3125710"/>
                <a:gd name="connsiteY531" fmla="*/ 1687082 h 3540931"/>
                <a:gd name="connsiteX532" fmla="*/ 2767456 w 3125710"/>
                <a:gd name="connsiteY532" fmla="*/ 1634810 h 3540931"/>
                <a:gd name="connsiteX533" fmla="*/ 2794826 w 3125710"/>
                <a:gd name="connsiteY533" fmla="*/ 1636739 h 3540931"/>
                <a:gd name="connsiteX534" fmla="*/ 2797867 w 3125710"/>
                <a:gd name="connsiteY534" fmla="*/ 1642910 h 3540931"/>
                <a:gd name="connsiteX535" fmla="*/ 2791785 w 3125710"/>
                <a:gd name="connsiteY535" fmla="*/ 1649081 h 3540931"/>
                <a:gd name="connsiteX536" fmla="*/ 2746168 w 3125710"/>
                <a:gd name="connsiteY536" fmla="*/ 1652167 h 3540931"/>
                <a:gd name="connsiteX537" fmla="*/ 2724880 w 3125710"/>
                <a:gd name="connsiteY537" fmla="*/ 1655252 h 3540931"/>
                <a:gd name="connsiteX538" fmla="*/ 2740086 w 3125710"/>
                <a:gd name="connsiteY538" fmla="*/ 1639824 h 3540931"/>
                <a:gd name="connsiteX539" fmla="*/ 2767456 w 3125710"/>
                <a:gd name="connsiteY539" fmla="*/ 1634810 h 3540931"/>
                <a:gd name="connsiteX540" fmla="*/ 3060301 w 3125710"/>
                <a:gd name="connsiteY540" fmla="*/ 1633653 h 3540931"/>
                <a:gd name="connsiteX541" fmla="*/ 3107871 w 3125710"/>
                <a:gd name="connsiteY541" fmla="*/ 1645996 h 3540931"/>
                <a:gd name="connsiteX542" fmla="*/ 3113818 w 3125710"/>
                <a:gd name="connsiteY542" fmla="*/ 1642910 h 3540931"/>
                <a:gd name="connsiteX543" fmla="*/ 3116791 w 3125710"/>
                <a:gd name="connsiteY543" fmla="*/ 1642910 h 3540931"/>
                <a:gd name="connsiteX544" fmla="*/ 3119764 w 3125710"/>
                <a:gd name="connsiteY544" fmla="*/ 1645996 h 3540931"/>
                <a:gd name="connsiteX545" fmla="*/ 3122737 w 3125710"/>
                <a:gd name="connsiteY545" fmla="*/ 1649081 h 3540931"/>
                <a:gd name="connsiteX546" fmla="*/ 3125710 w 3125710"/>
                <a:gd name="connsiteY546" fmla="*/ 1655252 h 3540931"/>
                <a:gd name="connsiteX547" fmla="*/ 3125710 w 3125710"/>
                <a:gd name="connsiteY547" fmla="*/ 1658338 h 3540931"/>
                <a:gd name="connsiteX548" fmla="*/ 3122737 w 3125710"/>
                <a:gd name="connsiteY548" fmla="*/ 1661424 h 3540931"/>
                <a:gd name="connsiteX549" fmla="*/ 3119764 w 3125710"/>
                <a:gd name="connsiteY549" fmla="*/ 1664509 h 3540931"/>
                <a:gd name="connsiteX550" fmla="*/ 3116791 w 3125710"/>
                <a:gd name="connsiteY550" fmla="*/ 1664509 h 3540931"/>
                <a:gd name="connsiteX551" fmla="*/ 3110845 w 3125710"/>
                <a:gd name="connsiteY551" fmla="*/ 1664509 h 3540931"/>
                <a:gd name="connsiteX552" fmla="*/ 3107871 w 3125710"/>
                <a:gd name="connsiteY552" fmla="*/ 1664509 h 3540931"/>
                <a:gd name="connsiteX553" fmla="*/ 3104898 w 3125710"/>
                <a:gd name="connsiteY553" fmla="*/ 1661424 h 3540931"/>
                <a:gd name="connsiteX554" fmla="*/ 3104898 w 3125710"/>
                <a:gd name="connsiteY554" fmla="*/ 1658338 h 3540931"/>
                <a:gd name="connsiteX555" fmla="*/ 3057328 w 3125710"/>
                <a:gd name="connsiteY555" fmla="*/ 1645996 h 3540931"/>
                <a:gd name="connsiteX556" fmla="*/ 3054355 w 3125710"/>
                <a:gd name="connsiteY556" fmla="*/ 1639824 h 3540931"/>
                <a:gd name="connsiteX557" fmla="*/ 3060301 w 3125710"/>
                <a:gd name="connsiteY557" fmla="*/ 1633653 h 3540931"/>
                <a:gd name="connsiteX558" fmla="*/ 154484 w 3125710"/>
                <a:gd name="connsiteY558" fmla="*/ 1579655 h 3540931"/>
                <a:gd name="connsiteX559" fmla="*/ 160462 w 3125710"/>
                <a:gd name="connsiteY559" fmla="*/ 1582660 h 3540931"/>
                <a:gd name="connsiteX560" fmla="*/ 166441 w 3125710"/>
                <a:gd name="connsiteY560" fmla="*/ 1585665 h 3540931"/>
                <a:gd name="connsiteX561" fmla="*/ 169430 w 3125710"/>
                <a:gd name="connsiteY561" fmla="*/ 1594679 h 3540931"/>
                <a:gd name="connsiteX562" fmla="*/ 169430 w 3125710"/>
                <a:gd name="connsiteY562" fmla="*/ 1597684 h 3540931"/>
                <a:gd name="connsiteX563" fmla="*/ 166441 w 3125710"/>
                <a:gd name="connsiteY563" fmla="*/ 1603694 h 3540931"/>
                <a:gd name="connsiteX564" fmla="*/ 166441 w 3125710"/>
                <a:gd name="connsiteY564" fmla="*/ 1606699 h 3540931"/>
                <a:gd name="connsiteX565" fmla="*/ 193344 w 3125710"/>
                <a:gd name="connsiteY565" fmla="*/ 1693840 h 3540931"/>
                <a:gd name="connsiteX566" fmla="*/ 190354 w 3125710"/>
                <a:gd name="connsiteY566" fmla="*/ 1705859 h 3540931"/>
                <a:gd name="connsiteX567" fmla="*/ 178398 w 3125710"/>
                <a:gd name="connsiteY567" fmla="*/ 1699850 h 3540931"/>
                <a:gd name="connsiteX568" fmla="*/ 148506 w 3125710"/>
                <a:gd name="connsiteY568" fmla="*/ 1612709 h 3540931"/>
                <a:gd name="connsiteX569" fmla="*/ 142527 w 3125710"/>
                <a:gd name="connsiteY569" fmla="*/ 1609704 h 3540931"/>
                <a:gd name="connsiteX570" fmla="*/ 139538 w 3125710"/>
                <a:gd name="connsiteY570" fmla="*/ 1606699 h 3540931"/>
                <a:gd name="connsiteX571" fmla="*/ 136549 w 3125710"/>
                <a:gd name="connsiteY571" fmla="*/ 1597684 h 3540931"/>
                <a:gd name="connsiteX572" fmla="*/ 136549 w 3125710"/>
                <a:gd name="connsiteY572" fmla="*/ 1594679 h 3540931"/>
                <a:gd name="connsiteX573" fmla="*/ 139538 w 3125710"/>
                <a:gd name="connsiteY573" fmla="*/ 1588670 h 3540931"/>
                <a:gd name="connsiteX574" fmla="*/ 142527 w 3125710"/>
                <a:gd name="connsiteY574" fmla="*/ 1582660 h 3540931"/>
                <a:gd name="connsiteX575" fmla="*/ 148506 w 3125710"/>
                <a:gd name="connsiteY575" fmla="*/ 1582660 h 3540931"/>
                <a:gd name="connsiteX576" fmla="*/ 154484 w 3125710"/>
                <a:gd name="connsiteY576" fmla="*/ 1579655 h 3540931"/>
                <a:gd name="connsiteX577" fmla="*/ 3104175 w 3125710"/>
                <a:gd name="connsiteY577" fmla="*/ 1558441 h 3540931"/>
                <a:gd name="connsiteX578" fmla="*/ 3107148 w 3125710"/>
                <a:gd name="connsiteY578" fmla="*/ 1561441 h 3540931"/>
                <a:gd name="connsiteX579" fmla="*/ 3113094 w 3125710"/>
                <a:gd name="connsiteY579" fmla="*/ 1561441 h 3540931"/>
                <a:gd name="connsiteX580" fmla="*/ 3113094 w 3125710"/>
                <a:gd name="connsiteY580" fmla="*/ 1564441 h 3540931"/>
                <a:gd name="connsiteX581" fmla="*/ 3116067 w 3125710"/>
                <a:gd name="connsiteY581" fmla="*/ 1570441 h 3540931"/>
                <a:gd name="connsiteX582" fmla="*/ 3116067 w 3125710"/>
                <a:gd name="connsiteY582" fmla="*/ 1573441 h 3540931"/>
                <a:gd name="connsiteX583" fmla="*/ 3113094 w 3125710"/>
                <a:gd name="connsiteY583" fmla="*/ 1576440 h 3540931"/>
                <a:gd name="connsiteX584" fmla="*/ 3110121 w 3125710"/>
                <a:gd name="connsiteY584" fmla="*/ 1579440 h 3540931"/>
                <a:gd name="connsiteX585" fmla="*/ 3104175 w 3125710"/>
                <a:gd name="connsiteY585" fmla="*/ 1582440 h 3540931"/>
                <a:gd name="connsiteX586" fmla="*/ 3101202 w 3125710"/>
                <a:gd name="connsiteY586" fmla="*/ 1579440 h 3540931"/>
                <a:gd name="connsiteX587" fmla="*/ 3098228 w 3125710"/>
                <a:gd name="connsiteY587" fmla="*/ 1579440 h 3540931"/>
                <a:gd name="connsiteX588" fmla="*/ 3053632 w 3125710"/>
                <a:gd name="connsiteY588" fmla="*/ 1585440 h 3540931"/>
                <a:gd name="connsiteX589" fmla="*/ 3047685 w 3125710"/>
                <a:gd name="connsiteY589" fmla="*/ 1579440 h 3540931"/>
                <a:gd name="connsiteX590" fmla="*/ 3050658 w 3125710"/>
                <a:gd name="connsiteY590" fmla="*/ 1573441 h 3540931"/>
                <a:gd name="connsiteX591" fmla="*/ 3095255 w 3125710"/>
                <a:gd name="connsiteY591" fmla="*/ 1567441 h 3540931"/>
                <a:gd name="connsiteX592" fmla="*/ 3095255 w 3125710"/>
                <a:gd name="connsiteY592" fmla="*/ 1564441 h 3540931"/>
                <a:gd name="connsiteX593" fmla="*/ 3098228 w 3125710"/>
                <a:gd name="connsiteY593" fmla="*/ 1561441 h 3540931"/>
                <a:gd name="connsiteX594" fmla="*/ 3101202 w 3125710"/>
                <a:gd name="connsiteY594" fmla="*/ 1561441 h 3540931"/>
                <a:gd name="connsiteX595" fmla="*/ 3104175 w 3125710"/>
                <a:gd name="connsiteY595" fmla="*/ 1558441 h 3540931"/>
                <a:gd name="connsiteX596" fmla="*/ 340836 w 3125710"/>
                <a:gd name="connsiteY596" fmla="*/ 1513409 h 3540931"/>
                <a:gd name="connsiteX597" fmla="*/ 351093 w 3125710"/>
                <a:gd name="connsiteY597" fmla="*/ 1519464 h 3540931"/>
                <a:gd name="connsiteX598" fmla="*/ 341933 w 3125710"/>
                <a:gd name="connsiteY598" fmla="*/ 1543496 h 3540931"/>
                <a:gd name="connsiteX599" fmla="*/ 305292 w 3125710"/>
                <a:gd name="connsiteY599" fmla="*/ 1651640 h 3540931"/>
                <a:gd name="connsiteX600" fmla="*/ 290024 w 3125710"/>
                <a:gd name="connsiteY600" fmla="*/ 1645632 h 3540931"/>
                <a:gd name="connsiteX601" fmla="*/ 326666 w 3125710"/>
                <a:gd name="connsiteY601" fmla="*/ 1537488 h 3540931"/>
                <a:gd name="connsiteX602" fmla="*/ 340836 w 3125710"/>
                <a:gd name="connsiteY602" fmla="*/ 1513409 h 3540931"/>
                <a:gd name="connsiteX603" fmla="*/ 2777159 w 3125710"/>
                <a:gd name="connsiteY603" fmla="*/ 1505784 h 3540931"/>
                <a:gd name="connsiteX604" fmla="*/ 2783364 w 3125710"/>
                <a:gd name="connsiteY604" fmla="*/ 1510659 h 3540931"/>
                <a:gd name="connsiteX605" fmla="*/ 2783364 w 3125710"/>
                <a:gd name="connsiteY605" fmla="*/ 1516658 h 3540931"/>
                <a:gd name="connsiteX606" fmla="*/ 2831500 w 3125710"/>
                <a:gd name="connsiteY606" fmla="*/ 1567657 h 3540931"/>
                <a:gd name="connsiteX607" fmla="*/ 2828491 w 3125710"/>
                <a:gd name="connsiteY607" fmla="*/ 1576656 h 3540931"/>
                <a:gd name="connsiteX608" fmla="*/ 2819466 w 3125710"/>
                <a:gd name="connsiteY608" fmla="*/ 1573656 h 3540931"/>
                <a:gd name="connsiteX609" fmla="*/ 2774339 w 3125710"/>
                <a:gd name="connsiteY609" fmla="*/ 1525658 h 3540931"/>
                <a:gd name="connsiteX610" fmla="*/ 2765313 w 3125710"/>
                <a:gd name="connsiteY610" fmla="*/ 1522658 h 3540931"/>
                <a:gd name="connsiteX611" fmla="*/ 2777159 w 3125710"/>
                <a:gd name="connsiteY611" fmla="*/ 1505784 h 3540931"/>
                <a:gd name="connsiteX612" fmla="*/ 2848392 w 3125710"/>
                <a:gd name="connsiteY612" fmla="*/ 1448518 h 3540931"/>
                <a:gd name="connsiteX613" fmla="*/ 2851478 w 3125710"/>
                <a:gd name="connsiteY613" fmla="*/ 1448518 h 3540931"/>
                <a:gd name="connsiteX614" fmla="*/ 2857649 w 3125710"/>
                <a:gd name="connsiteY614" fmla="*/ 1448518 h 3540931"/>
                <a:gd name="connsiteX615" fmla="*/ 2863820 w 3125710"/>
                <a:gd name="connsiteY615" fmla="*/ 1451480 h 3540931"/>
                <a:gd name="connsiteX616" fmla="*/ 2866906 w 3125710"/>
                <a:gd name="connsiteY616" fmla="*/ 1457403 h 3540931"/>
                <a:gd name="connsiteX617" fmla="*/ 2863820 w 3125710"/>
                <a:gd name="connsiteY617" fmla="*/ 1460365 h 3540931"/>
                <a:gd name="connsiteX618" fmla="*/ 2863820 w 3125710"/>
                <a:gd name="connsiteY618" fmla="*/ 1463326 h 3540931"/>
                <a:gd name="connsiteX619" fmla="*/ 2863820 w 3125710"/>
                <a:gd name="connsiteY619" fmla="*/ 1466288 h 3540931"/>
                <a:gd name="connsiteX620" fmla="*/ 2873077 w 3125710"/>
                <a:gd name="connsiteY620" fmla="*/ 1525521 h 3540931"/>
                <a:gd name="connsiteX621" fmla="*/ 2866906 w 3125710"/>
                <a:gd name="connsiteY621" fmla="*/ 1531444 h 3540931"/>
                <a:gd name="connsiteX622" fmla="*/ 2860735 w 3125710"/>
                <a:gd name="connsiteY622" fmla="*/ 1528482 h 3540931"/>
                <a:gd name="connsiteX623" fmla="*/ 2851478 w 3125710"/>
                <a:gd name="connsiteY623" fmla="*/ 1466288 h 3540931"/>
                <a:gd name="connsiteX624" fmla="*/ 2848392 w 3125710"/>
                <a:gd name="connsiteY624" fmla="*/ 1466288 h 3540931"/>
                <a:gd name="connsiteX625" fmla="*/ 2845307 w 3125710"/>
                <a:gd name="connsiteY625" fmla="*/ 1463326 h 3540931"/>
                <a:gd name="connsiteX626" fmla="*/ 2842221 w 3125710"/>
                <a:gd name="connsiteY626" fmla="*/ 1457403 h 3540931"/>
                <a:gd name="connsiteX627" fmla="*/ 2845307 w 3125710"/>
                <a:gd name="connsiteY627" fmla="*/ 1454441 h 3540931"/>
                <a:gd name="connsiteX628" fmla="*/ 2845307 w 3125710"/>
                <a:gd name="connsiteY628" fmla="*/ 1451480 h 3540931"/>
                <a:gd name="connsiteX629" fmla="*/ 2848392 w 3125710"/>
                <a:gd name="connsiteY629" fmla="*/ 1448518 h 3540931"/>
                <a:gd name="connsiteX630" fmla="*/ 2978566 w 3125710"/>
                <a:gd name="connsiteY630" fmla="*/ 1421402 h 3540931"/>
                <a:gd name="connsiteX631" fmla="*/ 2993512 w 3125710"/>
                <a:gd name="connsiteY631" fmla="*/ 1425960 h 3540931"/>
                <a:gd name="connsiteX632" fmla="*/ 2984544 w 3125710"/>
                <a:gd name="connsiteY632" fmla="*/ 1441154 h 3540931"/>
                <a:gd name="connsiteX633" fmla="*/ 2951663 w 3125710"/>
                <a:gd name="connsiteY633" fmla="*/ 1508008 h 3540931"/>
                <a:gd name="connsiteX634" fmla="*/ 2939706 w 3125710"/>
                <a:gd name="connsiteY634" fmla="*/ 1501931 h 3540931"/>
                <a:gd name="connsiteX635" fmla="*/ 2972588 w 3125710"/>
                <a:gd name="connsiteY635" fmla="*/ 1435077 h 3540931"/>
                <a:gd name="connsiteX636" fmla="*/ 2978566 w 3125710"/>
                <a:gd name="connsiteY636" fmla="*/ 1421402 h 3540931"/>
                <a:gd name="connsiteX637" fmla="*/ 691290 w 3125710"/>
                <a:gd name="connsiteY637" fmla="*/ 1354021 h 3540931"/>
                <a:gd name="connsiteX638" fmla="*/ 721390 w 3125710"/>
                <a:gd name="connsiteY638" fmla="*/ 1363080 h 3540931"/>
                <a:gd name="connsiteX639" fmla="*/ 733430 w 3125710"/>
                <a:gd name="connsiteY639" fmla="*/ 1372139 h 3540931"/>
                <a:gd name="connsiteX640" fmla="*/ 745470 w 3125710"/>
                <a:gd name="connsiteY640" fmla="*/ 1390257 h 3540931"/>
                <a:gd name="connsiteX641" fmla="*/ 745470 w 3125710"/>
                <a:gd name="connsiteY641" fmla="*/ 1393276 h 3540931"/>
                <a:gd name="connsiteX642" fmla="*/ 1052492 w 3125710"/>
                <a:gd name="connsiteY642" fmla="*/ 1514061 h 3540931"/>
                <a:gd name="connsiteX643" fmla="*/ 1076572 w 3125710"/>
                <a:gd name="connsiteY643" fmla="*/ 1553316 h 3540931"/>
                <a:gd name="connsiteX644" fmla="*/ 1034432 w 3125710"/>
                <a:gd name="connsiteY644" fmla="*/ 1574453 h 3540931"/>
                <a:gd name="connsiteX645" fmla="*/ 727410 w 3125710"/>
                <a:gd name="connsiteY645" fmla="*/ 1456688 h 3540931"/>
                <a:gd name="connsiteX646" fmla="*/ 706340 w 3125710"/>
                <a:gd name="connsiteY646" fmla="*/ 1468767 h 3540931"/>
                <a:gd name="connsiteX647" fmla="*/ 691290 w 3125710"/>
                <a:gd name="connsiteY647" fmla="*/ 1468767 h 3540931"/>
                <a:gd name="connsiteX648" fmla="*/ 664200 w 3125710"/>
                <a:gd name="connsiteY648" fmla="*/ 1462727 h 3540931"/>
                <a:gd name="connsiteX649" fmla="*/ 652160 w 3125710"/>
                <a:gd name="connsiteY649" fmla="*/ 1453669 h 3540931"/>
                <a:gd name="connsiteX650" fmla="*/ 640120 w 3125710"/>
                <a:gd name="connsiteY650" fmla="*/ 1435551 h 3540931"/>
                <a:gd name="connsiteX651" fmla="*/ 634100 w 3125710"/>
                <a:gd name="connsiteY651" fmla="*/ 1411394 h 3540931"/>
                <a:gd name="connsiteX652" fmla="*/ 640120 w 3125710"/>
                <a:gd name="connsiteY652" fmla="*/ 1390257 h 3540931"/>
                <a:gd name="connsiteX653" fmla="*/ 652160 w 3125710"/>
                <a:gd name="connsiteY653" fmla="*/ 1372139 h 3540931"/>
                <a:gd name="connsiteX654" fmla="*/ 676240 w 3125710"/>
                <a:gd name="connsiteY654" fmla="*/ 1357041 h 3540931"/>
                <a:gd name="connsiteX655" fmla="*/ 691290 w 3125710"/>
                <a:gd name="connsiteY655" fmla="*/ 1354021 h 3540931"/>
                <a:gd name="connsiteX656" fmla="*/ 2697534 w 3125710"/>
                <a:gd name="connsiteY656" fmla="*/ 1105152 h 3540931"/>
                <a:gd name="connsiteX657" fmla="*/ 2716372 w 3125710"/>
                <a:gd name="connsiteY657" fmla="*/ 1116438 h 3540931"/>
                <a:gd name="connsiteX658" fmla="*/ 2734456 w 3125710"/>
                <a:gd name="connsiteY658" fmla="*/ 1119448 h 3540931"/>
                <a:gd name="connsiteX659" fmla="*/ 2755555 w 3125710"/>
                <a:gd name="connsiteY659" fmla="*/ 1131486 h 3540931"/>
                <a:gd name="connsiteX660" fmla="*/ 2764597 w 3125710"/>
                <a:gd name="connsiteY660" fmla="*/ 1140515 h 3540931"/>
                <a:gd name="connsiteX661" fmla="*/ 2776653 w 3125710"/>
                <a:gd name="connsiteY661" fmla="*/ 1179640 h 3540931"/>
                <a:gd name="connsiteX662" fmla="*/ 2764597 w 3125710"/>
                <a:gd name="connsiteY662" fmla="*/ 1215756 h 3540931"/>
                <a:gd name="connsiteX663" fmla="*/ 2737470 w 3125710"/>
                <a:gd name="connsiteY663" fmla="*/ 1239833 h 3540931"/>
                <a:gd name="connsiteX664" fmla="*/ 2719386 w 3125710"/>
                <a:gd name="connsiteY664" fmla="*/ 1245852 h 3540931"/>
                <a:gd name="connsiteX665" fmla="*/ 2695273 w 3125710"/>
                <a:gd name="connsiteY665" fmla="*/ 1245852 h 3540931"/>
                <a:gd name="connsiteX666" fmla="*/ 2662119 w 3125710"/>
                <a:gd name="connsiteY666" fmla="*/ 1230804 h 3540931"/>
                <a:gd name="connsiteX667" fmla="*/ 2656091 w 3125710"/>
                <a:gd name="connsiteY667" fmla="*/ 1224785 h 3540931"/>
                <a:gd name="connsiteX668" fmla="*/ 2354684 w 3125710"/>
                <a:gd name="connsiteY668" fmla="*/ 1297016 h 3540931"/>
                <a:gd name="connsiteX669" fmla="*/ 2321529 w 3125710"/>
                <a:gd name="connsiteY669" fmla="*/ 1263910 h 3540931"/>
                <a:gd name="connsiteX670" fmla="*/ 2354684 w 3125710"/>
                <a:gd name="connsiteY670" fmla="*/ 1233813 h 3540931"/>
                <a:gd name="connsiteX671" fmla="*/ 2638006 w 3125710"/>
                <a:gd name="connsiteY671" fmla="*/ 1161583 h 3540931"/>
                <a:gd name="connsiteX672" fmla="*/ 2674175 w 3125710"/>
                <a:gd name="connsiteY672" fmla="*/ 1107409 h 3540931"/>
                <a:gd name="connsiteX673" fmla="*/ 2697534 w 3125710"/>
                <a:gd name="connsiteY673" fmla="*/ 1105152 h 3540931"/>
                <a:gd name="connsiteX674" fmla="*/ 527344 w 3125710"/>
                <a:gd name="connsiteY674" fmla="*/ 935111 h 3540931"/>
                <a:gd name="connsiteX675" fmla="*/ 531890 w 3125710"/>
                <a:gd name="connsiteY675" fmla="*/ 939611 h 3540931"/>
                <a:gd name="connsiteX676" fmla="*/ 525829 w 3125710"/>
                <a:gd name="connsiteY676" fmla="*/ 972609 h 3540931"/>
                <a:gd name="connsiteX677" fmla="*/ 525829 w 3125710"/>
                <a:gd name="connsiteY677" fmla="*/ 975609 h 3540931"/>
                <a:gd name="connsiteX678" fmla="*/ 528859 w 3125710"/>
                <a:gd name="connsiteY678" fmla="*/ 978609 h 3540931"/>
                <a:gd name="connsiteX679" fmla="*/ 528859 w 3125710"/>
                <a:gd name="connsiteY679" fmla="*/ 981609 h 3540931"/>
                <a:gd name="connsiteX680" fmla="*/ 525829 w 3125710"/>
                <a:gd name="connsiteY680" fmla="*/ 987609 h 3540931"/>
                <a:gd name="connsiteX681" fmla="*/ 522798 w 3125710"/>
                <a:gd name="connsiteY681" fmla="*/ 987609 h 3540931"/>
                <a:gd name="connsiteX682" fmla="*/ 519767 w 3125710"/>
                <a:gd name="connsiteY682" fmla="*/ 987609 h 3540931"/>
                <a:gd name="connsiteX683" fmla="*/ 516737 w 3125710"/>
                <a:gd name="connsiteY683" fmla="*/ 987609 h 3540931"/>
                <a:gd name="connsiteX684" fmla="*/ 513706 w 3125710"/>
                <a:gd name="connsiteY684" fmla="*/ 987609 h 3540931"/>
                <a:gd name="connsiteX685" fmla="*/ 513706 w 3125710"/>
                <a:gd name="connsiteY685" fmla="*/ 984609 h 3540931"/>
                <a:gd name="connsiteX686" fmla="*/ 510676 w 3125710"/>
                <a:gd name="connsiteY686" fmla="*/ 984609 h 3540931"/>
                <a:gd name="connsiteX687" fmla="*/ 510676 w 3125710"/>
                <a:gd name="connsiteY687" fmla="*/ 981609 h 3540931"/>
                <a:gd name="connsiteX688" fmla="*/ 510676 w 3125710"/>
                <a:gd name="connsiteY688" fmla="*/ 975609 h 3540931"/>
                <a:gd name="connsiteX689" fmla="*/ 513706 w 3125710"/>
                <a:gd name="connsiteY689" fmla="*/ 972609 h 3540931"/>
                <a:gd name="connsiteX690" fmla="*/ 516737 w 3125710"/>
                <a:gd name="connsiteY690" fmla="*/ 972609 h 3540931"/>
                <a:gd name="connsiteX691" fmla="*/ 522798 w 3125710"/>
                <a:gd name="connsiteY691" fmla="*/ 939611 h 3540931"/>
                <a:gd name="connsiteX692" fmla="*/ 527344 w 3125710"/>
                <a:gd name="connsiteY692" fmla="*/ 935111 h 3540931"/>
                <a:gd name="connsiteX693" fmla="*/ 458480 w 3125710"/>
                <a:gd name="connsiteY693" fmla="*/ 916255 h 3540931"/>
                <a:gd name="connsiteX694" fmla="*/ 464394 w 3125710"/>
                <a:gd name="connsiteY694" fmla="*/ 919268 h 3540931"/>
                <a:gd name="connsiteX695" fmla="*/ 461437 w 3125710"/>
                <a:gd name="connsiteY695" fmla="*/ 925295 h 3540931"/>
                <a:gd name="connsiteX696" fmla="*/ 437780 w 3125710"/>
                <a:gd name="connsiteY696" fmla="*/ 952415 h 3540931"/>
                <a:gd name="connsiteX697" fmla="*/ 428909 w 3125710"/>
                <a:gd name="connsiteY697" fmla="*/ 964468 h 3540931"/>
                <a:gd name="connsiteX698" fmla="*/ 431866 w 3125710"/>
                <a:gd name="connsiteY698" fmla="*/ 946388 h 3540931"/>
                <a:gd name="connsiteX699" fmla="*/ 458480 w 3125710"/>
                <a:gd name="connsiteY699" fmla="*/ 916255 h 3540931"/>
                <a:gd name="connsiteX700" fmla="*/ 606329 w 3125710"/>
                <a:gd name="connsiteY700" fmla="*/ 898898 h 3540931"/>
                <a:gd name="connsiteX701" fmla="*/ 612501 w 3125710"/>
                <a:gd name="connsiteY701" fmla="*/ 898898 h 3540931"/>
                <a:gd name="connsiteX702" fmla="*/ 637185 w 3125710"/>
                <a:gd name="connsiteY702" fmla="*/ 922040 h 3540931"/>
                <a:gd name="connsiteX703" fmla="*/ 640271 w 3125710"/>
                <a:gd name="connsiteY703" fmla="*/ 922040 h 3540931"/>
                <a:gd name="connsiteX704" fmla="*/ 643357 w 3125710"/>
                <a:gd name="connsiteY704" fmla="*/ 922040 h 3540931"/>
                <a:gd name="connsiteX705" fmla="*/ 646442 w 3125710"/>
                <a:gd name="connsiteY705" fmla="*/ 924933 h 3540931"/>
                <a:gd name="connsiteX706" fmla="*/ 649528 w 3125710"/>
                <a:gd name="connsiteY706" fmla="*/ 927826 h 3540931"/>
                <a:gd name="connsiteX707" fmla="*/ 649528 w 3125710"/>
                <a:gd name="connsiteY707" fmla="*/ 930719 h 3540931"/>
                <a:gd name="connsiteX708" fmla="*/ 649528 w 3125710"/>
                <a:gd name="connsiteY708" fmla="*/ 933611 h 3540931"/>
                <a:gd name="connsiteX709" fmla="*/ 646442 w 3125710"/>
                <a:gd name="connsiteY709" fmla="*/ 936504 h 3540931"/>
                <a:gd name="connsiteX710" fmla="*/ 643357 w 3125710"/>
                <a:gd name="connsiteY710" fmla="*/ 939397 h 3540931"/>
                <a:gd name="connsiteX711" fmla="*/ 640271 w 3125710"/>
                <a:gd name="connsiteY711" fmla="*/ 936504 h 3540931"/>
                <a:gd name="connsiteX712" fmla="*/ 637185 w 3125710"/>
                <a:gd name="connsiteY712" fmla="*/ 936504 h 3540931"/>
                <a:gd name="connsiteX713" fmla="*/ 634100 w 3125710"/>
                <a:gd name="connsiteY713" fmla="*/ 936504 h 3540931"/>
                <a:gd name="connsiteX714" fmla="*/ 634100 w 3125710"/>
                <a:gd name="connsiteY714" fmla="*/ 933611 h 3540931"/>
                <a:gd name="connsiteX715" fmla="*/ 631014 w 3125710"/>
                <a:gd name="connsiteY715" fmla="*/ 930719 h 3540931"/>
                <a:gd name="connsiteX716" fmla="*/ 603244 w 3125710"/>
                <a:gd name="connsiteY716" fmla="*/ 904683 h 3540931"/>
                <a:gd name="connsiteX717" fmla="*/ 606329 w 3125710"/>
                <a:gd name="connsiteY717" fmla="*/ 898898 h 3540931"/>
                <a:gd name="connsiteX718" fmla="*/ 383173 w 3125710"/>
                <a:gd name="connsiteY718" fmla="*/ 853579 h 3540931"/>
                <a:gd name="connsiteX719" fmla="*/ 389256 w 3125710"/>
                <a:gd name="connsiteY719" fmla="*/ 856472 h 3540931"/>
                <a:gd name="connsiteX720" fmla="*/ 443996 w 3125710"/>
                <a:gd name="connsiteY720" fmla="*/ 859364 h 3540931"/>
                <a:gd name="connsiteX721" fmla="*/ 447037 w 3125710"/>
                <a:gd name="connsiteY721" fmla="*/ 865150 h 3540931"/>
                <a:gd name="connsiteX722" fmla="*/ 440955 w 3125710"/>
                <a:gd name="connsiteY722" fmla="*/ 868043 h 3540931"/>
                <a:gd name="connsiteX723" fmla="*/ 389256 w 3125710"/>
                <a:gd name="connsiteY723" fmla="*/ 865150 h 3540931"/>
                <a:gd name="connsiteX724" fmla="*/ 380132 w 3125710"/>
                <a:gd name="connsiteY724" fmla="*/ 868043 h 3540931"/>
                <a:gd name="connsiteX725" fmla="*/ 383173 w 3125710"/>
                <a:gd name="connsiteY725" fmla="*/ 853579 h 3540931"/>
                <a:gd name="connsiteX726" fmla="*/ 685667 w 3125710"/>
                <a:gd name="connsiteY726" fmla="*/ 823687 h 3540931"/>
                <a:gd name="connsiteX727" fmla="*/ 691704 w 3125710"/>
                <a:gd name="connsiteY727" fmla="*/ 826717 h 3540931"/>
                <a:gd name="connsiteX728" fmla="*/ 694722 w 3125710"/>
                <a:gd name="connsiteY728" fmla="*/ 829748 h 3540931"/>
                <a:gd name="connsiteX729" fmla="*/ 694722 w 3125710"/>
                <a:gd name="connsiteY729" fmla="*/ 835809 h 3540931"/>
                <a:gd name="connsiteX730" fmla="*/ 694722 w 3125710"/>
                <a:gd name="connsiteY730" fmla="*/ 841870 h 3540931"/>
                <a:gd name="connsiteX731" fmla="*/ 688685 w 3125710"/>
                <a:gd name="connsiteY731" fmla="*/ 844901 h 3540931"/>
                <a:gd name="connsiteX732" fmla="*/ 685667 w 3125710"/>
                <a:gd name="connsiteY732" fmla="*/ 844901 h 3540931"/>
                <a:gd name="connsiteX733" fmla="*/ 682648 w 3125710"/>
                <a:gd name="connsiteY733" fmla="*/ 841870 h 3540931"/>
                <a:gd name="connsiteX734" fmla="*/ 679630 w 3125710"/>
                <a:gd name="connsiteY734" fmla="*/ 838840 h 3540931"/>
                <a:gd name="connsiteX735" fmla="*/ 676611 w 3125710"/>
                <a:gd name="connsiteY735" fmla="*/ 838840 h 3540931"/>
                <a:gd name="connsiteX736" fmla="*/ 631333 w 3125710"/>
                <a:gd name="connsiteY736" fmla="*/ 835809 h 3540931"/>
                <a:gd name="connsiteX737" fmla="*/ 628315 w 3125710"/>
                <a:gd name="connsiteY737" fmla="*/ 829748 h 3540931"/>
                <a:gd name="connsiteX738" fmla="*/ 634352 w 3125710"/>
                <a:gd name="connsiteY738" fmla="*/ 826717 h 3540931"/>
                <a:gd name="connsiteX739" fmla="*/ 676611 w 3125710"/>
                <a:gd name="connsiteY739" fmla="*/ 829748 h 3540931"/>
                <a:gd name="connsiteX740" fmla="*/ 685667 w 3125710"/>
                <a:gd name="connsiteY740" fmla="*/ 823687 h 3540931"/>
                <a:gd name="connsiteX741" fmla="*/ 392227 w 3125710"/>
                <a:gd name="connsiteY741" fmla="*/ 775474 h 3540931"/>
                <a:gd name="connsiteX742" fmla="*/ 398317 w 3125710"/>
                <a:gd name="connsiteY742" fmla="*/ 775474 h 3540931"/>
                <a:gd name="connsiteX743" fmla="*/ 404407 w 3125710"/>
                <a:gd name="connsiteY743" fmla="*/ 778431 h 3540931"/>
                <a:gd name="connsiteX744" fmla="*/ 404407 w 3125710"/>
                <a:gd name="connsiteY744" fmla="*/ 781388 h 3540931"/>
                <a:gd name="connsiteX745" fmla="*/ 404407 w 3125710"/>
                <a:gd name="connsiteY745" fmla="*/ 784345 h 3540931"/>
                <a:gd name="connsiteX746" fmla="*/ 443992 w 3125710"/>
                <a:gd name="connsiteY746" fmla="*/ 810959 h 3540931"/>
                <a:gd name="connsiteX747" fmla="*/ 443992 w 3125710"/>
                <a:gd name="connsiteY747" fmla="*/ 816873 h 3540931"/>
                <a:gd name="connsiteX748" fmla="*/ 437902 w 3125710"/>
                <a:gd name="connsiteY748" fmla="*/ 819830 h 3540931"/>
                <a:gd name="connsiteX749" fmla="*/ 401362 w 3125710"/>
                <a:gd name="connsiteY749" fmla="*/ 790259 h 3540931"/>
                <a:gd name="connsiteX750" fmla="*/ 395272 w 3125710"/>
                <a:gd name="connsiteY750" fmla="*/ 790259 h 3540931"/>
                <a:gd name="connsiteX751" fmla="*/ 392227 w 3125710"/>
                <a:gd name="connsiteY751" fmla="*/ 790259 h 3540931"/>
                <a:gd name="connsiteX752" fmla="*/ 389182 w 3125710"/>
                <a:gd name="connsiteY752" fmla="*/ 787302 h 3540931"/>
                <a:gd name="connsiteX753" fmla="*/ 389182 w 3125710"/>
                <a:gd name="connsiteY753" fmla="*/ 784345 h 3540931"/>
                <a:gd name="connsiteX754" fmla="*/ 389182 w 3125710"/>
                <a:gd name="connsiteY754" fmla="*/ 781388 h 3540931"/>
                <a:gd name="connsiteX755" fmla="*/ 389182 w 3125710"/>
                <a:gd name="connsiteY755" fmla="*/ 778431 h 3540931"/>
                <a:gd name="connsiteX756" fmla="*/ 392227 w 3125710"/>
                <a:gd name="connsiteY756" fmla="*/ 775474 h 3540931"/>
                <a:gd name="connsiteX757" fmla="*/ 648242 w 3125710"/>
                <a:gd name="connsiteY757" fmla="*/ 748475 h 3540931"/>
                <a:gd name="connsiteX758" fmla="*/ 651242 w 3125710"/>
                <a:gd name="connsiteY758" fmla="*/ 751368 h 3540931"/>
                <a:gd name="connsiteX759" fmla="*/ 654242 w 3125710"/>
                <a:gd name="connsiteY759" fmla="*/ 751368 h 3540931"/>
                <a:gd name="connsiteX760" fmla="*/ 657242 w 3125710"/>
                <a:gd name="connsiteY760" fmla="*/ 754260 h 3540931"/>
                <a:gd name="connsiteX761" fmla="*/ 657242 w 3125710"/>
                <a:gd name="connsiteY761" fmla="*/ 757153 h 3540931"/>
                <a:gd name="connsiteX762" fmla="*/ 657242 w 3125710"/>
                <a:gd name="connsiteY762" fmla="*/ 760046 h 3540931"/>
                <a:gd name="connsiteX763" fmla="*/ 654242 w 3125710"/>
                <a:gd name="connsiteY763" fmla="*/ 762939 h 3540931"/>
                <a:gd name="connsiteX764" fmla="*/ 651242 w 3125710"/>
                <a:gd name="connsiteY764" fmla="*/ 765831 h 3540931"/>
                <a:gd name="connsiteX765" fmla="*/ 648242 w 3125710"/>
                <a:gd name="connsiteY765" fmla="*/ 765831 h 3540931"/>
                <a:gd name="connsiteX766" fmla="*/ 645242 w 3125710"/>
                <a:gd name="connsiteY766" fmla="*/ 765831 h 3540931"/>
                <a:gd name="connsiteX767" fmla="*/ 612243 w 3125710"/>
                <a:gd name="connsiteY767" fmla="*/ 783188 h 3540931"/>
                <a:gd name="connsiteX768" fmla="*/ 606244 w 3125710"/>
                <a:gd name="connsiteY768" fmla="*/ 780295 h 3540931"/>
                <a:gd name="connsiteX769" fmla="*/ 609244 w 3125710"/>
                <a:gd name="connsiteY769" fmla="*/ 774510 h 3540931"/>
                <a:gd name="connsiteX770" fmla="*/ 639242 w 3125710"/>
                <a:gd name="connsiteY770" fmla="*/ 757153 h 3540931"/>
                <a:gd name="connsiteX771" fmla="*/ 639242 w 3125710"/>
                <a:gd name="connsiteY771" fmla="*/ 754260 h 3540931"/>
                <a:gd name="connsiteX772" fmla="*/ 642242 w 3125710"/>
                <a:gd name="connsiteY772" fmla="*/ 751368 h 3540931"/>
                <a:gd name="connsiteX773" fmla="*/ 645242 w 3125710"/>
                <a:gd name="connsiteY773" fmla="*/ 751368 h 3540931"/>
                <a:gd name="connsiteX774" fmla="*/ 648242 w 3125710"/>
                <a:gd name="connsiteY774" fmla="*/ 748475 h 3540931"/>
                <a:gd name="connsiteX775" fmla="*/ 600871 w 3125710"/>
                <a:gd name="connsiteY775" fmla="*/ 706049 h 3540931"/>
                <a:gd name="connsiteX776" fmla="*/ 603986 w 3125710"/>
                <a:gd name="connsiteY776" fmla="*/ 709062 h 3540931"/>
                <a:gd name="connsiteX777" fmla="*/ 607102 w 3125710"/>
                <a:gd name="connsiteY777" fmla="*/ 712075 h 3540931"/>
                <a:gd name="connsiteX778" fmla="*/ 607102 w 3125710"/>
                <a:gd name="connsiteY778" fmla="*/ 715089 h 3540931"/>
                <a:gd name="connsiteX779" fmla="*/ 607102 w 3125710"/>
                <a:gd name="connsiteY779" fmla="*/ 718102 h 3540931"/>
                <a:gd name="connsiteX780" fmla="*/ 607102 w 3125710"/>
                <a:gd name="connsiteY780" fmla="*/ 721115 h 3540931"/>
                <a:gd name="connsiteX781" fmla="*/ 603986 w 3125710"/>
                <a:gd name="connsiteY781" fmla="*/ 721115 h 3540931"/>
                <a:gd name="connsiteX782" fmla="*/ 600871 w 3125710"/>
                <a:gd name="connsiteY782" fmla="*/ 724129 h 3540931"/>
                <a:gd name="connsiteX783" fmla="*/ 575949 w 3125710"/>
                <a:gd name="connsiteY783" fmla="*/ 751249 h 3540931"/>
                <a:gd name="connsiteX784" fmla="*/ 569718 w 3125710"/>
                <a:gd name="connsiteY784" fmla="*/ 751249 h 3540931"/>
                <a:gd name="connsiteX785" fmla="*/ 569718 w 3125710"/>
                <a:gd name="connsiteY785" fmla="*/ 745222 h 3540931"/>
                <a:gd name="connsiteX786" fmla="*/ 591525 w 3125710"/>
                <a:gd name="connsiteY786" fmla="*/ 718102 h 3540931"/>
                <a:gd name="connsiteX787" fmla="*/ 591525 w 3125710"/>
                <a:gd name="connsiteY787" fmla="*/ 715089 h 3540931"/>
                <a:gd name="connsiteX788" fmla="*/ 591525 w 3125710"/>
                <a:gd name="connsiteY788" fmla="*/ 712075 h 3540931"/>
                <a:gd name="connsiteX789" fmla="*/ 594641 w 3125710"/>
                <a:gd name="connsiteY789" fmla="*/ 709062 h 3540931"/>
                <a:gd name="connsiteX790" fmla="*/ 600871 w 3125710"/>
                <a:gd name="connsiteY790" fmla="*/ 706049 h 3540931"/>
                <a:gd name="connsiteX791" fmla="*/ 458447 w 3125710"/>
                <a:gd name="connsiteY791" fmla="*/ 693662 h 3540931"/>
                <a:gd name="connsiteX792" fmla="*/ 461501 w 3125710"/>
                <a:gd name="connsiteY792" fmla="*/ 705826 h 3540931"/>
                <a:gd name="connsiteX793" fmla="*/ 476768 w 3125710"/>
                <a:gd name="connsiteY793" fmla="*/ 760567 h 3540931"/>
                <a:gd name="connsiteX794" fmla="*/ 467608 w 3125710"/>
                <a:gd name="connsiteY794" fmla="*/ 763608 h 3540931"/>
                <a:gd name="connsiteX795" fmla="*/ 452340 w 3125710"/>
                <a:gd name="connsiteY795" fmla="*/ 708868 h 3540931"/>
                <a:gd name="connsiteX796" fmla="*/ 458447 w 3125710"/>
                <a:gd name="connsiteY796" fmla="*/ 693662 h 3540931"/>
                <a:gd name="connsiteX797" fmla="*/ 2312624 w 3125710"/>
                <a:gd name="connsiteY797" fmla="*/ 690621 h 3540931"/>
                <a:gd name="connsiteX798" fmla="*/ 2342687 w 3125710"/>
                <a:gd name="connsiteY798" fmla="*/ 699664 h 3540931"/>
                <a:gd name="connsiteX799" fmla="*/ 2354711 w 3125710"/>
                <a:gd name="connsiteY799" fmla="*/ 708708 h 3540931"/>
                <a:gd name="connsiteX800" fmla="*/ 2366736 w 3125710"/>
                <a:gd name="connsiteY800" fmla="*/ 732823 h 3540931"/>
                <a:gd name="connsiteX801" fmla="*/ 2369742 w 3125710"/>
                <a:gd name="connsiteY801" fmla="*/ 747895 h 3540931"/>
                <a:gd name="connsiteX802" fmla="*/ 2363730 w 3125710"/>
                <a:gd name="connsiteY802" fmla="*/ 768996 h 3540931"/>
                <a:gd name="connsiteX803" fmla="*/ 2354711 w 3125710"/>
                <a:gd name="connsiteY803" fmla="*/ 787083 h 3540931"/>
                <a:gd name="connsiteX804" fmla="*/ 2333668 w 3125710"/>
                <a:gd name="connsiteY804" fmla="*/ 799141 h 3540931"/>
                <a:gd name="connsiteX805" fmla="*/ 2312624 w 3125710"/>
                <a:gd name="connsiteY805" fmla="*/ 805170 h 3540931"/>
                <a:gd name="connsiteX806" fmla="*/ 2309618 w 3125710"/>
                <a:gd name="connsiteY806" fmla="*/ 805170 h 3540931"/>
                <a:gd name="connsiteX807" fmla="*/ 2120228 w 3125710"/>
                <a:gd name="connsiteY807" fmla="*/ 989051 h 3540931"/>
                <a:gd name="connsiteX808" fmla="*/ 2075135 w 3125710"/>
                <a:gd name="connsiteY808" fmla="*/ 989051 h 3540931"/>
                <a:gd name="connsiteX809" fmla="*/ 2075135 w 3125710"/>
                <a:gd name="connsiteY809" fmla="*/ 940820 h 3540931"/>
                <a:gd name="connsiteX810" fmla="*/ 2258513 w 3125710"/>
                <a:gd name="connsiteY810" fmla="*/ 762968 h 3540931"/>
                <a:gd name="connsiteX811" fmla="*/ 2255507 w 3125710"/>
                <a:gd name="connsiteY811" fmla="*/ 747895 h 3540931"/>
                <a:gd name="connsiteX812" fmla="*/ 2261519 w 3125710"/>
                <a:gd name="connsiteY812" fmla="*/ 726794 h 3540931"/>
                <a:gd name="connsiteX813" fmla="*/ 2270538 w 3125710"/>
                <a:gd name="connsiteY813" fmla="*/ 708708 h 3540931"/>
                <a:gd name="connsiteX814" fmla="*/ 2291581 w 3125710"/>
                <a:gd name="connsiteY814" fmla="*/ 696650 h 3540931"/>
                <a:gd name="connsiteX815" fmla="*/ 2312624 w 3125710"/>
                <a:gd name="connsiteY815" fmla="*/ 690621 h 3540931"/>
                <a:gd name="connsiteX816" fmla="*/ 919437 w 3125710"/>
                <a:gd name="connsiteY816" fmla="*/ 690621 h 3540931"/>
                <a:gd name="connsiteX817" fmla="*/ 967520 w 3125710"/>
                <a:gd name="connsiteY817" fmla="*/ 774804 h 3540931"/>
                <a:gd name="connsiteX818" fmla="*/ 1183897 w 3125710"/>
                <a:gd name="connsiteY818" fmla="*/ 1108529 h 3540931"/>
                <a:gd name="connsiteX819" fmla="*/ 1126798 w 3125710"/>
                <a:gd name="connsiteY819" fmla="*/ 1141601 h 3540931"/>
                <a:gd name="connsiteX820" fmla="*/ 907416 w 3125710"/>
                <a:gd name="connsiteY820" fmla="*/ 801863 h 3540931"/>
                <a:gd name="connsiteX821" fmla="*/ 919437 w 3125710"/>
                <a:gd name="connsiteY821" fmla="*/ 690621 h 3540931"/>
                <a:gd name="connsiteX822" fmla="*/ 2334257 w 3125710"/>
                <a:gd name="connsiteY822" fmla="*/ 502701 h 3540931"/>
                <a:gd name="connsiteX823" fmla="*/ 2343129 w 3125710"/>
                <a:gd name="connsiteY823" fmla="*/ 508700 h 3540931"/>
                <a:gd name="connsiteX824" fmla="*/ 2354957 w 3125710"/>
                <a:gd name="connsiteY824" fmla="*/ 577697 h 3540931"/>
                <a:gd name="connsiteX825" fmla="*/ 2360871 w 3125710"/>
                <a:gd name="connsiteY825" fmla="*/ 577697 h 3540931"/>
                <a:gd name="connsiteX826" fmla="*/ 2366785 w 3125710"/>
                <a:gd name="connsiteY826" fmla="*/ 580697 h 3540931"/>
                <a:gd name="connsiteX827" fmla="*/ 2366785 w 3125710"/>
                <a:gd name="connsiteY827" fmla="*/ 583697 h 3540931"/>
                <a:gd name="connsiteX828" fmla="*/ 2369742 w 3125710"/>
                <a:gd name="connsiteY828" fmla="*/ 589697 h 3540931"/>
                <a:gd name="connsiteX829" fmla="*/ 2369742 w 3125710"/>
                <a:gd name="connsiteY829" fmla="*/ 595696 h 3540931"/>
                <a:gd name="connsiteX830" fmla="*/ 2366785 w 3125710"/>
                <a:gd name="connsiteY830" fmla="*/ 601696 h 3540931"/>
                <a:gd name="connsiteX831" fmla="*/ 2363828 w 3125710"/>
                <a:gd name="connsiteY831" fmla="*/ 604696 h 3540931"/>
                <a:gd name="connsiteX832" fmla="*/ 2357914 w 3125710"/>
                <a:gd name="connsiteY832" fmla="*/ 607696 h 3540931"/>
                <a:gd name="connsiteX833" fmla="*/ 2352000 w 3125710"/>
                <a:gd name="connsiteY833" fmla="*/ 607696 h 3540931"/>
                <a:gd name="connsiteX834" fmla="*/ 2346086 w 3125710"/>
                <a:gd name="connsiteY834" fmla="*/ 607696 h 3540931"/>
                <a:gd name="connsiteX835" fmla="*/ 2343129 w 3125710"/>
                <a:gd name="connsiteY835" fmla="*/ 601696 h 3540931"/>
                <a:gd name="connsiteX836" fmla="*/ 2340172 w 3125710"/>
                <a:gd name="connsiteY836" fmla="*/ 601696 h 3540931"/>
                <a:gd name="connsiteX837" fmla="*/ 2337215 w 3125710"/>
                <a:gd name="connsiteY837" fmla="*/ 595696 h 3540931"/>
                <a:gd name="connsiteX838" fmla="*/ 2337215 w 3125710"/>
                <a:gd name="connsiteY838" fmla="*/ 589697 h 3540931"/>
                <a:gd name="connsiteX839" fmla="*/ 2340172 w 3125710"/>
                <a:gd name="connsiteY839" fmla="*/ 583697 h 3540931"/>
                <a:gd name="connsiteX840" fmla="*/ 2325386 w 3125710"/>
                <a:gd name="connsiteY840" fmla="*/ 511700 h 3540931"/>
                <a:gd name="connsiteX841" fmla="*/ 2334257 w 3125710"/>
                <a:gd name="connsiteY841" fmla="*/ 502701 h 3540931"/>
                <a:gd name="connsiteX842" fmla="*/ 1900168 w 3125710"/>
                <a:gd name="connsiteY842" fmla="*/ 501629 h 3540931"/>
                <a:gd name="connsiteX843" fmla="*/ 1921122 w 3125710"/>
                <a:gd name="connsiteY843" fmla="*/ 507639 h 3540931"/>
                <a:gd name="connsiteX844" fmla="*/ 1939083 w 3125710"/>
                <a:gd name="connsiteY844" fmla="*/ 519660 h 3540931"/>
                <a:gd name="connsiteX845" fmla="*/ 1951057 w 3125710"/>
                <a:gd name="connsiteY845" fmla="*/ 537692 h 3540931"/>
                <a:gd name="connsiteX846" fmla="*/ 1957044 w 3125710"/>
                <a:gd name="connsiteY846" fmla="*/ 558728 h 3540931"/>
                <a:gd name="connsiteX847" fmla="*/ 1957044 w 3125710"/>
                <a:gd name="connsiteY847" fmla="*/ 561734 h 3540931"/>
                <a:gd name="connsiteX848" fmla="*/ 1948063 w 3125710"/>
                <a:gd name="connsiteY848" fmla="*/ 588781 h 3540931"/>
                <a:gd name="connsiteX849" fmla="*/ 1939083 w 3125710"/>
                <a:gd name="connsiteY849" fmla="*/ 600802 h 3540931"/>
                <a:gd name="connsiteX850" fmla="*/ 1915135 w 3125710"/>
                <a:gd name="connsiteY850" fmla="*/ 615828 h 3540931"/>
                <a:gd name="connsiteX851" fmla="*/ 1825331 w 3125710"/>
                <a:gd name="connsiteY851" fmla="*/ 835210 h 3540931"/>
                <a:gd name="connsiteX852" fmla="*/ 1783422 w 3125710"/>
                <a:gd name="connsiteY852" fmla="*/ 856246 h 3540931"/>
                <a:gd name="connsiteX853" fmla="*/ 1762468 w 3125710"/>
                <a:gd name="connsiteY853" fmla="*/ 817178 h 3540931"/>
                <a:gd name="connsiteX854" fmla="*/ 1855266 w 3125710"/>
                <a:gd name="connsiteY854" fmla="*/ 594791 h 3540931"/>
                <a:gd name="connsiteX855" fmla="*/ 1849279 w 3125710"/>
                <a:gd name="connsiteY855" fmla="*/ 582770 h 3540931"/>
                <a:gd name="connsiteX856" fmla="*/ 1843292 w 3125710"/>
                <a:gd name="connsiteY856" fmla="*/ 561734 h 3540931"/>
                <a:gd name="connsiteX857" fmla="*/ 1843292 w 3125710"/>
                <a:gd name="connsiteY857" fmla="*/ 558728 h 3540931"/>
                <a:gd name="connsiteX858" fmla="*/ 1852272 w 3125710"/>
                <a:gd name="connsiteY858" fmla="*/ 531681 h 3540931"/>
                <a:gd name="connsiteX859" fmla="*/ 1861252 w 3125710"/>
                <a:gd name="connsiteY859" fmla="*/ 519660 h 3540931"/>
                <a:gd name="connsiteX860" fmla="*/ 1885200 w 3125710"/>
                <a:gd name="connsiteY860" fmla="*/ 504634 h 3540931"/>
                <a:gd name="connsiteX861" fmla="*/ 1900168 w 3125710"/>
                <a:gd name="connsiteY861" fmla="*/ 501629 h 3540931"/>
                <a:gd name="connsiteX862" fmla="*/ 2156021 w 3125710"/>
                <a:gd name="connsiteY862" fmla="*/ 470915 h 3540931"/>
                <a:gd name="connsiteX863" fmla="*/ 2162222 w 3125710"/>
                <a:gd name="connsiteY863" fmla="*/ 473400 h 3540931"/>
                <a:gd name="connsiteX864" fmla="*/ 2165183 w 3125710"/>
                <a:gd name="connsiteY864" fmla="*/ 486401 h 3540931"/>
                <a:gd name="connsiteX865" fmla="*/ 2120759 w 3125710"/>
                <a:gd name="connsiteY865" fmla="*/ 535345 h 3540931"/>
                <a:gd name="connsiteX866" fmla="*/ 2120759 w 3125710"/>
                <a:gd name="connsiteY866" fmla="*/ 538404 h 3540931"/>
                <a:gd name="connsiteX867" fmla="*/ 2117797 w 3125710"/>
                <a:gd name="connsiteY867" fmla="*/ 544522 h 3540931"/>
                <a:gd name="connsiteX868" fmla="*/ 2117797 w 3125710"/>
                <a:gd name="connsiteY868" fmla="*/ 547581 h 3540931"/>
                <a:gd name="connsiteX869" fmla="*/ 2114836 w 3125710"/>
                <a:gd name="connsiteY869" fmla="*/ 550640 h 3540931"/>
                <a:gd name="connsiteX870" fmla="*/ 2105951 w 3125710"/>
                <a:gd name="connsiteY870" fmla="*/ 553699 h 3540931"/>
                <a:gd name="connsiteX871" fmla="*/ 2102989 w 3125710"/>
                <a:gd name="connsiteY871" fmla="*/ 553699 h 3540931"/>
                <a:gd name="connsiteX872" fmla="*/ 2100027 w 3125710"/>
                <a:gd name="connsiteY872" fmla="*/ 553699 h 3540931"/>
                <a:gd name="connsiteX873" fmla="*/ 2097066 w 3125710"/>
                <a:gd name="connsiteY873" fmla="*/ 553699 h 3540931"/>
                <a:gd name="connsiteX874" fmla="*/ 2094104 w 3125710"/>
                <a:gd name="connsiteY874" fmla="*/ 553699 h 3540931"/>
                <a:gd name="connsiteX875" fmla="*/ 2094104 w 3125710"/>
                <a:gd name="connsiteY875" fmla="*/ 550640 h 3540931"/>
                <a:gd name="connsiteX876" fmla="*/ 2091142 w 3125710"/>
                <a:gd name="connsiteY876" fmla="*/ 550640 h 3540931"/>
                <a:gd name="connsiteX877" fmla="*/ 2091142 w 3125710"/>
                <a:gd name="connsiteY877" fmla="*/ 547581 h 3540931"/>
                <a:gd name="connsiteX878" fmla="*/ 2088181 w 3125710"/>
                <a:gd name="connsiteY878" fmla="*/ 544522 h 3540931"/>
                <a:gd name="connsiteX879" fmla="*/ 2088181 w 3125710"/>
                <a:gd name="connsiteY879" fmla="*/ 541463 h 3540931"/>
                <a:gd name="connsiteX880" fmla="*/ 2088181 w 3125710"/>
                <a:gd name="connsiteY880" fmla="*/ 538404 h 3540931"/>
                <a:gd name="connsiteX881" fmla="*/ 2088181 w 3125710"/>
                <a:gd name="connsiteY881" fmla="*/ 535345 h 3540931"/>
                <a:gd name="connsiteX882" fmla="*/ 2088181 w 3125710"/>
                <a:gd name="connsiteY882" fmla="*/ 532286 h 3540931"/>
                <a:gd name="connsiteX883" fmla="*/ 2088181 w 3125710"/>
                <a:gd name="connsiteY883" fmla="*/ 529227 h 3540931"/>
                <a:gd name="connsiteX884" fmla="*/ 2091142 w 3125710"/>
                <a:gd name="connsiteY884" fmla="*/ 526168 h 3540931"/>
                <a:gd name="connsiteX885" fmla="*/ 2097066 w 3125710"/>
                <a:gd name="connsiteY885" fmla="*/ 523109 h 3540931"/>
                <a:gd name="connsiteX886" fmla="*/ 2100027 w 3125710"/>
                <a:gd name="connsiteY886" fmla="*/ 520050 h 3540931"/>
                <a:gd name="connsiteX887" fmla="*/ 2105951 w 3125710"/>
                <a:gd name="connsiteY887" fmla="*/ 520050 h 3540931"/>
                <a:gd name="connsiteX888" fmla="*/ 2108912 w 3125710"/>
                <a:gd name="connsiteY888" fmla="*/ 520050 h 3540931"/>
                <a:gd name="connsiteX889" fmla="*/ 2150375 w 3125710"/>
                <a:gd name="connsiteY889" fmla="*/ 474165 h 3540931"/>
                <a:gd name="connsiteX890" fmla="*/ 2156021 w 3125710"/>
                <a:gd name="connsiteY890" fmla="*/ 470915 h 3540931"/>
                <a:gd name="connsiteX891" fmla="*/ 2455155 w 3125710"/>
                <a:gd name="connsiteY891" fmla="*/ 413276 h 3540931"/>
                <a:gd name="connsiteX892" fmla="*/ 2460067 w 3125710"/>
                <a:gd name="connsiteY892" fmla="*/ 417086 h 3540931"/>
                <a:gd name="connsiteX893" fmla="*/ 2526574 w 3125710"/>
                <a:gd name="connsiteY893" fmla="*/ 465859 h 3540931"/>
                <a:gd name="connsiteX894" fmla="*/ 2544712 w 3125710"/>
                <a:gd name="connsiteY894" fmla="*/ 465859 h 3540931"/>
                <a:gd name="connsiteX895" fmla="*/ 2550758 w 3125710"/>
                <a:gd name="connsiteY895" fmla="*/ 478052 h 3540931"/>
                <a:gd name="connsiteX896" fmla="*/ 2553781 w 3125710"/>
                <a:gd name="connsiteY896" fmla="*/ 481101 h 3540931"/>
                <a:gd name="connsiteX897" fmla="*/ 2556804 w 3125710"/>
                <a:gd name="connsiteY897" fmla="*/ 487197 h 3540931"/>
                <a:gd name="connsiteX898" fmla="*/ 2553781 w 3125710"/>
                <a:gd name="connsiteY898" fmla="*/ 493294 h 3540931"/>
                <a:gd name="connsiteX899" fmla="*/ 2547735 w 3125710"/>
                <a:gd name="connsiteY899" fmla="*/ 502439 h 3540931"/>
                <a:gd name="connsiteX900" fmla="*/ 2538666 w 3125710"/>
                <a:gd name="connsiteY900" fmla="*/ 505487 h 3540931"/>
                <a:gd name="connsiteX901" fmla="*/ 2526574 w 3125710"/>
                <a:gd name="connsiteY901" fmla="*/ 502439 h 3540931"/>
                <a:gd name="connsiteX902" fmla="*/ 2523551 w 3125710"/>
                <a:gd name="connsiteY902" fmla="*/ 502439 h 3540931"/>
                <a:gd name="connsiteX903" fmla="*/ 2517505 w 3125710"/>
                <a:gd name="connsiteY903" fmla="*/ 496342 h 3540931"/>
                <a:gd name="connsiteX904" fmla="*/ 2517505 w 3125710"/>
                <a:gd name="connsiteY904" fmla="*/ 484149 h 3540931"/>
                <a:gd name="connsiteX905" fmla="*/ 2517505 w 3125710"/>
                <a:gd name="connsiteY905" fmla="*/ 481101 h 3540931"/>
                <a:gd name="connsiteX906" fmla="*/ 2447975 w 3125710"/>
                <a:gd name="connsiteY906" fmla="*/ 429280 h 3540931"/>
                <a:gd name="connsiteX907" fmla="*/ 2447975 w 3125710"/>
                <a:gd name="connsiteY907" fmla="*/ 414038 h 3540931"/>
                <a:gd name="connsiteX908" fmla="*/ 2455155 w 3125710"/>
                <a:gd name="connsiteY908" fmla="*/ 413276 h 3540931"/>
                <a:gd name="connsiteX909" fmla="*/ 2075277 w 3125710"/>
                <a:gd name="connsiteY909" fmla="*/ 366634 h 3540931"/>
                <a:gd name="connsiteX910" fmla="*/ 2084326 w 3125710"/>
                <a:gd name="connsiteY910" fmla="*/ 375634 h 3540931"/>
                <a:gd name="connsiteX911" fmla="*/ 2075277 w 3125710"/>
                <a:gd name="connsiteY911" fmla="*/ 384633 h 3540931"/>
                <a:gd name="connsiteX912" fmla="*/ 2005900 w 3125710"/>
                <a:gd name="connsiteY912" fmla="*/ 402633 h 3540931"/>
                <a:gd name="connsiteX913" fmla="*/ 1978752 w 3125710"/>
                <a:gd name="connsiteY913" fmla="*/ 408632 h 3540931"/>
                <a:gd name="connsiteX914" fmla="*/ 1999867 w 3125710"/>
                <a:gd name="connsiteY914" fmla="*/ 384633 h 3540931"/>
                <a:gd name="connsiteX915" fmla="*/ 2075277 w 3125710"/>
                <a:gd name="connsiteY915" fmla="*/ 366634 h 3540931"/>
                <a:gd name="connsiteX916" fmla="*/ 2475234 w 3125710"/>
                <a:gd name="connsiteY916" fmla="*/ 302995 h 3540931"/>
                <a:gd name="connsiteX917" fmla="*/ 2547787 w 3125710"/>
                <a:gd name="connsiteY917" fmla="*/ 312155 h 3540931"/>
                <a:gd name="connsiteX918" fmla="*/ 2550810 w 3125710"/>
                <a:gd name="connsiteY918" fmla="*/ 309102 h 3540931"/>
                <a:gd name="connsiteX919" fmla="*/ 2556856 w 3125710"/>
                <a:gd name="connsiteY919" fmla="*/ 306048 h 3540931"/>
                <a:gd name="connsiteX920" fmla="*/ 2562902 w 3125710"/>
                <a:gd name="connsiteY920" fmla="*/ 306048 h 3540931"/>
                <a:gd name="connsiteX921" fmla="*/ 2568948 w 3125710"/>
                <a:gd name="connsiteY921" fmla="*/ 309102 h 3540931"/>
                <a:gd name="connsiteX922" fmla="*/ 2574994 w 3125710"/>
                <a:gd name="connsiteY922" fmla="*/ 312155 h 3540931"/>
                <a:gd name="connsiteX923" fmla="*/ 2578017 w 3125710"/>
                <a:gd name="connsiteY923" fmla="*/ 321316 h 3540931"/>
                <a:gd name="connsiteX924" fmla="*/ 2578017 w 3125710"/>
                <a:gd name="connsiteY924" fmla="*/ 324369 h 3540931"/>
                <a:gd name="connsiteX925" fmla="*/ 2574994 w 3125710"/>
                <a:gd name="connsiteY925" fmla="*/ 330476 h 3540931"/>
                <a:gd name="connsiteX926" fmla="*/ 2571971 w 3125710"/>
                <a:gd name="connsiteY926" fmla="*/ 336583 h 3540931"/>
                <a:gd name="connsiteX927" fmla="*/ 2565925 w 3125710"/>
                <a:gd name="connsiteY927" fmla="*/ 336583 h 3540931"/>
                <a:gd name="connsiteX928" fmla="*/ 2559879 w 3125710"/>
                <a:gd name="connsiteY928" fmla="*/ 339637 h 3540931"/>
                <a:gd name="connsiteX929" fmla="*/ 2553833 w 3125710"/>
                <a:gd name="connsiteY929" fmla="*/ 336583 h 3540931"/>
                <a:gd name="connsiteX930" fmla="*/ 2547787 w 3125710"/>
                <a:gd name="connsiteY930" fmla="*/ 333530 h 3540931"/>
                <a:gd name="connsiteX931" fmla="*/ 2547787 w 3125710"/>
                <a:gd name="connsiteY931" fmla="*/ 330476 h 3540931"/>
                <a:gd name="connsiteX932" fmla="*/ 2475234 w 3125710"/>
                <a:gd name="connsiteY932" fmla="*/ 321316 h 3540931"/>
                <a:gd name="connsiteX933" fmla="*/ 2466165 w 3125710"/>
                <a:gd name="connsiteY933" fmla="*/ 312155 h 3540931"/>
                <a:gd name="connsiteX934" fmla="*/ 2475234 w 3125710"/>
                <a:gd name="connsiteY934" fmla="*/ 302995 h 3540931"/>
                <a:gd name="connsiteX935" fmla="*/ 2526334 w 3125710"/>
                <a:gd name="connsiteY935" fmla="*/ 183428 h 3540931"/>
                <a:gd name="connsiteX936" fmla="*/ 2532284 w 3125710"/>
                <a:gd name="connsiteY936" fmla="*/ 183428 h 3540931"/>
                <a:gd name="connsiteX937" fmla="*/ 2538235 w 3125710"/>
                <a:gd name="connsiteY937" fmla="*/ 186441 h 3540931"/>
                <a:gd name="connsiteX938" fmla="*/ 2541211 w 3125710"/>
                <a:gd name="connsiteY938" fmla="*/ 189454 h 3540931"/>
                <a:gd name="connsiteX939" fmla="*/ 2544186 w 3125710"/>
                <a:gd name="connsiteY939" fmla="*/ 195481 h 3540931"/>
                <a:gd name="connsiteX940" fmla="*/ 2544186 w 3125710"/>
                <a:gd name="connsiteY940" fmla="*/ 201508 h 3540931"/>
                <a:gd name="connsiteX941" fmla="*/ 2544186 w 3125710"/>
                <a:gd name="connsiteY941" fmla="*/ 207534 h 3540931"/>
                <a:gd name="connsiteX942" fmla="*/ 2538235 w 3125710"/>
                <a:gd name="connsiteY942" fmla="*/ 210548 h 3540931"/>
                <a:gd name="connsiteX943" fmla="*/ 2532284 w 3125710"/>
                <a:gd name="connsiteY943" fmla="*/ 213561 h 3540931"/>
                <a:gd name="connsiteX944" fmla="*/ 2526334 w 3125710"/>
                <a:gd name="connsiteY944" fmla="*/ 213561 h 3540931"/>
                <a:gd name="connsiteX945" fmla="*/ 2520383 w 3125710"/>
                <a:gd name="connsiteY945" fmla="*/ 213561 h 3540931"/>
                <a:gd name="connsiteX946" fmla="*/ 2454925 w 3125710"/>
                <a:gd name="connsiteY946" fmla="*/ 231641 h 3540931"/>
                <a:gd name="connsiteX947" fmla="*/ 2443023 w 3125710"/>
                <a:gd name="connsiteY947" fmla="*/ 225614 h 3540931"/>
                <a:gd name="connsiteX948" fmla="*/ 2448974 w 3125710"/>
                <a:gd name="connsiteY948" fmla="*/ 213561 h 3540931"/>
                <a:gd name="connsiteX949" fmla="*/ 2514432 w 3125710"/>
                <a:gd name="connsiteY949" fmla="*/ 195481 h 3540931"/>
                <a:gd name="connsiteX950" fmla="*/ 2514432 w 3125710"/>
                <a:gd name="connsiteY950" fmla="*/ 192468 h 3540931"/>
                <a:gd name="connsiteX951" fmla="*/ 2520383 w 3125710"/>
                <a:gd name="connsiteY951" fmla="*/ 186441 h 3540931"/>
                <a:gd name="connsiteX952" fmla="*/ 2526334 w 3125710"/>
                <a:gd name="connsiteY952" fmla="*/ 183428 h 3540931"/>
                <a:gd name="connsiteX953" fmla="*/ 2019445 w 3125710"/>
                <a:gd name="connsiteY953" fmla="*/ 175492 h 3540931"/>
                <a:gd name="connsiteX954" fmla="*/ 2030051 w 3125710"/>
                <a:gd name="connsiteY954" fmla="*/ 181070 h 3540931"/>
                <a:gd name="connsiteX955" fmla="*/ 2033082 w 3125710"/>
                <a:gd name="connsiteY955" fmla="*/ 190070 h 3540931"/>
                <a:gd name="connsiteX956" fmla="*/ 2117935 w 3125710"/>
                <a:gd name="connsiteY956" fmla="*/ 259067 h 3540931"/>
                <a:gd name="connsiteX957" fmla="*/ 2114905 w 3125710"/>
                <a:gd name="connsiteY957" fmla="*/ 271066 h 3540931"/>
                <a:gd name="connsiteX958" fmla="*/ 2102783 w 3125710"/>
                <a:gd name="connsiteY958" fmla="*/ 268066 h 3540931"/>
                <a:gd name="connsiteX959" fmla="*/ 2023991 w 3125710"/>
                <a:gd name="connsiteY959" fmla="*/ 205069 h 3540931"/>
                <a:gd name="connsiteX960" fmla="*/ 2005808 w 3125710"/>
                <a:gd name="connsiteY960" fmla="*/ 202069 h 3540931"/>
                <a:gd name="connsiteX961" fmla="*/ 2019445 w 3125710"/>
                <a:gd name="connsiteY961" fmla="*/ 175492 h 3540931"/>
                <a:gd name="connsiteX962" fmla="*/ 2123280 w 3125710"/>
                <a:gd name="connsiteY962" fmla="*/ 69647 h 3540931"/>
                <a:gd name="connsiteX963" fmla="*/ 2129258 w 3125710"/>
                <a:gd name="connsiteY963" fmla="*/ 69647 h 3540931"/>
                <a:gd name="connsiteX964" fmla="*/ 2138226 w 3125710"/>
                <a:gd name="connsiteY964" fmla="*/ 72632 h 3540931"/>
                <a:gd name="connsiteX965" fmla="*/ 2141215 w 3125710"/>
                <a:gd name="connsiteY965" fmla="*/ 75616 h 3540931"/>
                <a:gd name="connsiteX966" fmla="*/ 2144204 w 3125710"/>
                <a:gd name="connsiteY966" fmla="*/ 81585 h 3540931"/>
                <a:gd name="connsiteX967" fmla="*/ 2144204 w 3125710"/>
                <a:gd name="connsiteY967" fmla="*/ 87554 h 3540931"/>
                <a:gd name="connsiteX968" fmla="*/ 2141215 w 3125710"/>
                <a:gd name="connsiteY968" fmla="*/ 90539 h 3540931"/>
                <a:gd name="connsiteX969" fmla="*/ 2141215 w 3125710"/>
                <a:gd name="connsiteY969" fmla="*/ 93524 h 3540931"/>
                <a:gd name="connsiteX970" fmla="*/ 2168118 w 3125710"/>
                <a:gd name="connsiteY970" fmla="*/ 180076 h 3540931"/>
                <a:gd name="connsiteX971" fmla="*/ 2165128 w 3125710"/>
                <a:gd name="connsiteY971" fmla="*/ 192014 h 3540931"/>
                <a:gd name="connsiteX972" fmla="*/ 2153172 w 3125710"/>
                <a:gd name="connsiteY972" fmla="*/ 189030 h 3540931"/>
                <a:gd name="connsiteX973" fmla="*/ 2126269 w 3125710"/>
                <a:gd name="connsiteY973" fmla="*/ 99493 h 3540931"/>
                <a:gd name="connsiteX974" fmla="*/ 2117301 w 3125710"/>
                <a:gd name="connsiteY974" fmla="*/ 96508 h 3540931"/>
                <a:gd name="connsiteX975" fmla="*/ 2114312 w 3125710"/>
                <a:gd name="connsiteY975" fmla="*/ 93524 h 3540931"/>
                <a:gd name="connsiteX976" fmla="*/ 2111323 w 3125710"/>
                <a:gd name="connsiteY976" fmla="*/ 87554 h 3540931"/>
                <a:gd name="connsiteX977" fmla="*/ 2111323 w 3125710"/>
                <a:gd name="connsiteY977" fmla="*/ 81585 h 3540931"/>
                <a:gd name="connsiteX978" fmla="*/ 2114312 w 3125710"/>
                <a:gd name="connsiteY978" fmla="*/ 75616 h 3540931"/>
                <a:gd name="connsiteX979" fmla="*/ 2117301 w 3125710"/>
                <a:gd name="connsiteY979" fmla="*/ 72632 h 3540931"/>
                <a:gd name="connsiteX980" fmla="*/ 2123280 w 3125710"/>
                <a:gd name="connsiteY980" fmla="*/ 69647 h 3540931"/>
                <a:gd name="connsiteX981" fmla="*/ 2317355 w 3125710"/>
                <a:gd name="connsiteY981" fmla="*/ 17 h 3540931"/>
                <a:gd name="connsiteX982" fmla="*/ 2327932 w 3125710"/>
                <a:gd name="connsiteY982" fmla="*/ 5680 h 3540931"/>
                <a:gd name="connsiteX983" fmla="*/ 2318906 w 3125710"/>
                <a:gd name="connsiteY983" fmla="*/ 29840 h 3540931"/>
                <a:gd name="connsiteX984" fmla="*/ 2282804 w 3125710"/>
                <a:gd name="connsiteY984" fmla="*/ 138563 h 3540931"/>
                <a:gd name="connsiteX985" fmla="*/ 2264753 w 3125710"/>
                <a:gd name="connsiteY985" fmla="*/ 132523 h 3540931"/>
                <a:gd name="connsiteX986" fmla="*/ 2300855 w 3125710"/>
                <a:gd name="connsiteY986" fmla="*/ 23800 h 3540931"/>
                <a:gd name="connsiteX987" fmla="*/ 2317355 w 3125710"/>
                <a:gd name="connsiteY987" fmla="*/ 17 h 354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Lst>
              <a:rect l="l" t="t" r="r" b="b"/>
              <a:pathLst>
                <a:path w="3125710" h="3540931">
                  <a:moveTo>
                    <a:pt x="1498327" y="3448721"/>
                  </a:moveTo>
                  <a:cubicBezTo>
                    <a:pt x="1502052" y="3448721"/>
                    <a:pt x="1505778" y="3451007"/>
                    <a:pt x="1505778" y="3455579"/>
                  </a:cubicBezTo>
                  <a:cubicBezTo>
                    <a:pt x="1505778" y="3476917"/>
                    <a:pt x="1502797" y="3495207"/>
                    <a:pt x="1499817" y="3513497"/>
                  </a:cubicBezTo>
                  <a:cubicBezTo>
                    <a:pt x="1499817" y="3513497"/>
                    <a:pt x="1499817" y="3516545"/>
                    <a:pt x="1499817" y="3516545"/>
                  </a:cubicBezTo>
                  <a:cubicBezTo>
                    <a:pt x="1499817" y="3516545"/>
                    <a:pt x="1499817" y="3516545"/>
                    <a:pt x="1499817" y="3519593"/>
                  </a:cubicBezTo>
                  <a:cubicBezTo>
                    <a:pt x="1499817" y="3519593"/>
                    <a:pt x="1499817" y="3519593"/>
                    <a:pt x="1499817" y="3522642"/>
                  </a:cubicBezTo>
                  <a:cubicBezTo>
                    <a:pt x="1499817" y="3522642"/>
                    <a:pt x="1502797" y="3522642"/>
                    <a:pt x="1502797" y="3522642"/>
                  </a:cubicBezTo>
                  <a:cubicBezTo>
                    <a:pt x="1502797" y="3525690"/>
                    <a:pt x="1502797" y="3525690"/>
                    <a:pt x="1502797" y="3525690"/>
                  </a:cubicBezTo>
                  <a:cubicBezTo>
                    <a:pt x="1502797" y="3528738"/>
                    <a:pt x="1502797" y="3528738"/>
                    <a:pt x="1499817" y="3528738"/>
                  </a:cubicBezTo>
                  <a:cubicBezTo>
                    <a:pt x="1499817" y="3531786"/>
                    <a:pt x="1499817" y="3534835"/>
                    <a:pt x="1496836" y="3537883"/>
                  </a:cubicBezTo>
                  <a:cubicBezTo>
                    <a:pt x="1496836" y="3537883"/>
                    <a:pt x="1493856" y="3537883"/>
                    <a:pt x="1493856" y="3537883"/>
                  </a:cubicBezTo>
                  <a:cubicBezTo>
                    <a:pt x="1493856" y="3537883"/>
                    <a:pt x="1493856" y="3540931"/>
                    <a:pt x="1490875" y="3540931"/>
                  </a:cubicBezTo>
                  <a:cubicBezTo>
                    <a:pt x="1490875" y="3540931"/>
                    <a:pt x="1487895" y="3540931"/>
                    <a:pt x="1487895" y="3540931"/>
                  </a:cubicBezTo>
                  <a:cubicBezTo>
                    <a:pt x="1487895" y="3540931"/>
                    <a:pt x="1487895" y="3540931"/>
                    <a:pt x="1484915" y="3540931"/>
                  </a:cubicBezTo>
                  <a:cubicBezTo>
                    <a:pt x="1484915" y="3540931"/>
                    <a:pt x="1481934" y="3540931"/>
                    <a:pt x="1481934" y="3540931"/>
                  </a:cubicBezTo>
                  <a:cubicBezTo>
                    <a:pt x="1481934" y="3540931"/>
                    <a:pt x="1478954" y="3537883"/>
                    <a:pt x="1478954" y="3537883"/>
                  </a:cubicBezTo>
                  <a:cubicBezTo>
                    <a:pt x="1478954" y="3537883"/>
                    <a:pt x="1478954" y="3537883"/>
                    <a:pt x="1475973" y="3537883"/>
                  </a:cubicBezTo>
                  <a:cubicBezTo>
                    <a:pt x="1475973" y="3537883"/>
                    <a:pt x="1475973" y="3537883"/>
                    <a:pt x="1475973" y="3534835"/>
                  </a:cubicBezTo>
                  <a:cubicBezTo>
                    <a:pt x="1472993" y="3534835"/>
                    <a:pt x="1472993" y="3534835"/>
                    <a:pt x="1472993" y="3531786"/>
                  </a:cubicBezTo>
                  <a:cubicBezTo>
                    <a:pt x="1472993" y="3531786"/>
                    <a:pt x="1472993" y="3531786"/>
                    <a:pt x="1472993" y="3528738"/>
                  </a:cubicBezTo>
                  <a:cubicBezTo>
                    <a:pt x="1472993" y="3528738"/>
                    <a:pt x="1472993" y="3525690"/>
                    <a:pt x="1472993" y="3525690"/>
                  </a:cubicBezTo>
                  <a:cubicBezTo>
                    <a:pt x="1472993" y="3522642"/>
                    <a:pt x="1472993" y="3519593"/>
                    <a:pt x="1472993" y="3516545"/>
                  </a:cubicBezTo>
                  <a:cubicBezTo>
                    <a:pt x="1472993" y="3516545"/>
                    <a:pt x="1472993" y="3516545"/>
                    <a:pt x="1475973" y="3513497"/>
                  </a:cubicBezTo>
                  <a:cubicBezTo>
                    <a:pt x="1478954" y="3513497"/>
                    <a:pt x="1478954" y="3513497"/>
                    <a:pt x="1478954" y="3513497"/>
                  </a:cubicBezTo>
                  <a:cubicBezTo>
                    <a:pt x="1481934" y="3510448"/>
                    <a:pt x="1481934" y="3510448"/>
                    <a:pt x="1481934" y="3510448"/>
                  </a:cubicBezTo>
                  <a:cubicBezTo>
                    <a:pt x="1487895" y="3492159"/>
                    <a:pt x="1490875" y="3473869"/>
                    <a:pt x="1490875" y="3455579"/>
                  </a:cubicBezTo>
                  <a:cubicBezTo>
                    <a:pt x="1490875" y="3451007"/>
                    <a:pt x="1494601" y="3448721"/>
                    <a:pt x="1498327" y="3448721"/>
                  </a:cubicBezTo>
                  <a:close/>
                  <a:moveTo>
                    <a:pt x="1387871" y="3413966"/>
                  </a:moveTo>
                  <a:cubicBezTo>
                    <a:pt x="1389772" y="3414714"/>
                    <a:pt x="1391292" y="3416210"/>
                    <a:pt x="1392813" y="3417706"/>
                  </a:cubicBezTo>
                  <a:cubicBezTo>
                    <a:pt x="1395854" y="3423691"/>
                    <a:pt x="1392813" y="3426684"/>
                    <a:pt x="1389772" y="3429676"/>
                  </a:cubicBezTo>
                  <a:cubicBezTo>
                    <a:pt x="1371525" y="3441646"/>
                    <a:pt x="1359360" y="3456609"/>
                    <a:pt x="1347196" y="3474564"/>
                  </a:cubicBezTo>
                  <a:cubicBezTo>
                    <a:pt x="1353278" y="3483542"/>
                    <a:pt x="1344155" y="3498504"/>
                    <a:pt x="1331990" y="3495512"/>
                  </a:cubicBezTo>
                  <a:cubicBezTo>
                    <a:pt x="1316785" y="3489527"/>
                    <a:pt x="1319826" y="3468579"/>
                    <a:pt x="1335031" y="3465587"/>
                  </a:cubicBezTo>
                  <a:cubicBezTo>
                    <a:pt x="1344155" y="3444639"/>
                    <a:pt x="1362401" y="3429676"/>
                    <a:pt x="1380648" y="3414714"/>
                  </a:cubicBezTo>
                  <a:cubicBezTo>
                    <a:pt x="1383689" y="3413218"/>
                    <a:pt x="1385970" y="3413218"/>
                    <a:pt x="1387871" y="3413966"/>
                  </a:cubicBezTo>
                  <a:close/>
                  <a:moveTo>
                    <a:pt x="1636057" y="3381868"/>
                  </a:moveTo>
                  <a:cubicBezTo>
                    <a:pt x="1642056" y="3378936"/>
                    <a:pt x="1645056" y="3378936"/>
                    <a:pt x="1648056" y="3381868"/>
                  </a:cubicBezTo>
                  <a:cubicBezTo>
                    <a:pt x="1663056" y="3396524"/>
                    <a:pt x="1678055" y="3411181"/>
                    <a:pt x="1693055" y="3425837"/>
                  </a:cubicBezTo>
                  <a:cubicBezTo>
                    <a:pt x="1693055" y="3422906"/>
                    <a:pt x="1696054" y="3422906"/>
                    <a:pt x="1696054" y="3422906"/>
                  </a:cubicBezTo>
                  <a:cubicBezTo>
                    <a:pt x="1699054" y="3422906"/>
                    <a:pt x="1699054" y="3422906"/>
                    <a:pt x="1702054" y="3422906"/>
                  </a:cubicBezTo>
                  <a:cubicBezTo>
                    <a:pt x="1705054" y="3425837"/>
                    <a:pt x="1708054" y="3425837"/>
                    <a:pt x="1708054" y="3428769"/>
                  </a:cubicBezTo>
                  <a:cubicBezTo>
                    <a:pt x="1711054" y="3428769"/>
                    <a:pt x="1711054" y="3428769"/>
                    <a:pt x="1711054" y="3431700"/>
                  </a:cubicBezTo>
                  <a:cubicBezTo>
                    <a:pt x="1714054" y="3431700"/>
                    <a:pt x="1714054" y="3434631"/>
                    <a:pt x="1714054" y="3437563"/>
                  </a:cubicBezTo>
                  <a:cubicBezTo>
                    <a:pt x="1714054" y="3437563"/>
                    <a:pt x="1714054" y="3440494"/>
                    <a:pt x="1714054" y="3440494"/>
                  </a:cubicBezTo>
                  <a:cubicBezTo>
                    <a:pt x="1711054" y="3443425"/>
                    <a:pt x="1711054" y="3446357"/>
                    <a:pt x="1711054" y="3446357"/>
                  </a:cubicBezTo>
                  <a:cubicBezTo>
                    <a:pt x="1708054" y="3446357"/>
                    <a:pt x="1708054" y="3449288"/>
                    <a:pt x="1705054" y="3449288"/>
                  </a:cubicBezTo>
                  <a:cubicBezTo>
                    <a:pt x="1705054" y="3449288"/>
                    <a:pt x="1702054" y="3452219"/>
                    <a:pt x="1702054" y="3452219"/>
                  </a:cubicBezTo>
                  <a:cubicBezTo>
                    <a:pt x="1699054" y="3452219"/>
                    <a:pt x="1696054" y="3452219"/>
                    <a:pt x="1696054" y="3452219"/>
                  </a:cubicBezTo>
                  <a:cubicBezTo>
                    <a:pt x="1696054" y="3452219"/>
                    <a:pt x="1696054" y="3452219"/>
                    <a:pt x="1693055" y="3449288"/>
                  </a:cubicBezTo>
                  <a:cubicBezTo>
                    <a:pt x="1693055" y="3449288"/>
                    <a:pt x="1690055" y="3449288"/>
                    <a:pt x="1687055" y="3446357"/>
                  </a:cubicBezTo>
                  <a:cubicBezTo>
                    <a:pt x="1687055" y="3446357"/>
                    <a:pt x="1687055" y="3443425"/>
                    <a:pt x="1687055" y="3443425"/>
                  </a:cubicBezTo>
                  <a:cubicBezTo>
                    <a:pt x="1684055" y="3443425"/>
                    <a:pt x="1684055" y="3440494"/>
                    <a:pt x="1684055" y="3440494"/>
                  </a:cubicBezTo>
                  <a:cubicBezTo>
                    <a:pt x="1669055" y="3422906"/>
                    <a:pt x="1654056" y="3408249"/>
                    <a:pt x="1636057" y="3393593"/>
                  </a:cubicBezTo>
                  <a:cubicBezTo>
                    <a:pt x="1633057" y="3390662"/>
                    <a:pt x="1633057" y="3384799"/>
                    <a:pt x="1636057" y="3381868"/>
                  </a:cubicBezTo>
                  <a:close/>
                  <a:moveTo>
                    <a:pt x="1253146" y="3300921"/>
                  </a:moveTo>
                  <a:cubicBezTo>
                    <a:pt x="1256145" y="3303901"/>
                    <a:pt x="1259145" y="3303901"/>
                    <a:pt x="1262145" y="3306882"/>
                  </a:cubicBezTo>
                  <a:cubicBezTo>
                    <a:pt x="1292144" y="3306882"/>
                    <a:pt x="1322142" y="3309862"/>
                    <a:pt x="1355141" y="3315823"/>
                  </a:cubicBezTo>
                  <a:cubicBezTo>
                    <a:pt x="1358141" y="3315823"/>
                    <a:pt x="1361141" y="3321784"/>
                    <a:pt x="1358141" y="3324764"/>
                  </a:cubicBezTo>
                  <a:cubicBezTo>
                    <a:pt x="1358141" y="3327745"/>
                    <a:pt x="1355141" y="3330725"/>
                    <a:pt x="1349141" y="3330725"/>
                  </a:cubicBezTo>
                  <a:cubicBezTo>
                    <a:pt x="1319143" y="3324764"/>
                    <a:pt x="1289144" y="3321784"/>
                    <a:pt x="1259145" y="3324764"/>
                  </a:cubicBezTo>
                  <a:cubicBezTo>
                    <a:pt x="1256145" y="3327745"/>
                    <a:pt x="1250146" y="3330725"/>
                    <a:pt x="1244146" y="3327745"/>
                  </a:cubicBezTo>
                  <a:cubicBezTo>
                    <a:pt x="1226147" y="3324764"/>
                    <a:pt x="1235146" y="3297940"/>
                    <a:pt x="1253146" y="3300921"/>
                  </a:cubicBezTo>
                  <a:close/>
                  <a:moveTo>
                    <a:pt x="1773937" y="3249728"/>
                  </a:moveTo>
                  <a:cubicBezTo>
                    <a:pt x="1779970" y="3249728"/>
                    <a:pt x="1782986" y="3252621"/>
                    <a:pt x="1782986" y="3255514"/>
                  </a:cubicBezTo>
                  <a:cubicBezTo>
                    <a:pt x="1782986" y="3255514"/>
                    <a:pt x="1782986" y="3255514"/>
                    <a:pt x="1786003" y="3255514"/>
                  </a:cubicBezTo>
                  <a:cubicBezTo>
                    <a:pt x="1786003" y="3255514"/>
                    <a:pt x="1786003" y="3255514"/>
                    <a:pt x="1789019" y="3255514"/>
                  </a:cubicBezTo>
                  <a:cubicBezTo>
                    <a:pt x="1789019" y="3258406"/>
                    <a:pt x="1792035" y="3258406"/>
                    <a:pt x="1792035" y="3261299"/>
                  </a:cubicBezTo>
                  <a:cubicBezTo>
                    <a:pt x="1792035" y="3261299"/>
                    <a:pt x="1795052" y="3261299"/>
                    <a:pt x="1795052" y="3264192"/>
                  </a:cubicBezTo>
                  <a:cubicBezTo>
                    <a:pt x="1795052" y="3267085"/>
                    <a:pt x="1795052" y="3269977"/>
                    <a:pt x="1795052" y="3272870"/>
                  </a:cubicBezTo>
                  <a:cubicBezTo>
                    <a:pt x="1792035" y="3275763"/>
                    <a:pt x="1792035" y="3278656"/>
                    <a:pt x="1789019" y="3281548"/>
                  </a:cubicBezTo>
                  <a:cubicBezTo>
                    <a:pt x="1786003" y="3281548"/>
                    <a:pt x="1782986" y="3284441"/>
                    <a:pt x="1779970" y="3284441"/>
                  </a:cubicBezTo>
                  <a:cubicBezTo>
                    <a:pt x="1779970" y="3284441"/>
                    <a:pt x="1776953" y="3284441"/>
                    <a:pt x="1776953" y="3284441"/>
                  </a:cubicBezTo>
                  <a:cubicBezTo>
                    <a:pt x="1773937" y="3284441"/>
                    <a:pt x="1770921" y="3284441"/>
                    <a:pt x="1770921" y="3284441"/>
                  </a:cubicBezTo>
                  <a:cubicBezTo>
                    <a:pt x="1767904" y="3281548"/>
                    <a:pt x="1764888" y="3278656"/>
                    <a:pt x="1761872" y="3275763"/>
                  </a:cubicBezTo>
                  <a:cubicBezTo>
                    <a:pt x="1734724" y="3278656"/>
                    <a:pt x="1710593" y="3275763"/>
                    <a:pt x="1683446" y="3272870"/>
                  </a:cubicBezTo>
                  <a:cubicBezTo>
                    <a:pt x="1680429" y="3269977"/>
                    <a:pt x="1677413" y="3267085"/>
                    <a:pt x="1677413" y="3261299"/>
                  </a:cubicBezTo>
                  <a:cubicBezTo>
                    <a:pt x="1680429" y="3258406"/>
                    <a:pt x="1683446" y="3255514"/>
                    <a:pt x="1689478" y="3255514"/>
                  </a:cubicBezTo>
                  <a:cubicBezTo>
                    <a:pt x="1713609" y="3261299"/>
                    <a:pt x="1737740" y="3261299"/>
                    <a:pt x="1761872" y="3258406"/>
                  </a:cubicBezTo>
                  <a:cubicBezTo>
                    <a:pt x="1764888" y="3255514"/>
                    <a:pt x="1770921" y="3249728"/>
                    <a:pt x="1773937" y="3249728"/>
                  </a:cubicBezTo>
                  <a:close/>
                  <a:moveTo>
                    <a:pt x="1267948" y="3168731"/>
                  </a:moveTo>
                  <a:cubicBezTo>
                    <a:pt x="1270955" y="3168731"/>
                    <a:pt x="1273961" y="3168731"/>
                    <a:pt x="1273961" y="3168731"/>
                  </a:cubicBezTo>
                  <a:cubicBezTo>
                    <a:pt x="1276967" y="3168731"/>
                    <a:pt x="1276967" y="3168731"/>
                    <a:pt x="1279973" y="3168731"/>
                  </a:cubicBezTo>
                  <a:cubicBezTo>
                    <a:pt x="1282979" y="3168731"/>
                    <a:pt x="1282979" y="3171731"/>
                    <a:pt x="1285986" y="3171731"/>
                  </a:cubicBezTo>
                  <a:cubicBezTo>
                    <a:pt x="1285986" y="3171731"/>
                    <a:pt x="1285986" y="3174731"/>
                    <a:pt x="1288992" y="3174731"/>
                  </a:cubicBezTo>
                  <a:cubicBezTo>
                    <a:pt x="1288992" y="3177731"/>
                    <a:pt x="1288992" y="3177731"/>
                    <a:pt x="1288992" y="3180731"/>
                  </a:cubicBezTo>
                  <a:cubicBezTo>
                    <a:pt x="1310035" y="3198730"/>
                    <a:pt x="1334085" y="3213730"/>
                    <a:pt x="1355128" y="3231729"/>
                  </a:cubicBezTo>
                  <a:cubicBezTo>
                    <a:pt x="1358135" y="3234729"/>
                    <a:pt x="1361141" y="3237729"/>
                    <a:pt x="1358135" y="3243728"/>
                  </a:cubicBezTo>
                  <a:cubicBezTo>
                    <a:pt x="1355128" y="3246728"/>
                    <a:pt x="1349116" y="3249728"/>
                    <a:pt x="1346110" y="3246728"/>
                  </a:cubicBezTo>
                  <a:cubicBezTo>
                    <a:pt x="1325066" y="3228729"/>
                    <a:pt x="1301017" y="3210730"/>
                    <a:pt x="1279973" y="3195730"/>
                  </a:cubicBezTo>
                  <a:cubicBezTo>
                    <a:pt x="1279973" y="3195730"/>
                    <a:pt x="1276967" y="3195730"/>
                    <a:pt x="1273961" y="3195730"/>
                  </a:cubicBezTo>
                  <a:cubicBezTo>
                    <a:pt x="1273961" y="3195730"/>
                    <a:pt x="1270955" y="3195730"/>
                    <a:pt x="1270955" y="3195730"/>
                  </a:cubicBezTo>
                  <a:cubicBezTo>
                    <a:pt x="1267948" y="3195730"/>
                    <a:pt x="1264942" y="3192730"/>
                    <a:pt x="1264942" y="3192730"/>
                  </a:cubicBezTo>
                  <a:cubicBezTo>
                    <a:pt x="1264942" y="3189730"/>
                    <a:pt x="1261936" y="3189730"/>
                    <a:pt x="1261936" y="3189730"/>
                  </a:cubicBezTo>
                  <a:cubicBezTo>
                    <a:pt x="1261936" y="3186731"/>
                    <a:pt x="1261936" y="3186731"/>
                    <a:pt x="1261936" y="3183731"/>
                  </a:cubicBezTo>
                  <a:cubicBezTo>
                    <a:pt x="1258930" y="3180731"/>
                    <a:pt x="1261936" y="3180731"/>
                    <a:pt x="1261936" y="3177731"/>
                  </a:cubicBezTo>
                  <a:cubicBezTo>
                    <a:pt x="1261936" y="3174731"/>
                    <a:pt x="1261936" y="3174731"/>
                    <a:pt x="1264942" y="3171731"/>
                  </a:cubicBezTo>
                  <a:cubicBezTo>
                    <a:pt x="1264942" y="3171731"/>
                    <a:pt x="1264942" y="3171731"/>
                    <a:pt x="1267948" y="3168731"/>
                  </a:cubicBezTo>
                  <a:close/>
                  <a:moveTo>
                    <a:pt x="1708146" y="3122448"/>
                  </a:moveTo>
                  <a:cubicBezTo>
                    <a:pt x="1708146" y="3122448"/>
                    <a:pt x="1711194" y="3122448"/>
                    <a:pt x="1711194" y="3122448"/>
                  </a:cubicBezTo>
                  <a:cubicBezTo>
                    <a:pt x="1714242" y="3122448"/>
                    <a:pt x="1717291" y="3122448"/>
                    <a:pt x="1717291" y="3122448"/>
                  </a:cubicBezTo>
                  <a:cubicBezTo>
                    <a:pt x="1720339" y="3122448"/>
                    <a:pt x="1723387" y="3125437"/>
                    <a:pt x="1723387" y="3125437"/>
                  </a:cubicBezTo>
                  <a:cubicBezTo>
                    <a:pt x="1726435" y="3128427"/>
                    <a:pt x="1726435" y="3128427"/>
                    <a:pt x="1726435" y="3128427"/>
                  </a:cubicBezTo>
                  <a:cubicBezTo>
                    <a:pt x="1729484" y="3131416"/>
                    <a:pt x="1729484" y="3134405"/>
                    <a:pt x="1729484" y="3137394"/>
                  </a:cubicBezTo>
                  <a:cubicBezTo>
                    <a:pt x="1729484" y="3137394"/>
                    <a:pt x="1729484" y="3137394"/>
                    <a:pt x="1726435" y="3140383"/>
                  </a:cubicBezTo>
                  <a:cubicBezTo>
                    <a:pt x="1726435" y="3140383"/>
                    <a:pt x="1726435" y="3143373"/>
                    <a:pt x="1726435" y="3143373"/>
                  </a:cubicBezTo>
                  <a:cubicBezTo>
                    <a:pt x="1723387" y="3146362"/>
                    <a:pt x="1723387" y="3146362"/>
                    <a:pt x="1720339" y="3149351"/>
                  </a:cubicBezTo>
                  <a:cubicBezTo>
                    <a:pt x="1720339" y="3149351"/>
                    <a:pt x="1717291" y="3149351"/>
                    <a:pt x="1714242" y="3149351"/>
                  </a:cubicBezTo>
                  <a:cubicBezTo>
                    <a:pt x="1714242" y="3149351"/>
                    <a:pt x="1711194" y="3149351"/>
                    <a:pt x="1711194" y="3149351"/>
                  </a:cubicBezTo>
                  <a:cubicBezTo>
                    <a:pt x="1711194" y="3149351"/>
                    <a:pt x="1711194" y="3149351"/>
                    <a:pt x="1708146" y="3149351"/>
                  </a:cubicBezTo>
                  <a:cubicBezTo>
                    <a:pt x="1689856" y="3158319"/>
                    <a:pt x="1668518" y="3170275"/>
                    <a:pt x="1650228" y="3179243"/>
                  </a:cubicBezTo>
                  <a:cubicBezTo>
                    <a:pt x="1647180" y="3182232"/>
                    <a:pt x="1641083" y="3179243"/>
                    <a:pt x="1638035" y="3176254"/>
                  </a:cubicBezTo>
                  <a:cubicBezTo>
                    <a:pt x="1634987" y="3173265"/>
                    <a:pt x="1638035" y="3167286"/>
                    <a:pt x="1641083" y="3164297"/>
                  </a:cubicBezTo>
                  <a:cubicBezTo>
                    <a:pt x="1662421" y="3155329"/>
                    <a:pt x="1680711" y="3146362"/>
                    <a:pt x="1699001" y="3134405"/>
                  </a:cubicBezTo>
                  <a:cubicBezTo>
                    <a:pt x="1699001" y="3134405"/>
                    <a:pt x="1699001" y="3134405"/>
                    <a:pt x="1699001" y="3131416"/>
                  </a:cubicBezTo>
                  <a:cubicBezTo>
                    <a:pt x="1699001" y="3131416"/>
                    <a:pt x="1702049" y="3128427"/>
                    <a:pt x="1702049" y="3128427"/>
                  </a:cubicBezTo>
                  <a:cubicBezTo>
                    <a:pt x="1705097" y="3125437"/>
                    <a:pt x="1705097" y="3125437"/>
                    <a:pt x="1708146" y="3122448"/>
                  </a:cubicBezTo>
                  <a:close/>
                  <a:moveTo>
                    <a:pt x="1621571" y="3047236"/>
                  </a:moveTo>
                  <a:cubicBezTo>
                    <a:pt x="1624590" y="3047236"/>
                    <a:pt x="1627608" y="3047236"/>
                    <a:pt x="1627608" y="3047236"/>
                  </a:cubicBezTo>
                  <a:cubicBezTo>
                    <a:pt x="1630627" y="3047236"/>
                    <a:pt x="1630627" y="3047236"/>
                    <a:pt x="1633645" y="3047236"/>
                  </a:cubicBezTo>
                  <a:cubicBezTo>
                    <a:pt x="1633645" y="3047236"/>
                    <a:pt x="1636664" y="3050236"/>
                    <a:pt x="1636664" y="3050236"/>
                  </a:cubicBezTo>
                  <a:cubicBezTo>
                    <a:pt x="1639682" y="3050236"/>
                    <a:pt x="1639682" y="3053236"/>
                    <a:pt x="1639682" y="3053236"/>
                  </a:cubicBezTo>
                  <a:cubicBezTo>
                    <a:pt x="1642701" y="3056236"/>
                    <a:pt x="1642701" y="3056236"/>
                    <a:pt x="1642701" y="3059236"/>
                  </a:cubicBezTo>
                  <a:cubicBezTo>
                    <a:pt x="1642701" y="3062236"/>
                    <a:pt x="1642701" y="3062236"/>
                    <a:pt x="1642701" y="3065236"/>
                  </a:cubicBezTo>
                  <a:cubicBezTo>
                    <a:pt x="1642701" y="3068235"/>
                    <a:pt x="1639682" y="3071235"/>
                    <a:pt x="1639682" y="3071235"/>
                  </a:cubicBezTo>
                  <a:cubicBezTo>
                    <a:pt x="1636664" y="3071235"/>
                    <a:pt x="1636664" y="3074235"/>
                    <a:pt x="1636664" y="3074235"/>
                  </a:cubicBezTo>
                  <a:cubicBezTo>
                    <a:pt x="1633645" y="3074235"/>
                    <a:pt x="1630627" y="3074235"/>
                    <a:pt x="1627608" y="3074235"/>
                  </a:cubicBezTo>
                  <a:cubicBezTo>
                    <a:pt x="1615534" y="3092235"/>
                    <a:pt x="1603460" y="3107234"/>
                    <a:pt x="1591386" y="3122233"/>
                  </a:cubicBezTo>
                  <a:cubicBezTo>
                    <a:pt x="1588367" y="3125233"/>
                    <a:pt x="1582330" y="3128233"/>
                    <a:pt x="1579312" y="3125233"/>
                  </a:cubicBezTo>
                  <a:cubicBezTo>
                    <a:pt x="1576293" y="3122233"/>
                    <a:pt x="1573275" y="3116234"/>
                    <a:pt x="1576293" y="3113234"/>
                  </a:cubicBezTo>
                  <a:cubicBezTo>
                    <a:pt x="1588367" y="3098234"/>
                    <a:pt x="1603460" y="3083235"/>
                    <a:pt x="1615534" y="3065236"/>
                  </a:cubicBezTo>
                  <a:cubicBezTo>
                    <a:pt x="1615534" y="3065236"/>
                    <a:pt x="1615534" y="3065236"/>
                    <a:pt x="1615534" y="3062236"/>
                  </a:cubicBezTo>
                  <a:cubicBezTo>
                    <a:pt x="1615534" y="3062236"/>
                    <a:pt x="1615534" y="3059236"/>
                    <a:pt x="1615534" y="3056236"/>
                  </a:cubicBezTo>
                  <a:cubicBezTo>
                    <a:pt x="1615534" y="3053236"/>
                    <a:pt x="1615534" y="3053236"/>
                    <a:pt x="1618553" y="3050236"/>
                  </a:cubicBezTo>
                  <a:cubicBezTo>
                    <a:pt x="1618553" y="3050236"/>
                    <a:pt x="1621571" y="3050236"/>
                    <a:pt x="1621571" y="3047236"/>
                  </a:cubicBezTo>
                  <a:close/>
                  <a:moveTo>
                    <a:pt x="1382629" y="3024262"/>
                  </a:moveTo>
                  <a:cubicBezTo>
                    <a:pt x="1391721" y="3027239"/>
                    <a:pt x="1394752" y="3039145"/>
                    <a:pt x="1388691" y="3048075"/>
                  </a:cubicBezTo>
                  <a:cubicBezTo>
                    <a:pt x="1397782" y="3077841"/>
                    <a:pt x="1406874" y="3110583"/>
                    <a:pt x="1415965" y="3143326"/>
                  </a:cubicBezTo>
                  <a:cubicBezTo>
                    <a:pt x="1418996" y="3152256"/>
                    <a:pt x="1403843" y="3155232"/>
                    <a:pt x="1400813" y="3146302"/>
                  </a:cubicBezTo>
                  <a:cubicBezTo>
                    <a:pt x="1391721" y="3113560"/>
                    <a:pt x="1379599" y="3080818"/>
                    <a:pt x="1370507" y="3051052"/>
                  </a:cubicBezTo>
                  <a:cubicBezTo>
                    <a:pt x="1355355" y="3042122"/>
                    <a:pt x="1364446" y="3018309"/>
                    <a:pt x="1382629" y="3024262"/>
                  </a:cubicBezTo>
                  <a:close/>
                  <a:moveTo>
                    <a:pt x="2524406" y="2792675"/>
                  </a:moveTo>
                  <a:cubicBezTo>
                    <a:pt x="2530384" y="2792675"/>
                    <a:pt x="2536363" y="2798702"/>
                    <a:pt x="2539352" y="2804728"/>
                  </a:cubicBezTo>
                  <a:cubicBezTo>
                    <a:pt x="2542341" y="2834861"/>
                    <a:pt x="2548320" y="2864994"/>
                    <a:pt x="2554298" y="2895126"/>
                  </a:cubicBezTo>
                  <a:cubicBezTo>
                    <a:pt x="2557287" y="2895126"/>
                    <a:pt x="2560276" y="2895126"/>
                    <a:pt x="2560276" y="2898140"/>
                  </a:cubicBezTo>
                  <a:cubicBezTo>
                    <a:pt x="2563266" y="2898140"/>
                    <a:pt x="2566255" y="2898140"/>
                    <a:pt x="2569244" y="2901153"/>
                  </a:cubicBezTo>
                  <a:cubicBezTo>
                    <a:pt x="2569244" y="2901153"/>
                    <a:pt x="2569244" y="2901153"/>
                    <a:pt x="2569244" y="2904166"/>
                  </a:cubicBezTo>
                  <a:cubicBezTo>
                    <a:pt x="2572233" y="2907180"/>
                    <a:pt x="2572233" y="2910193"/>
                    <a:pt x="2572233" y="2913206"/>
                  </a:cubicBezTo>
                  <a:cubicBezTo>
                    <a:pt x="2572233" y="2916219"/>
                    <a:pt x="2572233" y="2916219"/>
                    <a:pt x="2572233" y="2919233"/>
                  </a:cubicBezTo>
                  <a:cubicBezTo>
                    <a:pt x="2572233" y="2922246"/>
                    <a:pt x="2572233" y="2925259"/>
                    <a:pt x="2569244" y="2928272"/>
                  </a:cubicBezTo>
                  <a:cubicBezTo>
                    <a:pt x="2569244" y="2931286"/>
                    <a:pt x="2566255" y="2931286"/>
                    <a:pt x="2566255" y="2934299"/>
                  </a:cubicBezTo>
                  <a:cubicBezTo>
                    <a:pt x="2563266" y="2934299"/>
                    <a:pt x="2560276" y="2937312"/>
                    <a:pt x="2557287" y="2937312"/>
                  </a:cubicBezTo>
                  <a:cubicBezTo>
                    <a:pt x="2554298" y="2937312"/>
                    <a:pt x="2551309" y="2937312"/>
                    <a:pt x="2551309" y="2937312"/>
                  </a:cubicBezTo>
                  <a:cubicBezTo>
                    <a:pt x="2548320" y="2937312"/>
                    <a:pt x="2545330" y="2937312"/>
                    <a:pt x="2542341" y="2934299"/>
                  </a:cubicBezTo>
                  <a:cubicBezTo>
                    <a:pt x="2539352" y="2934299"/>
                    <a:pt x="2536363" y="2931286"/>
                    <a:pt x="2536363" y="2931286"/>
                  </a:cubicBezTo>
                  <a:cubicBezTo>
                    <a:pt x="2536363" y="2931286"/>
                    <a:pt x="2536363" y="2931286"/>
                    <a:pt x="2533374" y="2928272"/>
                  </a:cubicBezTo>
                  <a:cubicBezTo>
                    <a:pt x="2533374" y="2925259"/>
                    <a:pt x="2530384" y="2922246"/>
                    <a:pt x="2530384" y="2919233"/>
                  </a:cubicBezTo>
                  <a:cubicBezTo>
                    <a:pt x="2530384" y="2916219"/>
                    <a:pt x="2530384" y="2916219"/>
                    <a:pt x="2530384" y="2913206"/>
                  </a:cubicBezTo>
                  <a:cubicBezTo>
                    <a:pt x="2530384" y="2910193"/>
                    <a:pt x="2530384" y="2907180"/>
                    <a:pt x="2533374" y="2907180"/>
                  </a:cubicBezTo>
                  <a:cubicBezTo>
                    <a:pt x="2527395" y="2874034"/>
                    <a:pt x="2518428" y="2840888"/>
                    <a:pt x="2512449" y="2807742"/>
                  </a:cubicBezTo>
                  <a:cubicBezTo>
                    <a:pt x="2512449" y="2801715"/>
                    <a:pt x="2518428" y="2795689"/>
                    <a:pt x="2524406" y="2792675"/>
                  </a:cubicBezTo>
                  <a:close/>
                  <a:moveTo>
                    <a:pt x="2284683" y="2755830"/>
                  </a:moveTo>
                  <a:cubicBezTo>
                    <a:pt x="2293862" y="2755552"/>
                    <a:pt x="2303876" y="2766122"/>
                    <a:pt x="2297200" y="2775022"/>
                  </a:cubicBezTo>
                  <a:cubicBezTo>
                    <a:pt x="2279399" y="2798758"/>
                    <a:pt x="2261597" y="2819526"/>
                    <a:pt x="2237862" y="2837327"/>
                  </a:cubicBezTo>
                  <a:cubicBezTo>
                    <a:pt x="2237862" y="2840294"/>
                    <a:pt x="2237862" y="2840294"/>
                    <a:pt x="2234895" y="2840294"/>
                  </a:cubicBezTo>
                  <a:cubicBezTo>
                    <a:pt x="2234895" y="2843261"/>
                    <a:pt x="2234895" y="2843261"/>
                    <a:pt x="2234895" y="2843261"/>
                  </a:cubicBezTo>
                  <a:cubicBezTo>
                    <a:pt x="2234895" y="2846228"/>
                    <a:pt x="2234895" y="2849195"/>
                    <a:pt x="2234895" y="2849195"/>
                  </a:cubicBezTo>
                  <a:cubicBezTo>
                    <a:pt x="2234895" y="2852162"/>
                    <a:pt x="2234895" y="2852162"/>
                    <a:pt x="2231928" y="2852162"/>
                  </a:cubicBezTo>
                  <a:cubicBezTo>
                    <a:pt x="2231928" y="2852162"/>
                    <a:pt x="2231928" y="2855129"/>
                    <a:pt x="2231928" y="2855129"/>
                  </a:cubicBezTo>
                  <a:cubicBezTo>
                    <a:pt x="2231928" y="2855129"/>
                    <a:pt x="2228961" y="2858095"/>
                    <a:pt x="2228961" y="2858095"/>
                  </a:cubicBezTo>
                  <a:cubicBezTo>
                    <a:pt x="2223028" y="2861062"/>
                    <a:pt x="2223028" y="2864029"/>
                    <a:pt x="2217094" y="2864029"/>
                  </a:cubicBezTo>
                  <a:cubicBezTo>
                    <a:pt x="2214127" y="2864029"/>
                    <a:pt x="2214127" y="2864029"/>
                    <a:pt x="2211160" y="2864029"/>
                  </a:cubicBezTo>
                  <a:cubicBezTo>
                    <a:pt x="2211160" y="2864029"/>
                    <a:pt x="2208193" y="2864029"/>
                    <a:pt x="2208193" y="2864029"/>
                  </a:cubicBezTo>
                  <a:cubicBezTo>
                    <a:pt x="2208193" y="2864029"/>
                    <a:pt x="2205226" y="2864029"/>
                    <a:pt x="2205226" y="2864029"/>
                  </a:cubicBezTo>
                  <a:cubicBezTo>
                    <a:pt x="2205226" y="2861062"/>
                    <a:pt x="2202259" y="2861062"/>
                    <a:pt x="2202259" y="2861062"/>
                  </a:cubicBezTo>
                  <a:cubicBezTo>
                    <a:pt x="2202259" y="2861062"/>
                    <a:pt x="2202259" y="2861062"/>
                    <a:pt x="2199292" y="2861062"/>
                  </a:cubicBezTo>
                  <a:cubicBezTo>
                    <a:pt x="2199292" y="2858095"/>
                    <a:pt x="2199292" y="2858095"/>
                    <a:pt x="2199292" y="2858095"/>
                  </a:cubicBezTo>
                  <a:cubicBezTo>
                    <a:pt x="2196326" y="2858095"/>
                    <a:pt x="2196326" y="2855129"/>
                    <a:pt x="2196326" y="2855129"/>
                  </a:cubicBezTo>
                  <a:cubicBezTo>
                    <a:pt x="2196326" y="2855129"/>
                    <a:pt x="2193359" y="2849195"/>
                    <a:pt x="2193359" y="2852162"/>
                  </a:cubicBezTo>
                  <a:cubicBezTo>
                    <a:pt x="2193359" y="2849195"/>
                    <a:pt x="2193359" y="2849195"/>
                    <a:pt x="2193359" y="2849195"/>
                  </a:cubicBezTo>
                  <a:cubicBezTo>
                    <a:pt x="2193359" y="2846228"/>
                    <a:pt x="2190392" y="2846228"/>
                    <a:pt x="2190392" y="2846228"/>
                  </a:cubicBezTo>
                  <a:cubicBezTo>
                    <a:pt x="2190392" y="2843261"/>
                    <a:pt x="2190392" y="2843261"/>
                    <a:pt x="2190392" y="2843261"/>
                  </a:cubicBezTo>
                  <a:cubicBezTo>
                    <a:pt x="2190392" y="2840294"/>
                    <a:pt x="2190392" y="2840294"/>
                    <a:pt x="2190392" y="2840294"/>
                  </a:cubicBezTo>
                  <a:cubicBezTo>
                    <a:pt x="2190392" y="2837327"/>
                    <a:pt x="2193359" y="2837327"/>
                    <a:pt x="2193359" y="2834360"/>
                  </a:cubicBezTo>
                  <a:cubicBezTo>
                    <a:pt x="2193359" y="2834360"/>
                    <a:pt x="2193359" y="2834360"/>
                    <a:pt x="2193359" y="2831393"/>
                  </a:cubicBezTo>
                  <a:cubicBezTo>
                    <a:pt x="2193359" y="2831393"/>
                    <a:pt x="2196326" y="2828426"/>
                    <a:pt x="2196326" y="2828426"/>
                  </a:cubicBezTo>
                  <a:cubicBezTo>
                    <a:pt x="2196326" y="2825460"/>
                    <a:pt x="2202259" y="2822493"/>
                    <a:pt x="2205226" y="2822493"/>
                  </a:cubicBezTo>
                  <a:cubicBezTo>
                    <a:pt x="2205226" y="2822493"/>
                    <a:pt x="2205226" y="2822493"/>
                    <a:pt x="2211160" y="2819526"/>
                  </a:cubicBezTo>
                  <a:cubicBezTo>
                    <a:pt x="2211160" y="2819526"/>
                    <a:pt x="2214127" y="2819526"/>
                    <a:pt x="2217094" y="2819526"/>
                  </a:cubicBezTo>
                  <a:cubicBezTo>
                    <a:pt x="2220061" y="2819526"/>
                    <a:pt x="2220061" y="2819526"/>
                    <a:pt x="2220061" y="2819526"/>
                  </a:cubicBezTo>
                  <a:cubicBezTo>
                    <a:pt x="2240829" y="2804691"/>
                    <a:pt x="2261597" y="2783923"/>
                    <a:pt x="2276432" y="2760188"/>
                  </a:cubicBezTo>
                  <a:cubicBezTo>
                    <a:pt x="2278657" y="2757221"/>
                    <a:pt x="2281624" y="2755923"/>
                    <a:pt x="2284683" y="2755830"/>
                  </a:cubicBezTo>
                  <a:close/>
                  <a:moveTo>
                    <a:pt x="2687132" y="2676167"/>
                  </a:moveTo>
                  <a:cubicBezTo>
                    <a:pt x="2690140" y="2676543"/>
                    <a:pt x="2693149" y="2678049"/>
                    <a:pt x="2694653" y="2681059"/>
                  </a:cubicBezTo>
                  <a:cubicBezTo>
                    <a:pt x="2721729" y="2708152"/>
                    <a:pt x="2751813" y="2729224"/>
                    <a:pt x="2784906" y="2747286"/>
                  </a:cubicBezTo>
                  <a:cubicBezTo>
                    <a:pt x="2790923" y="2744276"/>
                    <a:pt x="2799948" y="2744276"/>
                    <a:pt x="2808973" y="2747286"/>
                  </a:cubicBezTo>
                  <a:cubicBezTo>
                    <a:pt x="2814990" y="2750296"/>
                    <a:pt x="2817999" y="2756317"/>
                    <a:pt x="2814990" y="2762337"/>
                  </a:cubicBezTo>
                  <a:cubicBezTo>
                    <a:pt x="2814990" y="2762337"/>
                    <a:pt x="2814990" y="2762337"/>
                    <a:pt x="2817999" y="2768358"/>
                  </a:cubicBezTo>
                  <a:cubicBezTo>
                    <a:pt x="2821007" y="2771368"/>
                    <a:pt x="2821007" y="2771368"/>
                    <a:pt x="2821007" y="2774379"/>
                  </a:cubicBezTo>
                  <a:cubicBezTo>
                    <a:pt x="2821007" y="2777389"/>
                    <a:pt x="2821007" y="2780399"/>
                    <a:pt x="2821007" y="2780399"/>
                  </a:cubicBezTo>
                  <a:cubicBezTo>
                    <a:pt x="2817999" y="2786420"/>
                    <a:pt x="2814990" y="2789430"/>
                    <a:pt x="2811982" y="2792441"/>
                  </a:cubicBezTo>
                  <a:cubicBezTo>
                    <a:pt x="2808973" y="2795451"/>
                    <a:pt x="2802957" y="2798461"/>
                    <a:pt x="2796940" y="2798461"/>
                  </a:cubicBezTo>
                  <a:cubicBezTo>
                    <a:pt x="2793931" y="2798461"/>
                    <a:pt x="2787914" y="2798461"/>
                    <a:pt x="2784906" y="2795451"/>
                  </a:cubicBezTo>
                  <a:cubicBezTo>
                    <a:pt x="2781898" y="2795451"/>
                    <a:pt x="2778889" y="2795451"/>
                    <a:pt x="2778889" y="2792441"/>
                  </a:cubicBezTo>
                  <a:cubicBezTo>
                    <a:pt x="2775881" y="2789430"/>
                    <a:pt x="2772872" y="2789430"/>
                    <a:pt x="2772872" y="2786420"/>
                  </a:cubicBezTo>
                  <a:cubicBezTo>
                    <a:pt x="2769864" y="2780399"/>
                    <a:pt x="2769864" y="2777389"/>
                    <a:pt x="2769864" y="2771368"/>
                  </a:cubicBezTo>
                  <a:cubicBezTo>
                    <a:pt x="2769864" y="2771368"/>
                    <a:pt x="2769864" y="2768358"/>
                    <a:pt x="2769864" y="2768358"/>
                  </a:cubicBezTo>
                  <a:cubicBezTo>
                    <a:pt x="2733762" y="2750296"/>
                    <a:pt x="2703678" y="2726214"/>
                    <a:pt x="2676602" y="2696110"/>
                  </a:cubicBezTo>
                  <a:cubicBezTo>
                    <a:pt x="2670585" y="2690090"/>
                    <a:pt x="2673594" y="2684069"/>
                    <a:pt x="2679611" y="2678049"/>
                  </a:cubicBezTo>
                  <a:cubicBezTo>
                    <a:pt x="2681115" y="2676544"/>
                    <a:pt x="2684123" y="2675791"/>
                    <a:pt x="2687132" y="2676167"/>
                  </a:cubicBezTo>
                  <a:close/>
                  <a:moveTo>
                    <a:pt x="2178310" y="2613326"/>
                  </a:moveTo>
                  <a:cubicBezTo>
                    <a:pt x="2184351" y="2613326"/>
                    <a:pt x="2190391" y="2622120"/>
                    <a:pt x="2187371" y="2627983"/>
                  </a:cubicBezTo>
                  <a:cubicBezTo>
                    <a:pt x="2187371" y="2633845"/>
                    <a:pt x="2181330" y="2639708"/>
                    <a:pt x="2175290" y="2636777"/>
                  </a:cubicBezTo>
                  <a:cubicBezTo>
                    <a:pt x="2145089" y="2636777"/>
                    <a:pt x="2111868" y="2645571"/>
                    <a:pt x="2084687" y="2660227"/>
                  </a:cubicBezTo>
                  <a:cubicBezTo>
                    <a:pt x="2081667" y="2674884"/>
                    <a:pt x="2060527" y="2686609"/>
                    <a:pt x="2048446" y="2669021"/>
                  </a:cubicBezTo>
                  <a:cubicBezTo>
                    <a:pt x="2030326" y="2651433"/>
                    <a:pt x="2057507" y="2627983"/>
                    <a:pt x="2075627" y="2636777"/>
                  </a:cubicBezTo>
                  <a:cubicBezTo>
                    <a:pt x="2105828" y="2622120"/>
                    <a:pt x="2142069" y="2613326"/>
                    <a:pt x="2178310" y="2613326"/>
                  </a:cubicBezTo>
                  <a:close/>
                  <a:moveTo>
                    <a:pt x="2716483" y="2528473"/>
                  </a:moveTo>
                  <a:cubicBezTo>
                    <a:pt x="2749576" y="2534500"/>
                    <a:pt x="2779661" y="2537513"/>
                    <a:pt x="2812754" y="2540526"/>
                  </a:cubicBezTo>
                  <a:cubicBezTo>
                    <a:pt x="2812754" y="2540526"/>
                    <a:pt x="2815762" y="2537513"/>
                    <a:pt x="2815762" y="2537513"/>
                  </a:cubicBezTo>
                  <a:cubicBezTo>
                    <a:pt x="2818770" y="2534500"/>
                    <a:pt x="2821779" y="2534500"/>
                    <a:pt x="2824787" y="2534500"/>
                  </a:cubicBezTo>
                  <a:cubicBezTo>
                    <a:pt x="2827796" y="2531487"/>
                    <a:pt x="2830804" y="2531487"/>
                    <a:pt x="2833813" y="2531487"/>
                  </a:cubicBezTo>
                  <a:cubicBezTo>
                    <a:pt x="2836821" y="2531487"/>
                    <a:pt x="2836821" y="2534500"/>
                    <a:pt x="2839829" y="2534500"/>
                  </a:cubicBezTo>
                  <a:cubicBezTo>
                    <a:pt x="2842838" y="2537513"/>
                    <a:pt x="2845846" y="2537513"/>
                    <a:pt x="2845846" y="2540526"/>
                  </a:cubicBezTo>
                  <a:cubicBezTo>
                    <a:pt x="2848855" y="2543540"/>
                    <a:pt x="2851863" y="2546553"/>
                    <a:pt x="2851863" y="2552580"/>
                  </a:cubicBezTo>
                  <a:cubicBezTo>
                    <a:pt x="2851863" y="2552580"/>
                    <a:pt x="2851863" y="2555593"/>
                    <a:pt x="2851863" y="2555593"/>
                  </a:cubicBezTo>
                  <a:cubicBezTo>
                    <a:pt x="2851863" y="2561620"/>
                    <a:pt x="2848855" y="2564633"/>
                    <a:pt x="2848855" y="2567646"/>
                  </a:cubicBezTo>
                  <a:cubicBezTo>
                    <a:pt x="2845846" y="2567646"/>
                    <a:pt x="2845846" y="2570660"/>
                    <a:pt x="2842838" y="2570660"/>
                  </a:cubicBezTo>
                  <a:cubicBezTo>
                    <a:pt x="2842838" y="2573673"/>
                    <a:pt x="2839829" y="2573673"/>
                    <a:pt x="2836821" y="2573673"/>
                  </a:cubicBezTo>
                  <a:cubicBezTo>
                    <a:pt x="2833813" y="2576686"/>
                    <a:pt x="2830804" y="2576686"/>
                    <a:pt x="2827796" y="2576686"/>
                  </a:cubicBezTo>
                  <a:cubicBezTo>
                    <a:pt x="2824787" y="2576686"/>
                    <a:pt x="2821779" y="2573673"/>
                    <a:pt x="2821779" y="2573673"/>
                  </a:cubicBezTo>
                  <a:cubicBezTo>
                    <a:pt x="2818770" y="2570660"/>
                    <a:pt x="2815762" y="2570660"/>
                    <a:pt x="2812754" y="2567646"/>
                  </a:cubicBezTo>
                  <a:cubicBezTo>
                    <a:pt x="2779661" y="2561620"/>
                    <a:pt x="2746568" y="2558606"/>
                    <a:pt x="2713475" y="2555593"/>
                  </a:cubicBezTo>
                  <a:cubicBezTo>
                    <a:pt x="2707458" y="2552580"/>
                    <a:pt x="2701441" y="2546553"/>
                    <a:pt x="2701441" y="2540526"/>
                  </a:cubicBezTo>
                  <a:cubicBezTo>
                    <a:pt x="2704450" y="2534500"/>
                    <a:pt x="2710467" y="2528473"/>
                    <a:pt x="2716483" y="2528473"/>
                  </a:cubicBezTo>
                  <a:close/>
                  <a:moveTo>
                    <a:pt x="2785475" y="2366479"/>
                  </a:moveTo>
                  <a:cubicBezTo>
                    <a:pt x="2785475" y="2366479"/>
                    <a:pt x="2788470" y="2366479"/>
                    <a:pt x="2791465" y="2366479"/>
                  </a:cubicBezTo>
                  <a:cubicBezTo>
                    <a:pt x="2794461" y="2366479"/>
                    <a:pt x="2797456" y="2369460"/>
                    <a:pt x="2800451" y="2369460"/>
                  </a:cubicBezTo>
                  <a:cubicBezTo>
                    <a:pt x="2800451" y="2372440"/>
                    <a:pt x="2803447" y="2372440"/>
                    <a:pt x="2803447" y="2375420"/>
                  </a:cubicBezTo>
                  <a:cubicBezTo>
                    <a:pt x="2806442" y="2375420"/>
                    <a:pt x="2806442" y="2378401"/>
                    <a:pt x="2809437" y="2381381"/>
                  </a:cubicBezTo>
                  <a:cubicBezTo>
                    <a:pt x="2809437" y="2384362"/>
                    <a:pt x="2809437" y="2387342"/>
                    <a:pt x="2809437" y="2390323"/>
                  </a:cubicBezTo>
                  <a:cubicBezTo>
                    <a:pt x="2809437" y="2393303"/>
                    <a:pt x="2809437" y="2396283"/>
                    <a:pt x="2806442" y="2396283"/>
                  </a:cubicBezTo>
                  <a:cubicBezTo>
                    <a:pt x="2806442" y="2399264"/>
                    <a:pt x="2803447" y="2402244"/>
                    <a:pt x="2800451" y="2405225"/>
                  </a:cubicBezTo>
                  <a:cubicBezTo>
                    <a:pt x="2797456" y="2408205"/>
                    <a:pt x="2794461" y="2408205"/>
                    <a:pt x="2791465" y="2408205"/>
                  </a:cubicBezTo>
                  <a:cubicBezTo>
                    <a:pt x="2788470" y="2408205"/>
                    <a:pt x="2788470" y="2408205"/>
                    <a:pt x="2785475" y="2408205"/>
                  </a:cubicBezTo>
                  <a:cubicBezTo>
                    <a:pt x="2782479" y="2408205"/>
                    <a:pt x="2779484" y="2408205"/>
                    <a:pt x="2776489" y="2405225"/>
                  </a:cubicBezTo>
                  <a:cubicBezTo>
                    <a:pt x="2746536" y="2414166"/>
                    <a:pt x="2716582" y="2423107"/>
                    <a:pt x="2689624" y="2429068"/>
                  </a:cubicBezTo>
                  <a:cubicBezTo>
                    <a:pt x="2683634" y="2432048"/>
                    <a:pt x="2674648" y="2429068"/>
                    <a:pt x="2671653" y="2423107"/>
                  </a:cubicBezTo>
                  <a:cubicBezTo>
                    <a:pt x="2668657" y="2417146"/>
                    <a:pt x="2671653" y="2408205"/>
                    <a:pt x="2677643" y="2408205"/>
                  </a:cubicBezTo>
                  <a:cubicBezTo>
                    <a:pt x="2707596" y="2399264"/>
                    <a:pt x="2737550" y="2390323"/>
                    <a:pt x="2767503" y="2381381"/>
                  </a:cubicBezTo>
                  <a:cubicBezTo>
                    <a:pt x="2767503" y="2381381"/>
                    <a:pt x="2767503" y="2378401"/>
                    <a:pt x="2767503" y="2378401"/>
                  </a:cubicBezTo>
                  <a:cubicBezTo>
                    <a:pt x="2770498" y="2375420"/>
                    <a:pt x="2770498" y="2372440"/>
                    <a:pt x="2773493" y="2372440"/>
                  </a:cubicBezTo>
                  <a:cubicBezTo>
                    <a:pt x="2773493" y="2372440"/>
                    <a:pt x="2773493" y="2372440"/>
                    <a:pt x="2773493" y="2369460"/>
                  </a:cubicBezTo>
                  <a:cubicBezTo>
                    <a:pt x="2776489" y="2369460"/>
                    <a:pt x="2779484" y="2366479"/>
                    <a:pt x="2785475" y="2366479"/>
                  </a:cubicBezTo>
                  <a:close/>
                  <a:moveTo>
                    <a:pt x="2102819" y="2354874"/>
                  </a:moveTo>
                  <a:cubicBezTo>
                    <a:pt x="2108183" y="2354968"/>
                    <a:pt x="2113640" y="2357228"/>
                    <a:pt x="2118157" y="2362501"/>
                  </a:cubicBezTo>
                  <a:cubicBezTo>
                    <a:pt x="2121169" y="2365514"/>
                    <a:pt x="2121169" y="2371541"/>
                    <a:pt x="2121169" y="2377567"/>
                  </a:cubicBezTo>
                  <a:cubicBezTo>
                    <a:pt x="2160314" y="2401674"/>
                    <a:pt x="2199459" y="2431806"/>
                    <a:pt x="2232581" y="2464952"/>
                  </a:cubicBezTo>
                  <a:cubicBezTo>
                    <a:pt x="2238604" y="2470979"/>
                    <a:pt x="2235593" y="2480019"/>
                    <a:pt x="2229570" y="2483032"/>
                  </a:cubicBezTo>
                  <a:cubicBezTo>
                    <a:pt x="2223548" y="2486045"/>
                    <a:pt x="2217526" y="2486045"/>
                    <a:pt x="2214514" y="2480019"/>
                  </a:cubicBezTo>
                  <a:cubicBezTo>
                    <a:pt x="2181392" y="2449886"/>
                    <a:pt x="2145258" y="2419753"/>
                    <a:pt x="2106113" y="2395647"/>
                  </a:cubicBezTo>
                  <a:cubicBezTo>
                    <a:pt x="2100090" y="2398660"/>
                    <a:pt x="2091057" y="2395647"/>
                    <a:pt x="2085035" y="2389621"/>
                  </a:cubicBezTo>
                  <a:cubicBezTo>
                    <a:pt x="2071485" y="2373801"/>
                    <a:pt x="2086728" y="2354591"/>
                    <a:pt x="2102819" y="2354874"/>
                  </a:cubicBezTo>
                  <a:close/>
                  <a:moveTo>
                    <a:pt x="2244604" y="2212153"/>
                  </a:moveTo>
                  <a:cubicBezTo>
                    <a:pt x="2246104" y="2211777"/>
                    <a:pt x="2247604" y="2211777"/>
                    <a:pt x="2249104" y="2213282"/>
                  </a:cubicBezTo>
                  <a:cubicBezTo>
                    <a:pt x="2252104" y="2213282"/>
                    <a:pt x="2258104" y="2213282"/>
                    <a:pt x="2261103" y="2216294"/>
                  </a:cubicBezTo>
                  <a:cubicBezTo>
                    <a:pt x="2261103" y="2216294"/>
                    <a:pt x="2261103" y="2219305"/>
                    <a:pt x="2264103" y="2219305"/>
                  </a:cubicBezTo>
                  <a:cubicBezTo>
                    <a:pt x="2267103" y="2222316"/>
                    <a:pt x="2267103" y="2225327"/>
                    <a:pt x="2267103" y="2231349"/>
                  </a:cubicBezTo>
                  <a:cubicBezTo>
                    <a:pt x="2267103" y="2231349"/>
                    <a:pt x="2267103" y="2234361"/>
                    <a:pt x="2267103" y="2237372"/>
                  </a:cubicBezTo>
                  <a:cubicBezTo>
                    <a:pt x="2267103" y="2237372"/>
                    <a:pt x="2267103" y="2240383"/>
                    <a:pt x="2267103" y="2243394"/>
                  </a:cubicBezTo>
                  <a:cubicBezTo>
                    <a:pt x="2267103" y="2243394"/>
                    <a:pt x="2264103" y="2243394"/>
                    <a:pt x="2264103" y="2246405"/>
                  </a:cubicBezTo>
                  <a:cubicBezTo>
                    <a:pt x="2276103" y="2285550"/>
                    <a:pt x="2291102" y="2324695"/>
                    <a:pt x="2303102" y="2363840"/>
                  </a:cubicBezTo>
                  <a:cubicBezTo>
                    <a:pt x="2306102" y="2369863"/>
                    <a:pt x="2303102" y="2378896"/>
                    <a:pt x="2297102" y="2381907"/>
                  </a:cubicBezTo>
                  <a:cubicBezTo>
                    <a:pt x="2291102" y="2381907"/>
                    <a:pt x="2282103" y="2381907"/>
                    <a:pt x="2279103" y="2372874"/>
                  </a:cubicBezTo>
                  <a:cubicBezTo>
                    <a:pt x="2267103" y="2333729"/>
                    <a:pt x="2255104" y="2294584"/>
                    <a:pt x="2243104" y="2255439"/>
                  </a:cubicBezTo>
                  <a:cubicBezTo>
                    <a:pt x="2240104" y="2252427"/>
                    <a:pt x="2237104" y="2252427"/>
                    <a:pt x="2234104" y="2252427"/>
                  </a:cubicBezTo>
                  <a:cubicBezTo>
                    <a:pt x="2231105" y="2249416"/>
                    <a:pt x="2231105" y="2249416"/>
                    <a:pt x="2231105" y="2246405"/>
                  </a:cubicBezTo>
                  <a:cubicBezTo>
                    <a:pt x="2228105" y="2243394"/>
                    <a:pt x="2225105" y="2240383"/>
                    <a:pt x="2225105" y="2237372"/>
                  </a:cubicBezTo>
                  <a:cubicBezTo>
                    <a:pt x="2225105" y="2234361"/>
                    <a:pt x="2225105" y="2234361"/>
                    <a:pt x="2225105" y="2231349"/>
                  </a:cubicBezTo>
                  <a:cubicBezTo>
                    <a:pt x="2225105" y="2228338"/>
                    <a:pt x="2225105" y="2225327"/>
                    <a:pt x="2228105" y="2222316"/>
                  </a:cubicBezTo>
                  <a:cubicBezTo>
                    <a:pt x="2228105" y="2219305"/>
                    <a:pt x="2231105" y="2219305"/>
                    <a:pt x="2234104" y="2216294"/>
                  </a:cubicBezTo>
                  <a:cubicBezTo>
                    <a:pt x="2234104" y="2216294"/>
                    <a:pt x="2237104" y="2213282"/>
                    <a:pt x="2240104" y="2213282"/>
                  </a:cubicBezTo>
                  <a:cubicBezTo>
                    <a:pt x="2241604" y="2213282"/>
                    <a:pt x="2243104" y="2212530"/>
                    <a:pt x="2244604" y="2212153"/>
                  </a:cubicBezTo>
                  <a:close/>
                  <a:moveTo>
                    <a:pt x="1845192" y="2183491"/>
                  </a:moveTo>
                  <a:cubicBezTo>
                    <a:pt x="1861039" y="2179378"/>
                    <a:pt x="1879904" y="2185361"/>
                    <a:pt x="1885941" y="2204805"/>
                  </a:cubicBezTo>
                  <a:cubicBezTo>
                    <a:pt x="1907071" y="2276600"/>
                    <a:pt x="1919145" y="2354377"/>
                    <a:pt x="1922163" y="2429163"/>
                  </a:cubicBezTo>
                  <a:cubicBezTo>
                    <a:pt x="1922163" y="2432154"/>
                    <a:pt x="1922163" y="2435146"/>
                    <a:pt x="1922163" y="2438137"/>
                  </a:cubicBezTo>
                  <a:cubicBezTo>
                    <a:pt x="1925182" y="2441129"/>
                    <a:pt x="1928200" y="2441129"/>
                    <a:pt x="1931219" y="2444120"/>
                  </a:cubicBezTo>
                  <a:cubicBezTo>
                    <a:pt x="1934237" y="2450103"/>
                    <a:pt x="1937256" y="2453095"/>
                    <a:pt x="1940274" y="2456086"/>
                  </a:cubicBezTo>
                  <a:cubicBezTo>
                    <a:pt x="1940274" y="2459077"/>
                    <a:pt x="1943293" y="2462069"/>
                    <a:pt x="1943293" y="2465060"/>
                  </a:cubicBezTo>
                  <a:cubicBezTo>
                    <a:pt x="1943293" y="2465060"/>
                    <a:pt x="1946311" y="2468052"/>
                    <a:pt x="1946311" y="2471043"/>
                  </a:cubicBezTo>
                  <a:cubicBezTo>
                    <a:pt x="1946311" y="2477026"/>
                    <a:pt x="1949330" y="2480018"/>
                    <a:pt x="1949330" y="2486000"/>
                  </a:cubicBezTo>
                  <a:cubicBezTo>
                    <a:pt x="1946311" y="2500958"/>
                    <a:pt x="1946311" y="2503949"/>
                    <a:pt x="1940274" y="2515915"/>
                  </a:cubicBezTo>
                  <a:cubicBezTo>
                    <a:pt x="1937256" y="2521898"/>
                    <a:pt x="1934237" y="2524889"/>
                    <a:pt x="1931219" y="2527881"/>
                  </a:cubicBezTo>
                  <a:cubicBezTo>
                    <a:pt x="1928200" y="2530872"/>
                    <a:pt x="1925182" y="2530872"/>
                    <a:pt x="1925182" y="2533863"/>
                  </a:cubicBezTo>
                  <a:cubicBezTo>
                    <a:pt x="1922163" y="2533863"/>
                    <a:pt x="1919145" y="2536855"/>
                    <a:pt x="1919145" y="2536855"/>
                  </a:cubicBezTo>
                  <a:cubicBezTo>
                    <a:pt x="1916126" y="2539846"/>
                    <a:pt x="1913108" y="2539846"/>
                    <a:pt x="1910089" y="2539846"/>
                  </a:cubicBezTo>
                  <a:cubicBezTo>
                    <a:pt x="1910089" y="2542838"/>
                    <a:pt x="1907071" y="2542838"/>
                    <a:pt x="1904052" y="2542838"/>
                  </a:cubicBezTo>
                  <a:cubicBezTo>
                    <a:pt x="1901034" y="2545829"/>
                    <a:pt x="1898015" y="2545829"/>
                    <a:pt x="1894997" y="2545829"/>
                  </a:cubicBezTo>
                  <a:cubicBezTo>
                    <a:pt x="1891978" y="2545829"/>
                    <a:pt x="1891978" y="2545829"/>
                    <a:pt x="1888960" y="2545829"/>
                  </a:cubicBezTo>
                  <a:cubicBezTo>
                    <a:pt x="1882923" y="2545829"/>
                    <a:pt x="1870849" y="2542838"/>
                    <a:pt x="1873867" y="2542838"/>
                  </a:cubicBezTo>
                  <a:cubicBezTo>
                    <a:pt x="1870849" y="2542838"/>
                    <a:pt x="1867830" y="2542838"/>
                    <a:pt x="1864812" y="2539846"/>
                  </a:cubicBezTo>
                  <a:cubicBezTo>
                    <a:pt x="1864812" y="2539846"/>
                    <a:pt x="1858775" y="2539846"/>
                    <a:pt x="1858775" y="2536855"/>
                  </a:cubicBezTo>
                  <a:cubicBezTo>
                    <a:pt x="1855756" y="2536855"/>
                    <a:pt x="1852738" y="2533863"/>
                    <a:pt x="1852738" y="2533863"/>
                  </a:cubicBezTo>
                  <a:cubicBezTo>
                    <a:pt x="1849719" y="2530872"/>
                    <a:pt x="1846701" y="2530872"/>
                    <a:pt x="1846701" y="2527881"/>
                  </a:cubicBezTo>
                  <a:cubicBezTo>
                    <a:pt x="1843682" y="2524889"/>
                    <a:pt x="1840664" y="2521898"/>
                    <a:pt x="1837645" y="2518906"/>
                  </a:cubicBezTo>
                  <a:cubicBezTo>
                    <a:pt x="1834627" y="2515915"/>
                    <a:pt x="1834627" y="2512923"/>
                    <a:pt x="1834627" y="2509932"/>
                  </a:cubicBezTo>
                  <a:cubicBezTo>
                    <a:pt x="1834627" y="2509932"/>
                    <a:pt x="1831608" y="2506941"/>
                    <a:pt x="1831608" y="2503949"/>
                  </a:cubicBezTo>
                  <a:cubicBezTo>
                    <a:pt x="1828590" y="2494975"/>
                    <a:pt x="1828590" y="2480018"/>
                    <a:pt x="1831608" y="2471043"/>
                  </a:cubicBezTo>
                  <a:cubicBezTo>
                    <a:pt x="1831608" y="2471043"/>
                    <a:pt x="1831608" y="2471043"/>
                    <a:pt x="1837645" y="2456086"/>
                  </a:cubicBezTo>
                  <a:cubicBezTo>
                    <a:pt x="1840664" y="2453095"/>
                    <a:pt x="1843682" y="2447112"/>
                    <a:pt x="1846701" y="2444120"/>
                  </a:cubicBezTo>
                  <a:cubicBezTo>
                    <a:pt x="1852738" y="2441129"/>
                    <a:pt x="1852738" y="2438137"/>
                    <a:pt x="1855756" y="2435146"/>
                  </a:cubicBezTo>
                  <a:cubicBezTo>
                    <a:pt x="1855756" y="2363351"/>
                    <a:pt x="1843682" y="2291557"/>
                    <a:pt x="1822553" y="2222754"/>
                  </a:cubicBezTo>
                  <a:cubicBezTo>
                    <a:pt x="1816516" y="2201813"/>
                    <a:pt x="1829344" y="2187604"/>
                    <a:pt x="1845192" y="2183491"/>
                  </a:cubicBezTo>
                  <a:close/>
                  <a:moveTo>
                    <a:pt x="1381210" y="2174703"/>
                  </a:moveTo>
                  <a:cubicBezTo>
                    <a:pt x="1389891" y="2174703"/>
                    <a:pt x="1398950" y="2177704"/>
                    <a:pt x="1404989" y="2183708"/>
                  </a:cubicBezTo>
                  <a:cubicBezTo>
                    <a:pt x="1417068" y="2198716"/>
                    <a:pt x="1414048" y="2216725"/>
                    <a:pt x="1404989" y="2231733"/>
                  </a:cubicBezTo>
                  <a:cubicBezTo>
                    <a:pt x="1350636" y="2294767"/>
                    <a:pt x="1317420" y="2369807"/>
                    <a:pt x="1302322" y="2447849"/>
                  </a:cubicBezTo>
                  <a:cubicBezTo>
                    <a:pt x="1329499" y="2480867"/>
                    <a:pt x="1314401" y="2543900"/>
                    <a:pt x="1260048" y="2543900"/>
                  </a:cubicBezTo>
                  <a:cubicBezTo>
                    <a:pt x="1196636" y="2543900"/>
                    <a:pt x="1187577" y="2456854"/>
                    <a:pt x="1238910" y="2435842"/>
                  </a:cubicBezTo>
                  <a:cubicBezTo>
                    <a:pt x="1254008" y="2342793"/>
                    <a:pt x="1296283" y="2255746"/>
                    <a:pt x="1359695" y="2183708"/>
                  </a:cubicBezTo>
                  <a:cubicBezTo>
                    <a:pt x="1364224" y="2177704"/>
                    <a:pt x="1372528" y="2174703"/>
                    <a:pt x="1381210" y="2174703"/>
                  </a:cubicBezTo>
                  <a:close/>
                  <a:moveTo>
                    <a:pt x="2500476" y="2121064"/>
                  </a:moveTo>
                  <a:cubicBezTo>
                    <a:pt x="2505459" y="2121441"/>
                    <a:pt x="2510302" y="2123891"/>
                    <a:pt x="2514028" y="2129167"/>
                  </a:cubicBezTo>
                  <a:cubicBezTo>
                    <a:pt x="2525949" y="2144242"/>
                    <a:pt x="2514028" y="2159317"/>
                    <a:pt x="2502106" y="2162332"/>
                  </a:cubicBezTo>
                  <a:cubicBezTo>
                    <a:pt x="2487204" y="2210571"/>
                    <a:pt x="2469321" y="2258811"/>
                    <a:pt x="2454419" y="2307050"/>
                  </a:cubicBezTo>
                  <a:cubicBezTo>
                    <a:pt x="2448458" y="2322125"/>
                    <a:pt x="2427595" y="2313080"/>
                    <a:pt x="2433556" y="2298005"/>
                  </a:cubicBezTo>
                  <a:cubicBezTo>
                    <a:pt x="2448458" y="2249766"/>
                    <a:pt x="2463360" y="2201526"/>
                    <a:pt x="2478262" y="2153287"/>
                  </a:cubicBezTo>
                  <a:cubicBezTo>
                    <a:pt x="2469321" y="2137458"/>
                    <a:pt x="2485527" y="2119934"/>
                    <a:pt x="2500476" y="2121064"/>
                  </a:cubicBezTo>
                  <a:close/>
                  <a:moveTo>
                    <a:pt x="356526" y="2011637"/>
                  </a:moveTo>
                  <a:cubicBezTo>
                    <a:pt x="362440" y="2011637"/>
                    <a:pt x="368354" y="2014637"/>
                    <a:pt x="368354" y="2020637"/>
                  </a:cubicBezTo>
                  <a:cubicBezTo>
                    <a:pt x="371311" y="2041636"/>
                    <a:pt x="377225" y="2065635"/>
                    <a:pt x="380182" y="2086634"/>
                  </a:cubicBezTo>
                  <a:cubicBezTo>
                    <a:pt x="383139" y="2086634"/>
                    <a:pt x="383139" y="2086634"/>
                    <a:pt x="386097" y="2089634"/>
                  </a:cubicBezTo>
                  <a:cubicBezTo>
                    <a:pt x="386097" y="2089634"/>
                    <a:pt x="389054" y="2092633"/>
                    <a:pt x="389054" y="2092633"/>
                  </a:cubicBezTo>
                  <a:cubicBezTo>
                    <a:pt x="389054" y="2092633"/>
                    <a:pt x="389054" y="2092633"/>
                    <a:pt x="392011" y="2092633"/>
                  </a:cubicBezTo>
                  <a:cubicBezTo>
                    <a:pt x="392011" y="2095633"/>
                    <a:pt x="394968" y="2098633"/>
                    <a:pt x="394968" y="2101633"/>
                  </a:cubicBezTo>
                  <a:cubicBezTo>
                    <a:pt x="394968" y="2101633"/>
                    <a:pt x="394968" y="2104633"/>
                    <a:pt x="394968" y="2104633"/>
                  </a:cubicBezTo>
                  <a:cubicBezTo>
                    <a:pt x="394968" y="2107633"/>
                    <a:pt x="392011" y="2110633"/>
                    <a:pt x="392011" y="2113632"/>
                  </a:cubicBezTo>
                  <a:cubicBezTo>
                    <a:pt x="389054" y="2113632"/>
                    <a:pt x="389054" y="2116632"/>
                    <a:pt x="389054" y="2116632"/>
                  </a:cubicBezTo>
                  <a:cubicBezTo>
                    <a:pt x="386097" y="2116632"/>
                    <a:pt x="386097" y="2119632"/>
                    <a:pt x="383139" y="2119632"/>
                  </a:cubicBezTo>
                  <a:cubicBezTo>
                    <a:pt x="380182" y="2119632"/>
                    <a:pt x="380182" y="2119632"/>
                    <a:pt x="377225" y="2119632"/>
                  </a:cubicBezTo>
                  <a:cubicBezTo>
                    <a:pt x="374268" y="2119632"/>
                    <a:pt x="374268" y="2119632"/>
                    <a:pt x="371311" y="2116632"/>
                  </a:cubicBezTo>
                  <a:cubicBezTo>
                    <a:pt x="368354" y="2116632"/>
                    <a:pt x="368354" y="2116632"/>
                    <a:pt x="365397" y="2113632"/>
                  </a:cubicBezTo>
                  <a:cubicBezTo>
                    <a:pt x="362440" y="2110633"/>
                    <a:pt x="362440" y="2107633"/>
                    <a:pt x="362440" y="2104633"/>
                  </a:cubicBezTo>
                  <a:cubicBezTo>
                    <a:pt x="362440" y="2104633"/>
                    <a:pt x="362440" y="2101633"/>
                    <a:pt x="362440" y="2101633"/>
                  </a:cubicBezTo>
                  <a:cubicBezTo>
                    <a:pt x="362440" y="2098633"/>
                    <a:pt x="362440" y="2098633"/>
                    <a:pt x="362440" y="2095633"/>
                  </a:cubicBezTo>
                  <a:cubicBezTo>
                    <a:pt x="359483" y="2071634"/>
                    <a:pt x="353569" y="2047635"/>
                    <a:pt x="350612" y="2023637"/>
                  </a:cubicBezTo>
                  <a:cubicBezTo>
                    <a:pt x="350612" y="2017637"/>
                    <a:pt x="353569" y="2014637"/>
                    <a:pt x="356526" y="2011637"/>
                  </a:cubicBezTo>
                  <a:close/>
                  <a:moveTo>
                    <a:pt x="186981" y="1985959"/>
                  </a:moveTo>
                  <a:cubicBezTo>
                    <a:pt x="190348" y="1988578"/>
                    <a:pt x="191844" y="1993815"/>
                    <a:pt x="187355" y="1999800"/>
                  </a:cubicBezTo>
                  <a:cubicBezTo>
                    <a:pt x="175385" y="2017755"/>
                    <a:pt x="160423" y="2032717"/>
                    <a:pt x="145460" y="2047680"/>
                  </a:cubicBezTo>
                  <a:cubicBezTo>
                    <a:pt x="145460" y="2047680"/>
                    <a:pt x="145460" y="2047680"/>
                    <a:pt x="142467" y="2047680"/>
                  </a:cubicBezTo>
                  <a:cubicBezTo>
                    <a:pt x="142467" y="2047680"/>
                    <a:pt x="142467" y="2050673"/>
                    <a:pt x="142467" y="2050673"/>
                  </a:cubicBezTo>
                  <a:cubicBezTo>
                    <a:pt x="142467" y="2053665"/>
                    <a:pt x="142467" y="2053665"/>
                    <a:pt x="142467" y="2053665"/>
                  </a:cubicBezTo>
                  <a:cubicBezTo>
                    <a:pt x="142467" y="2056658"/>
                    <a:pt x="142467" y="2056658"/>
                    <a:pt x="142467" y="2056658"/>
                  </a:cubicBezTo>
                  <a:cubicBezTo>
                    <a:pt x="142467" y="2056658"/>
                    <a:pt x="139475" y="2056658"/>
                    <a:pt x="139475" y="2059650"/>
                  </a:cubicBezTo>
                  <a:cubicBezTo>
                    <a:pt x="139475" y="2059650"/>
                    <a:pt x="139475" y="2059650"/>
                    <a:pt x="136482" y="2062643"/>
                  </a:cubicBezTo>
                  <a:cubicBezTo>
                    <a:pt x="133490" y="2065635"/>
                    <a:pt x="133490" y="2065635"/>
                    <a:pt x="130497" y="2065635"/>
                  </a:cubicBezTo>
                  <a:cubicBezTo>
                    <a:pt x="127505" y="2065635"/>
                    <a:pt x="127505" y="2065635"/>
                    <a:pt x="124512" y="2065635"/>
                  </a:cubicBezTo>
                  <a:cubicBezTo>
                    <a:pt x="124512" y="2065635"/>
                    <a:pt x="124512" y="2065635"/>
                    <a:pt x="121520" y="2065635"/>
                  </a:cubicBezTo>
                  <a:cubicBezTo>
                    <a:pt x="121520" y="2065635"/>
                    <a:pt x="118527" y="2062643"/>
                    <a:pt x="118527" y="2062643"/>
                  </a:cubicBezTo>
                  <a:cubicBezTo>
                    <a:pt x="118527" y="2062643"/>
                    <a:pt x="118527" y="2062643"/>
                    <a:pt x="115535" y="2062643"/>
                  </a:cubicBezTo>
                  <a:cubicBezTo>
                    <a:pt x="115535" y="2062643"/>
                    <a:pt x="115535" y="2062643"/>
                    <a:pt x="115535" y="2059650"/>
                  </a:cubicBezTo>
                  <a:cubicBezTo>
                    <a:pt x="115535" y="2059650"/>
                    <a:pt x="115535" y="2059650"/>
                    <a:pt x="112542" y="2059650"/>
                  </a:cubicBezTo>
                  <a:cubicBezTo>
                    <a:pt x="112542" y="2059650"/>
                    <a:pt x="112542" y="2053665"/>
                    <a:pt x="112542" y="2056658"/>
                  </a:cubicBezTo>
                  <a:cubicBezTo>
                    <a:pt x="112542" y="2053665"/>
                    <a:pt x="112542" y="2053665"/>
                    <a:pt x="109550" y="2053665"/>
                  </a:cubicBezTo>
                  <a:cubicBezTo>
                    <a:pt x="109550" y="2053665"/>
                    <a:pt x="109550" y="2050673"/>
                    <a:pt x="109550" y="2050673"/>
                  </a:cubicBezTo>
                  <a:cubicBezTo>
                    <a:pt x="109550" y="2047680"/>
                    <a:pt x="109550" y="2047680"/>
                    <a:pt x="109550" y="2047680"/>
                  </a:cubicBezTo>
                  <a:cubicBezTo>
                    <a:pt x="109550" y="2044688"/>
                    <a:pt x="109550" y="2044688"/>
                    <a:pt x="112542" y="2044688"/>
                  </a:cubicBezTo>
                  <a:cubicBezTo>
                    <a:pt x="112542" y="2041695"/>
                    <a:pt x="112542" y="2041695"/>
                    <a:pt x="112542" y="2041695"/>
                  </a:cubicBezTo>
                  <a:cubicBezTo>
                    <a:pt x="112542" y="2041695"/>
                    <a:pt x="112542" y="2038702"/>
                    <a:pt x="112542" y="2038702"/>
                  </a:cubicBezTo>
                  <a:cubicBezTo>
                    <a:pt x="115535" y="2035710"/>
                    <a:pt x="118527" y="2035710"/>
                    <a:pt x="121520" y="2032717"/>
                  </a:cubicBezTo>
                  <a:cubicBezTo>
                    <a:pt x="121520" y="2032717"/>
                    <a:pt x="121520" y="2032717"/>
                    <a:pt x="124512" y="2032717"/>
                  </a:cubicBezTo>
                  <a:cubicBezTo>
                    <a:pt x="124512" y="2032717"/>
                    <a:pt x="127505" y="2032717"/>
                    <a:pt x="127505" y="2032717"/>
                  </a:cubicBezTo>
                  <a:cubicBezTo>
                    <a:pt x="130497" y="2032717"/>
                    <a:pt x="130497" y="2032717"/>
                    <a:pt x="133490" y="2032717"/>
                  </a:cubicBezTo>
                  <a:cubicBezTo>
                    <a:pt x="148452" y="2020747"/>
                    <a:pt x="163415" y="2005785"/>
                    <a:pt x="175385" y="1987830"/>
                  </a:cubicBezTo>
                  <a:cubicBezTo>
                    <a:pt x="178378" y="1983341"/>
                    <a:pt x="183615" y="1983341"/>
                    <a:pt x="186981" y="1985959"/>
                  </a:cubicBezTo>
                  <a:close/>
                  <a:moveTo>
                    <a:pt x="480341" y="1925975"/>
                  </a:moveTo>
                  <a:cubicBezTo>
                    <a:pt x="482608" y="1926348"/>
                    <a:pt x="484875" y="1927841"/>
                    <a:pt x="486387" y="1930827"/>
                  </a:cubicBezTo>
                  <a:cubicBezTo>
                    <a:pt x="504525" y="1948744"/>
                    <a:pt x="528709" y="1966660"/>
                    <a:pt x="552894" y="1978604"/>
                  </a:cubicBezTo>
                  <a:cubicBezTo>
                    <a:pt x="558940" y="1975618"/>
                    <a:pt x="564986" y="1975618"/>
                    <a:pt x="571032" y="1978604"/>
                  </a:cubicBezTo>
                  <a:cubicBezTo>
                    <a:pt x="574055" y="1978604"/>
                    <a:pt x="577078" y="1984576"/>
                    <a:pt x="577078" y="1987562"/>
                  </a:cubicBezTo>
                  <a:cubicBezTo>
                    <a:pt x="577078" y="1987562"/>
                    <a:pt x="577078" y="1987562"/>
                    <a:pt x="580101" y="1993535"/>
                  </a:cubicBezTo>
                  <a:cubicBezTo>
                    <a:pt x="580101" y="1996521"/>
                    <a:pt x="580101" y="1996521"/>
                    <a:pt x="580101" y="1999507"/>
                  </a:cubicBezTo>
                  <a:cubicBezTo>
                    <a:pt x="580101" y="1999507"/>
                    <a:pt x="580101" y="2002493"/>
                    <a:pt x="580101" y="2002493"/>
                  </a:cubicBezTo>
                  <a:cubicBezTo>
                    <a:pt x="580101" y="2005479"/>
                    <a:pt x="577078" y="2011451"/>
                    <a:pt x="574055" y="2011451"/>
                  </a:cubicBezTo>
                  <a:cubicBezTo>
                    <a:pt x="571032" y="2014437"/>
                    <a:pt x="568009" y="2017423"/>
                    <a:pt x="564986" y="2017423"/>
                  </a:cubicBezTo>
                  <a:cubicBezTo>
                    <a:pt x="558940" y="2017423"/>
                    <a:pt x="555917" y="2017423"/>
                    <a:pt x="552894" y="2014437"/>
                  </a:cubicBezTo>
                  <a:cubicBezTo>
                    <a:pt x="552894" y="2014437"/>
                    <a:pt x="549870" y="2014437"/>
                    <a:pt x="549870" y="2011451"/>
                  </a:cubicBezTo>
                  <a:cubicBezTo>
                    <a:pt x="546847" y="2011451"/>
                    <a:pt x="543824" y="2008465"/>
                    <a:pt x="543824" y="2005479"/>
                  </a:cubicBezTo>
                  <a:cubicBezTo>
                    <a:pt x="540801" y="2002493"/>
                    <a:pt x="540801" y="1999507"/>
                    <a:pt x="540801" y="1996521"/>
                  </a:cubicBezTo>
                  <a:cubicBezTo>
                    <a:pt x="540801" y="1996521"/>
                    <a:pt x="540801" y="1993535"/>
                    <a:pt x="540801" y="1993535"/>
                  </a:cubicBezTo>
                  <a:cubicBezTo>
                    <a:pt x="516617" y="1978604"/>
                    <a:pt x="492433" y="1960688"/>
                    <a:pt x="471272" y="1939785"/>
                  </a:cubicBezTo>
                  <a:cubicBezTo>
                    <a:pt x="468249" y="1936799"/>
                    <a:pt x="471272" y="1930827"/>
                    <a:pt x="474295" y="1927841"/>
                  </a:cubicBezTo>
                  <a:cubicBezTo>
                    <a:pt x="475806" y="1926348"/>
                    <a:pt x="478074" y="1925602"/>
                    <a:pt x="480341" y="1925975"/>
                  </a:cubicBezTo>
                  <a:close/>
                  <a:moveTo>
                    <a:pt x="100503" y="1880500"/>
                  </a:moveTo>
                  <a:cubicBezTo>
                    <a:pt x="103519" y="1880500"/>
                    <a:pt x="109552" y="1886500"/>
                    <a:pt x="109552" y="1889500"/>
                  </a:cubicBezTo>
                  <a:cubicBezTo>
                    <a:pt x="106535" y="1895500"/>
                    <a:pt x="103519" y="1898499"/>
                    <a:pt x="97486" y="1898499"/>
                  </a:cubicBezTo>
                  <a:cubicBezTo>
                    <a:pt x="73355" y="1898499"/>
                    <a:pt x="52240" y="1904499"/>
                    <a:pt x="31126" y="1913499"/>
                  </a:cubicBezTo>
                  <a:cubicBezTo>
                    <a:pt x="28109" y="1925498"/>
                    <a:pt x="13027" y="1934498"/>
                    <a:pt x="3978" y="1922499"/>
                  </a:cubicBezTo>
                  <a:cubicBezTo>
                    <a:pt x="-8087" y="1907499"/>
                    <a:pt x="10011" y="1889500"/>
                    <a:pt x="22077" y="1898499"/>
                  </a:cubicBezTo>
                  <a:cubicBezTo>
                    <a:pt x="46208" y="1886500"/>
                    <a:pt x="73355" y="1880500"/>
                    <a:pt x="100503" y="1880500"/>
                  </a:cubicBezTo>
                  <a:close/>
                  <a:moveTo>
                    <a:pt x="1142923" y="1829491"/>
                  </a:moveTo>
                  <a:cubicBezTo>
                    <a:pt x="1160968" y="1826502"/>
                    <a:pt x="1176006" y="1844437"/>
                    <a:pt x="1176006" y="1862372"/>
                  </a:cubicBezTo>
                  <a:cubicBezTo>
                    <a:pt x="1176006" y="1880307"/>
                    <a:pt x="1160968" y="1892264"/>
                    <a:pt x="1142923" y="1892264"/>
                  </a:cubicBezTo>
                  <a:cubicBezTo>
                    <a:pt x="1025630" y="1910199"/>
                    <a:pt x="908336" y="1934112"/>
                    <a:pt x="794050" y="1969982"/>
                  </a:cubicBezTo>
                  <a:cubicBezTo>
                    <a:pt x="788035" y="1990906"/>
                    <a:pt x="769990" y="2005852"/>
                    <a:pt x="742922" y="2005852"/>
                  </a:cubicBezTo>
                  <a:cubicBezTo>
                    <a:pt x="670742" y="2005852"/>
                    <a:pt x="670742" y="1895253"/>
                    <a:pt x="742922" y="1895253"/>
                  </a:cubicBezTo>
                  <a:cubicBezTo>
                    <a:pt x="757960" y="1895253"/>
                    <a:pt x="769990" y="1898242"/>
                    <a:pt x="779013" y="1907210"/>
                  </a:cubicBezTo>
                  <a:cubicBezTo>
                    <a:pt x="899314" y="1871340"/>
                    <a:pt x="1019615" y="1844437"/>
                    <a:pt x="1142923" y="1829491"/>
                  </a:cubicBezTo>
                  <a:close/>
                  <a:moveTo>
                    <a:pt x="500460" y="1816859"/>
                  </a:moveTo>
                  <a:cubicBezTo>
                    <a:pt x="524644" y="1819840"/>
                    <a:pt x="548828" y="1822820"/>
                    <a:pt x="573012" y="1825800"/>
                  </a:cubicBezTo>
                  <a:cubicBezTo>
                    <a:pt x="573012" y="1825800"/>
                    <a:pt x="576036" y="1822820"/>
                    <a:pt x="576036" y="1822820"/>
                  </a:cubicBezTo>
                  <a:cubicBezTo>
                    <a:pt x="576036" y="1819840"/>
                    <a:pt x="579059" y="1819840"/>
                    <a:pt x="582082" y="1819840"/>
                  </a:cubicBezTo>
                  <a:cubicBezTo>
                    <a:pt x="582082" y="1819840"/>
                    <a:pt x="585105" y="1819840"/>
                    <a:pt x="588128" y="1819840"/>
                  </a:cubicBezTo>
                  <a:cubicBezTo>
                    <a:pt x="588128" y="1819840"/>
                    <a:pt x="591151" y="1819840"/>
                    <a:pt x="594174" y="1819840"/>
                  </a:cubicBezTo>
                  <a:cubicBezTo>
                    <a:pt x="594174" y="1822820"/>
                    <a:pt x="597197" y="1822820"/>
                    <a:pt x="597197" y="1825800"/>
                  </a:cubicBezTo>
                  <a:cubicBezTo>
                    <a:pt x="600220" y="1828781"/>
                    <a:pt x="600220" y="1828781"/>
                    <a:pt x="603243" y="1831761"/>
                  </a:cubicBezTo>
                  <a:cubicBezTo>
                    <a:pt x="603243" y="1834742"/>
                    <a:pt x="603243" y="1834742"/>
                    <a:pt x="603243" y="1837722"/>
                  </a:cubicBezTo>
                  <a:cubicBezTo>
                    <a:pt x="600220" y="1840703"/>
                    <a:pt x="600220" y="1840703"/>
                    <a:pt x="600220" y="1843683"/>
                  </a:cubicBezTo>
                  <a:cubicBezTo>
                    <a:pt x="597197" y="1846664"/>
                    <a:pt x="597197" y="1846664"/>
                    <a:pt x="597197" y="1846664"/>
                  </a:cubicBezTo>
                  <a:cubicBezTo>
                    <a:pt x="594174" y="1849644"/>
                    <a:pt x="591151" y="1849644"/>
                    <a:pt x="591151" y="1849644"/>
                  </a:cubicBezTo>
                  <a:cubicBezTo>
                    <a:pt x="588128" y="1849644"/>
                    <a:pt x="585105" y="1849644"/>
                    <a:pt x="585105" y="1849644"/>
                  </a:cubicBezTo>
                  <a:cubicBezTo>
                    <a:pt x="582082" y="1849644"/>
                    <a:pt x="579059" y="1849644"/>
                    <a:pt x="579059" y="1849644"/>
                  </a:cubicBezTo>
                  <a:cubicBezTo>
                    <a:pt x="576036" y="1846664"/>
                    <a:pt x="576036" y="1846664"/>
                    <a:pt x="573012" y="1843683"/>
                  </a:cubicBezTo>
                  <a:cubicBezTo>
                    <a:pt x="548828" y="1840703"/>
                    <a:pt x="524644" y="1837722"/>
                    <a:pt x="497437" y="1834742"/>
                  </a:cubicBezTo>
                  <a:cubicBezTo>
                    <a:pt x="494414" y="1834742"/>
                    <a:pt x="491391" y="1828781"/>
                    <a:pt x="491391" y="1825800"/>
                  </a:cubicBezTo>
                  <a:cubicBezTo>
                    <a:pt x="491391" y="1819840"/>
                    <a:pt x="497437" y="1816859"/>
                    <a:pt x="500460" y="1816859"/>
                  </a:cubicBezTo>
                  <a:close/>
                  <a:moveTo>
                    <a:pt x="2318958" y="1757284"/>
                  </a:moveTo>
                  <a:cubicBezTo>
                    <a:pt x="2327242" y="1755036"/>
                    <a:pt x="2336279" y="1755786"/>
                    <a:pt x="2343810" y="1760281"/>
                  </a:cubicBezTo>
                  <a:cubicBezTo>
                    <a:pt x="2416104" y="1799242"/>
                    <a:pt x="2485387" y="1835206"/>
                    <a:pt x="2557681" y="1874167"/>
                  </a:cubicBezTo>
                  <a:cubicBezTo>
                    <a:pt x="2563706" y="1871170"/>
                    <a:pt x="2566718" y="1865176"/>
                    <a:pt x="2572743" y="1865176"/>
                  </a:cubicBezTo>
                  <a:cubicBezTo>
                    <a:pt x="2581779" y="1862179"/>
                    <a:pt x="2587804" y="1859182"/>
                    <a:pt x="2596841" y="1859182"/>
                  </a:cubicBezTo>
                  <a:cubicBezTo>
                    <a:pt x="2596841" y="1859182"/>
                    <a:pt x="2596841" y="1859182"/>
                    <a:pt x="2599853" y="1859182"/>
                  </a:cubicBezTo>
                  <a:cubicBezTo>
                    <a:pt x="2608890" y="1859182"/>
                    <a:pt x="2620939" y="1862179"/>
                    <a:pt x="2626964" y="1868173"/>
                  </a:cubicBezTo>
                  <a:cubicBezTo>
                    <a:pt x="2632988" y="1871170"/>
                    <a:pt x="2636000" y="1874167"/>
                    <a:pt x="2639013" y="1877164"/>
                  </a:cubicBezTo>
                  <a:cubicBezTo>
                    <a:pt x="2648049" y="1883158"/>
                    <a:pt x="2651062" y="1892148"/>
                    <a:pt x="2654074" y="1901139"/>
                  </a:cubicBezTo>
                  <a:cubicBezTo>
                    <a:pt x="2654074" y="1907133"/>
                    <a:pt x="2657086" y="1910130"/>
                    <a:pt x="2657086" y="1916124"/>
                  </a:cubicBezTo>
                  <a:cubicBezTo>
                    <a:pt x="2657086" y="1925115"/>
                    <a:pt x="2654074" y="1931109"/>
                    <a:pt x="2651062" y="1937103"/>
                  </a:cubicBezTo>
                  <a:cubicBezTo>
                    <a:pt x="2648049" y="1946094"/>
                    <a:pt x="2645037" y="1952088"/>
                    <a:pt x="2639013" y="1955085"/>
                  </a:cubicBezTo>
                  <a:cubicBezTo>
                    <a:pt x="2636000" y="1961079"/>
                    <a:pt x="2629976" y="1964076"/>
                    <a:pt x="2620939" y="1967073"/>
                  </a:cubicBezTo>
                  <a:cubicBezTo>
                    <a:pt x="2614914" y="1970070"/>
                    <a:pt x="2608890" y="1973067"/>
                    <a:pt x="2599853" y="1973067"/>
                  </a:cubicBezTo>
                  <a:cubicBezTo>
                    <a:pt x="2599853" y="1973067"/>
                    <a:pt x="2599853" y="1973067"/>
                    <a:pt x="2596841" y="1973067"/>
                  </a:cubicBezTo>
                  <a:cubicBezTo>
                    <a:pt x="2584792" y="1973067"/>
                    <a:pt x="2575755" y="1970070"/>
                    <a:pt x="2566718" y="1964076"/>
                  </a:cubicBezTo>
                  <a:cubicBezTo>
                    <a:pt x="2563706" y="1961079"/>
                    <a:pt x="2560694" y="1958082"/>
                    <a:pt x="2554669" y="1955085"/>
                  </a:cubicBezTo>
                  <a:cubicBezTo>
                    <a:pt x="2551657" y="1952088"/>
                    <a:pt x="2548644" y="1946094"/>
                    <a:pt x="2545632" y="1940100"/>
                  </a:cubicBezTo>
                  <a:cubicBezTo>
                    <a:pt x="2467313" y="1898142"/>
                    <a:pt x="2388994" y="1856185"/>
                    <a:pt x="2310674" y="1817224"/>
                  </a:cubicBezTo>
                  <a:cubicBezTo>
                    <a:pt x="2295613" y="1808233"/>
                    <a:pt x="2292601" y="1787254"/>
                    <a:pt x="2298625" y="1772269"/>
                  </a:cubicBezTo>
                  <a:cubicBezTo>
                    <a:pt x="2303144" y="1764777"/>
                    <a:pt x="2310675" y="1759532"/>
                    <a:pt x="2318958" y="1757284"/>
                  </a:cubicBezTo>
                  <a:close/>
                  <a:moveTo>
                    <a:pt x="2948564" y="1747433"/>
                  </a:moveTo>
                  <a:cubicBezTo>
                    <a:pt x="2951595" y="1747433"/>
                    <a:pt x="2954626" y="1750487"/>
                    <a:pt x="2954626" y="1753540"/>
                  </a:cubicBezTo>
                  <a:cubicBezTo>
                    <a:pt x="2954626" y="1768807"/>
                    <a:pt x="2954626" y="1784075"/>
                    <a:pt x="2957656" y="1799342"/>
                  </a:cubicBezTo>
                  <a:cubicBezTo>
                    <a:pt x="2957656" y="1799342"/>
                    <a:pt x="2957656" y="1799342"/>
                    <a:pt x="2960687" y="1802395"/>
                  </a:cubicBezTo>
                  <a:cubicBezTo>
                    <a:pt x="2960687" y="1802395"/>
                    <a:pt x="2960687" y="1802395"/>
                    <a:pt x="2963717" y="1805449"/>
                  </a:cubicBezTo>
                  <a:cubicBezTo>
                    <a:pt x="2963717" y="1805449"/>
                    <a:pt x="2963717" y="1808502"/>
                    <a:pt x="2963717" y="1811556"/>
                  </a:cubicBezTo>
                  <a:cubicBezTo>
                    <a:pt x="2963717" y="1811556"/>
                    <a:pt x="2963717" y="1811556"/>
                    <a:pt x="2963717" y="1814609"/>
                  </a:cubicBezTo>
                  <a:cubicBezTo>
                    <a:pt x="2963717" y="1814609"/>
                    <a:pt x="2963717" y="1817663"/>
                    <a:pt x="2960687" y="1817663"/>
                  </a:cubicBezTo>
                  <a:cubicBezTo>
                    <a:pt x="2960687" y="1817663"/>
                    <a:pt x="2960687" y="1817663"/>
                    <a:pt x="2957656" y="1820716"/>
                  </a:cubicBezTo>
                  <a:cubicBezTo>
                    <a:pt x="2957656" y="1820716"/>
                    <a:pt x="2957656" y="1820716"/>
                    <a:pt x="2954626" y="1820716"/>
                  </a:cubicBezTo>
                  <a:cubicBezTo>
                    <a:pt x="2954626" y="1820716"/>
                    <a:pt x="2951595" y="1820716"/>
                    <a:pt x="2951595" y="1820716"/>
                  </a:cubicBezTo>
                  <a:cubicBezTo>
                    <a:pt x="2948564" y="1820716"/>
                    <a:pt x="2948564" y="1820716"/>
                    <a:pt x="2948564" y="1817663"/>
                  </a:cubicBezTo>
                  <a:cubicBezTo>
                    <a:pt x="2945534" y="1817663"/>
                    <a:pt x="2945534" y="1817663"/>
                    <a:pt x="2945534" y="1814609"/>
                  </a:cubicBezTo>
                  <a:cubicBezTo>
                    <a:pt x="2945534" y="1814609"/>
                    <a:pt x="2945534" y="1814609"/>
                    <a:pt x="2942503" y="1814609"/>
                  </a:cubicBezTo>
                  <a:cubicBezTo>
                    <a:pt x="2942503" y="1814609"/>
                    <a:pt x="2942503" y="1811556"/>
                    <a:pt x="2942503" y="1808502"/>
                  </a:cubicBezTo>
                  <a:cubicBezTo>
                    <a:pt x="2942503" y="1805449"/>
                    <a:pt x="2942503" y="1805449"/>
                    <a:pt x="2945534" y="1802395"/>
                  </a:cubicBezTo>
                  <a:cubicBezTo>
                    <a:pt x="2942503" y="1787128"/>
                    <a:pt x="2942503" y="1771861"/>
                    <a:pt x="2942503" y="1753540"/>
                  </a:cubicBezTo>
                  <a:cubicBezTo>
                    <a:pt x="2942503" y="1750487"/>
                    <a:pt x="2945534" y="1747433"/>
                    <a:pt x="2948564" y="1747433"/>
                  </a:cubicBezTo>
                  <a:close/>
                  <a:moveTo>
                    <a:pt x="2830927" y="1714763"/>
                  </a:moveTo>
                  <a:cubicBezTo>
                    <a:pt x="2833957" y="1711814"/>
                    <a:pt x="2837745" y="1712551"/>
                    <a:pt x="2840018" y="1714763"/>
                  </a:cubicBezTo>
                  <a:cubicBezTo>
                    <a:pt x="2842291" y="1716975"/>
                    <a:pt x="2843049" y="1720662"/>
                    <a:pt x="2840018" y="1723611"/>
                  </a:cubicBezTo>
                  <a:cubicBezTo>
                    <a:pt x="2830927" y="1732460"/>
                    <a:pt x="2818805" y="1741308"/>
                    <a:pt x="2806682" y="1750157"/>
                  </a:cubicBezTo>
                  <a:cubicBezTo>
                    <a:pt x="2806682" y="1750157"/>
                    <a:pt x="2806682" y="1750157"/>
                    <a:pt x="2806682" y="1753106"/>
                  </a:cubicBezTo>
                  <a:cubicBezTo>
                    <a:pt x="2803652" y="1753106"/>
                    <a:pt x="2803652" y="1753106"/>
                    <a:pt x="2803652" y="1753106"/>
                  </a:cubicBezTo>
                  <a:cubicBezTo>
                    <a:pt x="2803652" y="1756056"/>
                    <a:pt x="2803652" y="1756056"/>
                    <a:pt x="2803652" y="1756056"/>
                  </a:cubicBezTo>
                  <a:cubicBezTo>
                    <a:pt x="2800621" y="1756056"/>
                    <a:pt x="2800621" y="1759005"/>
                    <a:pt x="2800621" y="1759005"/>
                  </a:cubicBezTo>
                  <a:cubicBezTo>
                    <a:pt x="2797591" y="1759005"/>
                    <a:pt x="2797591" y="1759005"/>
                    <a:pt x="2794560" y="1759005"/>
                  </a:cubicBezTo>
                  <a:cubicBezTo>
                    <a:pt x="2794560" y="1759005"/>
                    <a:pt x="2791530" y="1759005"/>
                    <a:pt x="2791530" y="1759005"/>
                  </a:cubicBezTo>
                  <a:cubicBezTo>
                    <a:pt x="2788499" y="1759005"/>
                    <a:pt x="2788499" y="1759005"/>
                    <a:pt x="2788499" y="1759005"/>
                  </a:cubicBezTo>
                  <a:cubicBezTo>
                    <a:pt x="2788499" y="1756056"/>
                    <a:pt x="2785469" y="1756056"/>
                    <a:pt x="2785469" y="1756056"/>
                  </a:cubicBezTo>
                  <a:cubicBezTo>
                    <a:pt x="2785469" y="1756056"/>
                    <a:pt x="2785469" y="1756056"/>
                    <a:pt x="2785469" y="1753106"/>
                  </a:cubicBezTo>
                  <a:cubicBezTo>
                    <a:pt x="2785469" y="1753106"/>
                    <a:pt x="2782438" y="1750157"/>
                    <a:pt x="2782438" y="1753106"/>
                  </a:cubicBezTo>
                  <a:cubicBezTo>
                    <a:pt x="2782438" y="1750157"/>
                    <a:pt x="2782438" y="1750157"/>
                    <a:pt x="2782438" y="1750157"/>
                  </a:cubicBezTo>
                  <a:cubicBezTo>
                    <a:pt x="2782438" y="1747207"/>
                    <a:pt x="2782438" y="1747207"/>
                    <a:pt x="2782438" y="1747207"/>
                  </a:cubicBezTo>
                  <a:cubicBezTo>
                    <a:pt x="2782438" y="1744258"/>
                    <a:pt x="2785469" y="1744258"/>
                    <a:pt x="2785469" y="1744258"/>
                  </a:cubicBezTo>
                  <a:cubicBezTo>
                    <a:pt x="2785469" y="1744258"/>
                    <a:pt x="2785469" y="1744258"/>
                    <a:pt x="2785469" y="1741308"/>
                  </a:cubicBezTo>
                  <a:cubicBezTo>
                    <a:pt x="2788499" y="1741308"/>
                    <a:pt x="2788499" y="1738359"/>
                    <a:pt x="2791530" y="1738359"/>
                  </a:cubicBezTo>
                  <a:cubicBezTo>
                    <a:pt x="2791530" y="1738359"/>
                    <a:pt x="2791530" y="1738359"/>
                    <a:pt x="2794560" y="1738359"/>
                  </a:cubicBezTo>
                  <a:cubicBezTo>
                    <a:pt x="2794560" y="1738359"/>
                    <a:pt x="2797591" y="1738359"/>
                    <a:pt x="2797591" y="1738359"/>
                  </a:cubicBezTo>
                  <a:cubicBezTo>
                    <a:pt x="2797591" y="1738359"/>
                    <a:pt x="2797591" y="1738359"/>
                    <a:pt x="2800621" y="1738359"/>
                  </a:cubicBezTo>
                  <a:cubicBezTo>
                    <a:pt x="2812743" y="1732460"/>
                    <a:pt x="2821835" y="1723611"/>
                    <a:pt x="2830927" y="1714763"/>
                  </a:cubicBezTo>
                  <a:close/>
                  <a:moveTo>
                    <a:pt x="3031464" y="1703079"/>
                  </a:moveTo>
                  <a:cubicBezTo>
                    <a:pt x="3034483" y="1703079"/>
                    <a:pt x="3037501" y="1703079"/>
                    <a:pt x="3037501" y="1706098"/>
                  </a:cubicBezTo>
                  <a:cubicBezTo>
                    <a:pt x="3049575" y="1721190"/>
                    <a:pt x="3061650" y="1736283"/>
                    <a:pt x="3076742" y="1745338"/>
                  </a:cubicBezTo>
                  <a:cubicBezTo>
                    <a:pt x="3079761" y="1745338"/>
                    <a:pt x="3085798" y="1745338"/>
                    <a:pt x="3088816" y="1745338"/>
                  </a:cubicBezTo>
                  <a:cubicBezTo>
                    <a:pt x="3091835" y="1748357"/>
                    <a:pt x="3091835" y="1751375"/>
                    <a:pt x="3091835" y="1754394"/>
                  </a:cubicBezTo>
                  <a:cubicBezTo>
                    <a:pt x="3091835" y="1754394"/>
                    <a:pt x="3091835" y="1754394"/>
                    <a:pt x="3091835" y="1757413"/>
                  </a:cubicBezTo>
                  <a:cubicBezTo>
                    <a:pt x="3091835" y="1760431"/>
                    <a:pt x="3094853" y="1760431"/>
                    <a:pt x="3091835" y="1760431"/>
                  </a:cubicBezTo>
                  <a:cubicBezTo>
                    <a:pt x="3091835" y="1763450"/>
                    <a:pt x="3091835" y="1763450"/>
                    <a:pt x="3091835" y="1763450"/>
                  </a:cubicBezTo>
                  <a:cubicBezTo>
                    <a:pt x="3091835" y="1766468"/>
                    <a:pt x="3088816" y="1769487"/>
                    <a:pt x="3085798" y="1769487"/>
                  </a:cubicBezTo>
                  <a:cubicBezTo>
                    <a:pt x="3085798" y="1769487"/>
                    <a:pt x="3082779" y="1772505"/>
                    <a:pt x="3079761" y="1772505"/>
                  </a:cubicBezTo>
                  <a:cubicBezTo>
                    <a:pt x="3076742" y="1772505"/>
                    <a:pt x="3076742" y="1769487"/>
                    <a:pt x="3073724" y="1769487"/>
                  </a:cubicBezTo>
                  <a:cubicBezTo>
                    <a:pt x="3073724" y="1769487"/>
                    <a:pt x="3070705" y="1766468"/>
                    <a:pt x="3070705" y="1766468"/>
                  </a:cubicBezTo>
                  <a:cubicBezTo>
                    <a:pt x="3070705" y="1766468"/>
                    <a:pt x="3070705" y="1763450"/>
                    <a:pt x="3067687" y="1763450"/>
                  </a:cubicBezTo>
                  <a:cubicBezTo>
                    <a:pt x="3067687" y="1760431"/>
                    <a:pt x="3067687" y="1757413"/>
                    <a:pt x="3067687" y="1754394"/>
                  </a:cubicBezTo>
                  <a:cubicBezTo>
                    <a:pt x="3052594" y="1742320"/>
                    <a:pt x="3040520" y="1727227"/>
                    <a:pt x="3028446" y="1712135"/>
                  </a:cubicBezTo>
                  <a:cubicBezTo>
                    <a:pt x="3025427" y="1709116"/>
                    <a:pt x="3028446" y="1706098"/>
                    <a:pt x="3031464" y="1703079"/>
                  </a:cubicBezTo>
                  <a:close/>
                  <a:moveTo>
                    <a:pt x="552423" y="1697293"/>
                  </a:moveTo>
                  <a:cubicBezTo>
                    <a:pt x="552423" y="1697293"/>
                    <a:pt x="555429" y="1697293"/>
                    <a:pt x="555429" y="1697293"/>
                  </a:cubicBezTo>
                  <a:cubicBezTo>
                    <a:pt x="558435" y="1697293"/>
                    <a:pt x="561441" y="1697293"/>
                    <a:pt x="564447" y="1697293"/>
                  </a:cubicBezTo>
                  <a:cubicBezTo>
                    <a:pt x="564447" y="1700306"/>
                    <a:pt x="567454" y="1700306"/>
                    <a:pt x="567454" y="1700306"/>
                  </a:cubicBezTo>
                  <a:cubicBezTo>
                    <a:pt x="567454" y="1703320"/>
                    <a:pt x="570460" y="1706333"/>
                    <a:pt x="570460" y="1706333"/>
                  </a:cubicBezTo>
                  <a:cubicBezTo>
                    <a:pt x="570460" y="1709346"/>
                    <a:pt x="570460" y="1712360"/>
                    <a:pt x="570460" y="1712360"/>
                  </a:cubicBezTo>
                  <a:cubicBezTo>
                    <a:pt x="570460" y="1715373"/>
                    <a:pt x="570460" y="1718386"/>
                    <a:pt x="567454" y="1718386"/>
                  </a:cubicBezTo>
                  <a:cubicBezTo>
                    <a:pt x="567454" y="1721400"/>
                    <a:pt x="567454" y="1721400"/>
                    <a:pt x="564447" y="1724413"/>
                  </a:cubicBezTo>
                  <a:cubicBezTo>
                    <a:pt x="561441" y="1727426"/>
                    <a:pt x="558435" y="1727426"/>
                    <a:pt x="555429" y="1727426"/>
                  </a:cubicBezTo>
                  <a:cubicBezTo>
                    <a:pt x="555429" y="1727426"/>
                    <a:pt x="555429" y="1727426"/>
                    <a:pt x="552423" y="1727426"/>
                  </a:cubicBezTo>
                  <a:cubicBezTo>
                    <a:pt x="549416" y="1727426"/>
                    <a:pt x="546410" y="1727426"/>
                    <a:pt x="546410" y="1724413"/>
                  </a:cubicBezTo>
                  <a:cubicBezTo>
                    <a:pt x="525367" y="1730440"/>
                    <a:pt x="501317" y="1736466"/>
                    <a:pt x="480274" y="1742493"/>
                  </a:cubicBezTo>
                  <a:cubicBezTo>
                    <a:pt x="477267" y="1745506"/>
                    <a:pt x="471255" y="1745506"/>
                    <a:pt x="468249" y="1739480"/>
                  </a:cubicBezTo>
                  <a:cubicBezTo>
                    <a:pt x="468249" y="1733453"/>
                    <a:pt x="468249" y="1727426"/>
                    <a:pt x="474261" y="1727426"/>
                  </a:cubicBezTo>
                  <a:cubicBezTo>
                    <a:pt x="495305" y="1721400"/>
                    <a:pt x="516348" y="1715373"/>
                    <a:pt x="540398" y="1709346"/>
                  </a:cubicBezTo>
                  <a:cubicBezTo>
                    <a:pt x="540398" y="1706333"/>
                    <a:pt x="540398" y="1706333"/>
                    <a:pt x="540398" y="1703320"/>
                  </a:cubicBezTo>
                  <a:cubicBezTo>
                    <a:pt x="540398" y="1703320"/>
                    <a:pt x="543404" y="1700306"/>
                    <a:pt x="543404" y="1700306"/>
                  </a:cubicBezTo>
                  <a:cubicBezTo>
                    <a:pt x="546410" y="1697293"/>
                    <a:pt x="549416" y="1697293"/>
                    <a:pt x="552423" y="1697293"/>
                  </a:cubicBezTo>
                  <a:close/>
                  <a:moveTo>
                    <a:pt x="44916" y="1687082"/>
                  </a:moveTo>
                  <a:cubicBezTo>
                    <a:pt x="48880" y="1687407"/>
                    <a:pt x="52798" y="1689449"/>
                    <a:pt x="55782" y="1693906"/>
                  </a:cubicBezTo>
                  <a:cubicBezTo>
                    <a:pt x="58767" y="1696877"/>
                    <a:pt x="58767" y="1699848"/>
                    <a:pt x="58767" y="1702819"/>
                  </a:cubicBezTo>
                  <a:cubicBezTo>
                    <a:pt x="88612" y="1723615"/>
                    <a:pt x="115474" y="1744412"/>
                    <a:pt x="139350" y="1768179"/>
                  </a:cubicBezTo>
                  <a:cubicBezTo>
                    <a:pt x="142335" y="1771150"/>
                    <a:pt x="142335" y="1780063"/>
                    <a:pt x="139350" y="1780063"/>
                  </a:cubicBezTo>
                  <a:cubicBezTo>
                    <a:pt x="133381" y="1786005"/>
                    <a:pt x="130396" y="1783034"/>
                    <a:pt x="127412" y="1780063"/>
                  </a:cubicBezTo>
                  <a:cubicBezTo>
                    <a:pt x="100551" y="1756296"/>
                    <a:pt x="76674" y="1735499"/>
                    <a:pt x="46828" y="1717673"/>
                  </a:cubicBezTo>
                  <a:cubicBezTo>
                    <a:pt x="40859" y="1720644"/>
                    <a:pt x="34890" y="1717673"/>
                    <a:pt x="31906" y="1711731"/>
                  </a:cubicBezTo>
                  <a:cubicBezTo>
                    <a:pt x="20714" y="1700590"/>
                    <a:pt x="33025" y="1686107"/>
                    <a:pt x="44916" y="1687082"/>
                  </a:cubicBezTo>
                  <a:close/>
                  <a:moveTo>
                    <a:pt x="2767456" y="1634810"/>
                  </a:moveTo>
                  <a:cubicBezTo>
                    <a:pt x="2776579" y="1634425"/>
                    <a:pt x="2785703" y="1635196"/>
                    <a:pt x="2794826" y="1636739"/>
                  </a:cubicBezTo>
                  <a:cubicBezTo>
                    <a:pt x="2797867" y="1636739"/>
                    <a:pt x="2797867" y="1639824"/>
                    <a:pt x="2797867" y="1642910"/>
                  </a:cubicBezTo>
                  <a:cubicBezTo>
                    <a:pt x="2797867" y="1645996"/>
                    <a:pt x="2794826" y="1649081"/>
                    <a:pt x="2791785" y="1649081"/>
                  </a:cubicBezTo>
                  <a:cubicBezTo>
                    <a:pt x="2776579" y="1645996"/>
                    <a:pt x="2758333" y="1645996"/>
                    <a:pt x="2746168" y="1652167"/>
                  </a:cubicBezTo>
                  <a:cubicBezTo>
                    <a:pt x="2743127" y="1661424"/>
                    <a:pt x="2730963" y="1664509"/>
                    <a:pt x="2724880" y="1655252"/>
                  </a:cubicBezTo>
                  <a:cubicBezTo>
                    <a:pt x="2718798" y="1642910"/>
                    <a:pt x="2734004" y="1633653"/>
                    <a:pt x="2740086" y="1639824"/>
                  </a:cubicBezTo>
                  <a:cubicBezTo>
                    <a:pt x="2749209" y="1636739"/>
                    <a:pt x="2758333" y="1635196"/>
                    <a:pt x="2767456" y="1634810"/>
                  </a:cubicBezTo>
                  <a:close/>
                  <a:moveTo>
                    <a:pt x="3060301" y="1633653"/>
                  </a:moveTo>
                  <a:cubicBezTo>
                    <a:pt x="3075167" y="1639824"/>
                    <a:pt x="3090033" y="1642910"/>
                    <a:pt x="3107871" y="1645996"/>
                  </a:cubicBezTo>
                  <a:cubicBezTo>
                    <a:pt x="3110845" y="1645996"/>
                    <a:pt x="3110845" y="1642910"/>
                    <a:pt x="3113818" y="1642910"/>
                  </a:cubicBezTo>
                  <a:cubicBezTo>
                    <a:pt x="3113818" y="1642910"/>
                    <a:pt x="3116791" y="1642910"/>
                    <a:pt x="3116791" y="1642910"/>
                  </a:cubicBezTo>
                  <a:cubicBezTo>
                    <a:pt x="3116791" y="1645996"/>
                    <a:pt x="3119764" y="1645996"/>
                    <a:pt x="3119764" y="1645996"/>
                  </a:cubicBezTo>
                  <a:cubicBezTo>
                    <a:pt x="3122737" y="1645996"/>
                    <a:pt x="3122737" y="1649081"/>
                    <a:pt x="3122737" y="1649081"/>
                  </a:cubicBezTo>
                  <a:cubicBezTo>
                    <a:pt x="3122737" y="1652167"/>
                    <a:pt x="3125710" y="1652167"/>
                    <a:pt x="3125710" y="1655252"/>
                  </a:cubicBezTo>
                  <a:cubicBezTo>
                    <a:pt x="3125710" y="1655252"/>
                    <a:pt x="3125710" y="1655252"/>
                    <a:pt x="3125710" y="1658338"/>
                  </a:cubicBezTo>
                  <a:cubicBezTo>
                    <a:pt x="3122737" y="1658338"/>
                    <a:pt x="3122737" y="1661424"/>
                    <a:pt x="3122737" y="1661424"/>
                  </a:cubicBezTo>
                  <a:cubicBezTo>
                    <a:pt x="3119764" y="1664509"/>
                    <a:pt x="3119764" y="1664509"/>
                    <a:pt x="3119764" y="1664509"/>
                  </a:cubicBezTo>
                  <a:cubicBezTo>
                    <a:pt x="3116791" y="1664509"/>
                    <a:pt x="3116791" y="1664509"/>
                    <a:pt x="3116791" y="1664509"/>
                  </a:cubicBezTo>
                  <a:cubicBezTo>
                    <a:pt x="3113818" y="1664509"/>
                    <a:pt x="3113818" y="1664509"/>
                    <a:pt x="3110845" y="1664509"/>
                  </a:cubicBezTo>
                  <a:cubicBezTo>
                    <a:pt x="3110845" y="1664509"/>
                    <a:pt x="3107871" y="1664509"/>
                    <a:pt x="3107871" y="1664509"/>
                  </a:cubicBezTo>
                  <a:cubicBezTo>
                    <a:pt x="3107871" y="1661424"/>
                    <a:pt x="3104898" y="1661424"/>
                    <a:pt x="3104898" y="1661424"/>
                  </a:cubicBezTo>
                  <a:cubicBezTo>
                    <a:pt x="3104898" y="1661424"/>
                    <a:pt x="3104898" y="1658338"/>
                    <a:pt x="3104898" y="1658338"/>
                  </a:cubicBezTo>
                  <a:cubicBezTo>
                    <a:pt x="3090033" y="1655252"/>
                    <a:pt x="3075167" y="1652167"/>
                    <a:pt x="3057328" y="1645996"/>
                  </a:cubicBezTo>
                  <a:cubicBezTo>
                    <a:pt x="3054355" y="1645996"/>
                    <a:pt x="3054355" y="1642910"/>
                    <a:pt x="3054355" y="1639824"/>
                  </a:cubicBezTo>
                  <a:cubicBezTo>
                    <a:pt x="3054355" y="1636739"/>
                    <a:pt x="3057328" y="1633653"/>
                    <a:pt x="3060301" y="1633653"/>
                  </a:cubicBezTo>
                  <a:close/>
                  <a:moveTo>
                    <a:pt x="154484" y="1579655"/>
                  </a:moveTo>
                  <a:cubicBezTo>
                    <a:pt x="157473" y="1579655"/>
                    <a:pt x="160462" y="1582660"/>
                    <a:pt x="160462" y="1582660"/>
                  </a:cubicBezTo>
                  <a:cubicBezTo>
                    <a:pt x="163452" y="1585665"/>
                    <a:pt x="163452" y="1585665"/>
                    <a:pt x="166441" y="1585665"/>
                  </a:cubicBezTo>
                  <a:cubicBezTo>
                    <a:pt x="166441" y="1588670"/>
                    <a:pt x="166441" y="1591675"/>
                    <a:pt x="169430" y="1594679"/>
                  </a:cubicBezTo>
                  <a:cubicBezTo>
                    <a:pt x="169430" y="1594679"/>
                    <a:pt x="169430" y="1597684"/>
                    <a:pt x="169430" y="1597684"/>
                  </a:cubicBezTo>
                  <a:cubicBezTo>
                    <a:pt x="169430" y="1600689"/>
                    <a:pt x="166441" y="1603694"/>
                    <a:pt x="166441" y="1603694"/>
                  </a:cubicBezTo>
                  <a:cubicBezTo>
                    <a:pt x="166441" y="1603694"/>
                    <a:pt x="166441" y="1603694"/>
                    <a:pt x="166441" y="1606699"/>
                  </a:cubicBezTo>
                  <a:cubicBezTo>
                    <a:pt x="175408" y="1633743"/>
                    <a:pt x="184376" y="1663791"/>
                    <a:pt x="193344" y="1693840"/>
                  </a:cubicBezTo>
                  <a:cubicBezTo>
                    <a:pt x="196333" y="1699850"/>
                    <a:pt x="193344" y="1702854"/>
                    <a:pt x="190354" y="1705859"/>
                  </a:cubicBezTo>
                  <a:cubicBezTo>
                    <a:pt x="184376" y="1708864"/>
                    <a:pt x="178398" y="1705859"/>
                    <a:pt x="178398" y="1699850"/>
                  </a:cubicBezTo>
                  <a:cubicBezTo>
                    <a:pt x="166441" y="1672806"/>
                    <a:pt x="157473" y="1642757"/>
                    <a:pt x="148506" y="1612709"/>
                  </a:cubicBezTo>
                  <a:cubicBezTo>
                    <a:pt x="145516" y="1612709"/>
                    <a:pt x="145516" y="1609704"/>
                    <a:pt x="142527" y="1609704"/>
                  </a:cubicBezTo>
                  <a:cubicBezTo>
                    <a:pt x="142527" y="1609704"/>
                    <a:pt x="139538" y="1606699"/>
                    <a:pt x="139538" y="1606699"/>
                  </a:cubicBezTo>
                  <a:cubicBezTo>
                    <a:pt x="136549" y="1603694"/>
                    <a:pt x="136549" y="1600689"/>
                    <a:pt x="136549" y="1597684"/>
                  </a:cubicBezTo>
                  <a:cubicBezTo>
                    <a:pt x="136549" y="1597684"/>
                    <a:pt x="136549" y="1597684"/>
                    <a:pt x="136549" y="1594679"/>
                  </a:cubicBezTo>
                  <a:cubicBezTo>
                    <a:pt x="136549" y="1591675"/>
                    <a:pt x="136549" y="1591675"/>
                    <a:pt x="139538" y="1588670"/>
                  </a:cubicBezTo>
                  <a:cubicBezTo>
                    <a:pt x="139538" y="1585665"/>
                    <a:pt x="139538" y="1585665"/>
                    <a:pt x="142527" y="1582660"/>
                  </a:cubicBezTo>
                  <a:cubicBezTo>
                    <a:pt x="142527" y="1582660"/>
                    <a:pt x="145516" y="1582660"/>
                    <a:pt x="148506" y="1582660"/>
                  </a:cubicBezTo>
                  <a:cubicBezTo>
                    <a:pt x="148506" y="1579655"/>
                    <a:pt x="151495" y="1579655"/>
                    <a:pt x="154484" y="1579655"/>
                  </a:cubicBezTo>
                  <a:close/>
                  <a:moveTo>
                    <a:pt x="3104175" y="1558441"/>
                  </a:moveTo>
                  <a:cubicBezTo>
                    <a:pt x="3107148" y="1558441"/>
                    <a:pt x="3107148" y="1561441"/>
                    <a:pt x="3107148" y="1561441"/>
                  </a:cubicBezTo>
                  <a:cubicBezTo>
                    <a:pt x="3110121" y="1561441"/>
                    <a:pt x="3110121" y="1561441"/>
                    <a:pt x="3113094" y="1561441"/>
                  </a:cubicBezTo>
                  <a:cubicBezTo>
                    <a:pt x="3113094" y="1564441"/>
                    <a:pt x="3113094" y="1564441"/>
                    <a:pt x="3113094" y="1564441"/>
                  </a:cubicBezTo>
                  <a:cubicBezTo>
                    <a:pt x="3116067" y="1567441"/>
                    <a:pt x="3116067" y="1567441"/>
                    <a:pt x="3116067" y="1570441"/>
                  </a:cubicBezTo>
                  <a:cubicBezTo>
                    <a:pt x="3116067" y="1570441"/>
                    <a:pt x="3116067" y="1570441"/>
                    <a:pt x="3116067" y="1573441"/>
                  </a:cubicBezTo>
                  <a:cubicBezTo>
                    <a:pt x="3116067" y="1573441"/>
                    <a:pt x="3113094" y="1576440"/>
                    <a:pt x="3113094" y="1576440"/>
                  </a:cubicBezTo>
                  <a:cubicBezTo>
                    <a:pt x="3113094" y="1576440"/>
                    <a:pt x="3110121" y="1579440"/>
                    <a:pt x="3110121" y="1579440"/>
                  </a:cubicBezTo>
                  <a:cubicBezTo>
                    <a:pt x="3107148" y="1579440"/>
                    <a:pt x="3107148" y="1579440"/>
                    <a:pt x="3104175" y="1582440"/>
                  </a:cubicBezTo>
                  <a:cubicBezTo>
                    <a:pt x="3104175" y="1579440"/>
                    <a:pt x="3104175" y="1579440"/>
                    <a:pt x="3101202" y="1579440"/>
                  </a:cubicBezTo>
                  <a:cubicBezTo>
                    <a:pt x="3101202" y="1579440"/>
                    <a:pt x="3098228" y="1579440"/>
                    <a:pt x="3098228" y="1579440"/>
                  </a:cubicBezTo>
                  <a:cubicBezTo>
                    <a:pt x="3083363" y="1579440"/>
                    <a:pt x="3068497" y="1582440"/>
                    <a:pt x="3053632" y="1585440"/>
                  </a:cubicBezTo>
                  <a:cubicBezTo>
                    <a:pt x="3050658" y="1585440"/>
                    <a:pt x="3047685" y="1582440"/>
                    <a:pt x="3047685" y="1579440"/>
                  </a:cubicBezTo>
                  <a:cubicBezTo>
                    <a:pt x="3044712" y="1576440"/>
                    <a:pt x="3047685" y="1573441"/>
                    <a:pt x="3050658" y="1573441"/>
                  </a:cubicBezTo>
                  <a:cubicBezTo>
                    <a:pt x="3065524" y="1570441"/>
                    <a:pt x="3080390" y="1567441"/>
                    <a:pt x="3095255" y="1567441"/>
                  </a:cubicBezTo>
                  <a:cubicBezTo>
                    <a:pt x="3095255" y="1564441"/>
                    <a:pt x="3095255" y="1564441"/>
                    <a:pt x="3095255" y="1564441"/>
                  </a:cubicBezTo>
                  <a:cubicBezTo>
                    <a:pt x="3098228" y="1564441"/>
                    <a:pt x="3098228" y="1561441"/>
                    <a:pt x="3098228" y="1561441"/>
                  </a:cubicBezTo>
                  <a:cubicBezTo>
                    <a:pt x="3098228" y="1561441"/>
                    <a:pt x="3098228" y="1561441"/>
                    <a:pt x="3101202" y="1561441"/>
                  </a:cubicBezTo>
                  <a:cubicBezTo>
                    <a:pt x="3101202" y="1561441"/>
                    <a:pt x="3104175" y="1558441"/>
                    <a:pt x="3104175" y="1558441"/>
                  </a:cubicBezTo>
                  <a:close/>
                  <a:moveTo>
                    <a:pt x="340836" y="1513409"/>
                  </a:moveTo>
                  <a:cubicBezTo>
                    <a:pt x="344414" y="1513832"/>
                    <a:pt x="348040" y="1515709"/>
                    <a:pt x="351093" y="1519464"/>
                  </a:cubicBezTo>
                  <a:cubicBezTo>
                    <a:pt x="360254" y="1528476"/>
                    <a:pt x="354147" y="1540492"/>
                    <a:pt x="341933" y="1543496"/>
                  </a:cubicBezTo>
                  <a:cubicBezTo>
                    <a:pt x="329719" y="1579544"/>
                    <a:pt x="317505" y="1615592"/>
                    <a:pt x="305292" y="1651640"/>
                  </a:cubicBezTo>
                  <a:cubicBezTo>
                    <a:pt x="302238" y="1660652"/>
                    <a:pt x="286971" y="1654644"/>
                    <a:pt x="290024" y="1645632"/>
                  </a:cubicBezTo>
                  <a:cubicBezTo>
                    <a:pt x="302238" y="1609584"/>
                    <a:pt x="314452" y="1573536"/>
                    <a:pt x="326666" y="1537488"/>
                  </a:cubicBezTo>
                  <a:cubicBezTo>
                    <a:pt x="319795" y="1523970"/>
                    <a:pt x="330101" y="1512142"/>
                    <a:pt x="340836" y="1513409"/>
                  </a:cubicBezTo>
                  <a:close/>
                  <a:moveTo>
                    <a:pt x="2777159" y="1505784"/>
                  </a:moveTo>
                  <a:cubicBezTo>
                    <a:pt x="2779604" y="1506159"/>
                    <a:pt x="2781860" y="1507659"/>
                    <a:pt x="2783364" y="1510659"/>
                  </a:cubicBezTo>
                  <a:cubicBezTo>
                    <a:pt x="2783364" y="1513659"/>
                    <a:pt x="2783364" y="1516658"/>
                    <a:pt x="2783364" y="1516658"/>
                  </a:cubicBezTo>
                  <a:cubicBezTo>
                    <a:pt x="2801415" y="1534658"/>
                    <a:pt x="2816457" y="1549657"/>
                    <a:pt x="2831500" y="1567657"/>
                  </a:cubicBezTo>
                  <a:cubicBezTo>
                    <a:pt x="2834508" y="1570656"/>
                    <a:pt x="2831500" y="1576656"/>
                    <a:pt x="2828491" y="1576656"/>
                  </a:cubicBezTo>
                  <a:cubicBezTo>
                    <a:pt x="2825483" y="1579656"/>
                    <a:pt x="2822474" y="1576656"/>
                    <a:pt x="2819466" y="1573656"/>
                  </a:cubicBezTo>
                  <a:cubicBezTo>
                    <a:pt x="2807432" y="1558657"/>
                    <a:pt x="2792390" y="1540658"/>
                    <a:pt x="2774339" y="1525658"/>
                  </a:cubicBezTo>
                  <a:cubicBezTo>
                    <a:pt x="2771330" y="1525658"/>
                    <a:pt x="2768322" y="1525658"/>
                    <a:pt x="2765313" y="1522658"/>
                  </a:cubicBezTo>
                  <a:cubicBezTo>
                    <a:pt x="2760800" y="1513659"/>
                    <a:pt x="2769826" y="1504659"/>
                    <a:pt x="2777159" y="1505784"/>
                  </a:cubicBezTo>
                  <a:close/>
                  <a:moveTo>
                    <a:pt x="2848392" y="1448518"/>
                  </a:moveTo>
                  <a:cubicBezTo>
                    <a:pt x="2851478" y="1448518"/>
                    <a:pt x="2851478" y="1448518"/>
                    <a:pt x="2851478" y="1448518"/>
                  </a:cubicBezTo>
                  <a:cubicBezTo>
                    <a:pt x="2854564" y="1448518"/>
                    <a:pt x="2854564" y="1448518"/>
                    <a:pt x="2857649" y="1448518"/>
                  </a:cubicBezTo>
                  <a:cubicBezTo>
                    <a:pt x="2860735" y="1448518"/>
                    <a:pt x="2860735" y="1448518"/>
                    <a:pt x="2863820" y="1451480"/>
                  </a:cubicBezTo>
                  <a:cubicBezTo>
                    <a:pt x="2863820" y="1454441"/>
                    <a:pt x="2866906" y="1457403"/>
                    <a:pt x="2866906" y="1457403"/>
                  </a:cubicBezTo>
                  <a:cubicBezTo>
                    <a:pt x="2866906" y="1460365"/>
                    <a:pt x="2863820" y="1460365"/>
                    <a:pt x="2863820" y="1460365"/>
                  </a:cubicBezTo>
                  <a:cubicBezTo>
                    <a:pt x="2863820" y="1463326"/>
                    <a:pt x="2863820" y="1463326"/>
                    <a:pt x="2863820" y="1463326"/>
                  </a:cubicBezTo>
                  <a:cubicBezTo>
                    <a:pt x="2863820" y="1463326"/>
                    <a:pt x="2863820" y="1463326"/>
                    <a:pt x="2863820" y="1466288"/>
                  </a:cubicBezTo>
                  <a:cubicBezTo>
                    <a:pt x="2866906" y="1484058"/>
                    <a:pt x="2869992" y="1504789"/>
                    <a:pt x="2873077" y="1525521"/>
                  </a:cubicBezTo>
                  <a:cubicBezTo>
                    <a:pt x="2873077" y="1528482"/>
                    <a:pt x="2873077" y="1531444"/>
                    <a:pt x="2866906" y="1531444"/>
                  </a:cubicBezTo>
                  <a:cubicBezTo>
                    <a:pt x="2866906" y="1531444"/>
                    <a:pt x="2860735" y="1531444"/>
                    <a:pt x="2860735" y="1528482"/>
                  </a:cubicBezTo>
                  <a:cubicBezTo>
                    <a:pt x="2857649" y="1507751"/>
                    <a:pt x="2854564" y="1487019"/>
                    <a:pt x="2851478" y="1466288"/>
                  </a:cubicBezTo>
                  <a:cubicBezTo>
                    <a:pt x="2848392" y="1466288"/>
                    <a:pt x="2848392" y="1466288"/>
                    <a:pt x="2848392" y="1466288"/>
                  </a:cubicBezTo>
                  <a:cubicBezTo>
                    <a:pt x="2845307" y="1463326"/>
                    <a:pt x="2845307" y="1463326"/>
                    <a:pt x="2845307" y="1463326"/>
                  </a:cubicBezTo>
                  <a:cubicBezTo>
                    <a:pt x="2845307" y="1460365"/>
                    <a:pt x="2842221" y="1460365"/>
                    <a:pt x="2842221" y="1457403"/>
                  </a:cubicBezTo>
                  <a:cubicBezTo>
                    <a:pt x="2842221" y="1457403"/>
                    <a:pt x="2845307" y="1457403"/>
                    <a:pt x="2845307" y="1454441"/>
                  </a:cubicBezTo>
                  <a:cubicBezTo>
                    <a:pt x="2845307" y="1454441"/>
                    <a:pt x="2845307" y="1451480"/>
                    <a:pt x="2845307" y="1451480"/>
                  </a:cubicBezTo>
                  <a:cubicBezTo>
                    <a:pt x="2845307" y="1451480"/>
                    <a:pt x="2848392" y="1448518"/>
                    <a:pt x="2848392" y="1448518"/>
                  </a:cubicBezTo>
                  <a:close/>
                  <a:moveTo>
                    <a:pt x="2978566" y="1421402"/>
                  </a:moveTo>
                  <a:cubicBezTo>
                    <a:pt x="2983050" y="1419123"/>
                    <a:pt x="2989028" y="1419883"/>
                    <a:pt x="2993512" y="1425960"/>
                  </a:cubicBezTo>
                  <a:cubicBezTo>
                    <a:pt x="2996501" y="1432038"/>
                    <a:pt x="2990523" y="1441154"/>
                    <a:pt x="2984544" y="1441154"/>
                  </a:cubicBezTo>
                  <a:cubicBezTo>
                    <a:pt x="2972588" y="1462426"/>
                    <a:pt x="2960631" y="1486737"/>
                    <a:pt x="2951663" y="1508008"/>
                  </a:cubicBezTo>
                  <a:cubicBezTo>
                    <a:pt x="2945685" y="1514086"/>
                    <a:pt x="2936717" y="1508008"/>
                    <a:pt x="2939706" y="1501931"/>
                  </a:cubicBezTo>
                  <a:cubicBezTo>
                    <a:pt x="2951663" y="1480659"/>
                    <a:pt x="2963620" y="1456349"/>
                    <a:pt x="2972588" y="1435077"/>
                  </a:cubicBezTo>
                  <a:cubicBezTo>
                    <a:pt x="2971093" y="1428999"/>
                    <a:pt x="2974082" y="1423681"/>
                    <a:pt x="2978566" y="1421402"/>
                  </a:cubicBezTo>
                  <a:close/>
                  <a:moveTo>
                    <a:pt x="691290" y="1354021"/>
                  </a:moveTo>
                  <a:cubicBezTo>
                    <a:pt x="703330" y="1354021"/>
                    <a:pt x="712360" y="1357041"/>
                    <a:pt x="721390" y="1363080"/>
                  </a:cubicBezTo>
                  <a:cubicBezTo>
                    <a:pt x="724400" y="1366100"/>
                    <a:pt x="730420" y="1369119"/>
                    <a:pt x="733430" y="1372139"/>
                  </a:cubicBezTo>
                  <a:cubicBezTo>
                    <a:pt x="739450" y="1375158"/>
                    <a:pt x="742460" y="1381198"/>
                    <a:pt x="745470" y="1390257"/>
                  </a:cubicBezTo>
                  <a:cubicBezTo>
                    <a:pt x="745470" y="1390257"/>
                    <a:pt x="745470" y="1393276"/>
                    <a:pt x="745470" y="1393276"/>
                  </a:cubicBezTo>
                  <a:cubicBezTo>
                    <a:pt x="847811" y="1432531"/>
                    <a:pt x="950151" y="1471786"/>
                    <a:pt x="1052492" y="1514061"/>
                  </a:cubicBezTo>
                  <a:cubicBezTo>
                    <a:pt x="1070552" y="1520100"/>
                    <a:pt x="1079582" y="1535198"/>
                    <a:pt x="1076572" y="1553316"/>
                  </a:cubicBezTo>
                  <a:cubicBezTo>
                    <a:pt x="1070552" y="1568414"/>
                    <a:pt x="1052492" y="1583512"/>
                    <a:pt x="1034432" y="1574453"/>
                  </a:cubicBezTo>
                  <a:cubicBezTo>
                    <a:pt x="932091" y="1535198"/>
                    <a:pt x="829751" y="1495943"/>
                    <a:pt x="727410" y="1456688"/>
                  </a:cubicBezTo>
                  <a:cubicBezTo>
                    <a:pt x="721390" y="1459708"/>
                    <a:pt x="715370" y="1465747"/>
                    <a:pt x="706340" y="1468767"/>
                  </a:cubicBezTo>
                  <a:cubicBezTo>
                    <a:pt x="700320" y="1468767"/>
                    <a:pt x="697310" y="1468767"/>
                    <a:pt x="691290" y="1468767"/>
                  </a:cubicBezTo>
                  <a:cubicBezTo>
                    <a:pt x="682260" y="1468767"/>
                    <a:pt x="670220" y="1465747"/>
                    <a:pt x="664200" y="1462727"/>
                  </a:cubicBezTo>
                  <a:cubicBezTo>
                    <a:pt x="658180" y="1459708"/>
                    <a:pt x="655170" y="1456688"/>
                    <a:pt x="652160" y="1453669"/>
                  </a:cubicBezTo>
                  <a:cubicBezTo>
                    <a:pt x="646140" y="1447629"/>
                    <a:pt x="643130" y="1441590"/>
                    <a:pt x="640120" y="1435551"/>
                  </a:cubicBezTo>
                  <a:cubicBezTo>
                    <a:pt x="637110" y="1426492"/>
                    <a:pt x="634100" y="1420453"/>
                    <a:pt x="634100" y="1411394"/>
                  </a:cubicBezTo>
                  <a:cubicBezTo>
                    <a:pt x="634100" y="1405355"/>
                    <a:pt x="637110" y="1396296"/>
                    <a:pt x="640120" y="1390257"/>
                  </a:cubicBezTo>
                  <a:cubicBezTo>
                    <a:pt x="643130" y="1384217"/>
                    <a:pt x="646140" y="1378178"/>
                    <a:pt x="652160" y="1372139"/>
                  </a:cubicBezTo>
                  <a:cubicBezTo>
                    <a:pt x="661190" y="1363080"/>
                    <a:pt x="667210" y="1360060"/>
                    <a:pt x="676240" y="1357041"/>
                  </a:cubicBezTo>
                  <a:cubicBezTo>
                    <a:pt x="682260" y="1357041"/>
                    <a:pt x="688280" y="1354021"/>
                    <a:pt x="691290" y="1354021"/>
                  </a:cubicBezTo>
                  <a:close/>
                  <a:moveTo>
                    <a:pt x="2697534" y="1105152"/>
                  </a:moveTo>
                  <a:cubicBezTo>
                    <a:pt x="2705069" y="1106657"/>
                    <a:pt x="2711851" y="1110419"/>
                    <a:pt x="2716372" y="1116438"/>
                  </a:cubicBezTo>
                  <a:cubicBezTo>
                    <a:pt x="2716372" y="1116438"/>
                    <a:pt x="2716372" y="1116438"/>
                    <a:pt x="2734456" y="1119448"/>
                  </a:cubicBezTo>
                  <a:cubicBezTo>
                    <a:pt x="2743499" y="1122457"/>
                    <a:pt x="2749527" y="1125467"/>
                    <a:pt x="2755555" y="1131486"/>
                  </a:cubicBezTo>
                  <a:cubicBezTo>
                    <a:pt x="2758569" y="1134496"/>
                    <a:pt x="2761583" y="1137506"/>
                    <a:pt x="2764597" y="1140515"/>
                  </a:cubicBezTo>
                  <a:cubicBezTo>
                    <a:pt x="2773639" y="1152554"/>
                    <a:pt x="2776653" y="1164592"/>
                    <a:pt x="2776653" y="1179640"/>
                  </a:cubicBezTo>
                  <a:cubicBezTo>
                    <a:pt x="2776653" y="1191679"/>
                    <a:pt x="2773639" y="1206727"/>
                    <a:pt x="2764597" y="1215756"/>
                  </a:cubicBezTo>
                  <a:cubicBezTo>
                    <a:pt x="2758569" y="1224785"/>
                    <a:pt x="2749527" y="1233813"/>
                    <a:pt x="2737470" y="1239833"/>
                  </a:cubicBezTo>
                  <a:cubicBezTo>
                    <a:pt x="2731442" y="1242842"/>
                    <a:pt x="2725414" y="1245852"/>
                    <a:pt x="2719386" y="1245852"/>
                  </a:cubicBezTo>
                  <a:cubicBezTo>
                    <a:pt x="2710344" y="1248862"/>
                    <a:pt x="2704316" y="1248862"/>
                    <a:pt x="2695273" y="1245852"/>
                  </a:cubicBezTo>
                  <a:cubicBezTo>
                    <a:pt x="2680203" y="1245852"/>
                    <a:pt x="2671161" y="1236823"/>
                    <a:pt x="2662119" y="1230804"/>
                  </a:cubicBezTo>
                  <a:cubicBezTo>
                    <a:pt x="2659105" y="1227794"/>
                    <a:pt x="2656091" y="1224785"/>
                    <a:pt x="2656091" y="1224785"/>
                  </a:cubicBezTo>
                  <a:cubicBezTo>
                    <a:pt x="2559640" y="1263910"/>
                    <a:pt x="2457162" y="1287987"/>
                    <a:pt x="2354684" y="1297016"/>
                  </a:cubicBezTo>
                  <a:cubicBezTo>
                    <a:pt x="2336600" y="1300025"/>
                    <a:pt x="2321529" y="1281967"/>
                    <a:pt x="2321529" y="1263910"/>
                  </a:cubicBezTo>
                  <a:cubicBezTo>
                    <a:pt x="2321529" y="1245852"/>
                    <a:pt x="2336600" y="1233813"/>
                    <a:pt x="2354684" y="1233813"/>
                  </a:cubicBezTo>
                  <a:cubicBezTo>
                    <a:pt x="2451134" y="1224785"/>
                    <a:pt x="2547584" y="1200708"/>
                    <a:pt x="2638006" y="1161583"/>
                  </a:cubicBezTo>
                  <a:cubicBezTo>
                    <a:pt x="2641020" y="1140515"/>
                    <a:pt x="2656091" y="1119448"/>
                    <a:pt x="2674175" y="1107409"/>
                  </a:cubicBezTo>
                  <a:cubicBezTo>
                    <a:pt x="2681710" y="1104400"/>
                    <a:pt x="2689999" y="1103647"/>
                    <a:pt x="2697534" y="1105152"/>
                  </a:cubicBezTo>
                  <a:close/>
                  <a:moveTo>
                    <a:pt x="527344" y="935111"/>
                  </a:moveTo>
                  <a:cubicBezTo>
                    <a:pt x="529617" y="935111"/>
                    <a:pt x="531890" y="936611"/>
                    <a:pt x="531890" y="939611"/>
                  </a:cubicBezTo>
                  <a:cubicBezTo>
                    <a:pt x="531890" y="951610"/>
                    <a:pt x="528859" y="963610"/>
                    <a:pt x="525829" y="972609"/>
                  </a:cubicBezTo>
                  <a:cubicBezTo>
                    <a:pt x="525829" y="975609"/>
                    <a:pt x="525829" y="975609"/>
                    <a:pt x="525829" y="975609"/>
                  </a:cubicBezTo>
                  <a:cubicBezTo>
                    <a:pt x="525829" y="975609"/>
                    <a:pt x="528859" y="978609"/>
                    <a:pt x="528859" y="978609"/>
                  </a:cubicBezTo>
                  <a:cubicBezTo>
                    <a:pt x="528859" y="978609"/>
                    <a:pt x="528859" y="978609"/>
                    <a:pt x="528859" y="981609"/>
                  </a:cubicBezTo>
                  <a:cubicBezTo>
                    <a:pt x="525829" y="984609"/>
                    <a:pt x="525829" y="984609"/>
                    <a:pt x="525829" y="987609"/>
                  </a:cubicBezTo>
                  <a:cubicBezTo>
                    <a:pt x="525829" y="987609"/>
                    <a:pt x="522798" y="987609"/>
                    <a:pt x="522798" y="987609"/>
                  </a:cubicBezTo>
                  <a:cubicBezTo>
                    <a:pt x="519767" y="987609"/>
                    <a:pt x="519767" y="987609"/>
                    <a:pt x="519767" y="987609"/>
                  </a:cubicBezTo>
                  <a:cubicBezTo>
                    <a:pt x="519767" y="987609"/>
                    <a:pt x="519767" y="987609"/>
                    <a:pt x="516737" y="987609"/>
                  </a:cubicBezTo>
                  <a:cubicBezTo>
                    <a:pt x="516737" y="987609"/>
                    <a:pt x="513706" y="987609"/>
                    <a:pt x="513706" y="987609"/>
                  </a:cubicBezTo>
                  <a:cubicBezTo>
                    <a:pt x="513706" y="984609"/>
                    <a:pt x="513706" y="984609"/>
                    <a:pt x="513706" y="984609"/>
                  </a:cubicBezTo>
                  <a:cubicBezTo>
                    <a:pt x="510676" y="984609"/>
                    <a:pt x="510676" y="984609"/>
                    <a:pt x="510676" y="984609"/>
                  </a:cubicBezTo>
                  <a:cubicBezTo>
                    <a:pt x="510676" y="984609"/>
                    <a:pt x="510676" y="981609"/>
                    <a:pt x="510676" y="981609"/>
                  </a:cubicBezTo>
                  <a:cubicBezTo>
                    <a:pt x="510676" y="978609"/>
                    <a:pt x="510676" y="975609"/>
                    <a:pt x="510676" y="975609"/>
                  </a:cubicBezTo>
                  <a:cubicBezTo>
                    <a:pt x="510676" y="975609"/>
                    <a:pt x="510676" y="975609"/>
                    <a:pt x="513706" y="972609"/>
                  </a:cubicBezTo>
                  <a:cubicBezTo>
                    <a:pt x="513706" y="972609"/>
                    <a:pt x="513706" y="972609"/>
                    <a:pt x="516737" y="972609"/>
                  </a:cubicBezTo>
                  <a:cubicBezTo>
                    <a:pt x="519767" y="960610"/>
                    <a:pt x="522798" y="951610"/>
                    <a:pt x="522798" y="939611"/>
                  </a:cubicBezTo>
                  <a:cubicBezTo>
                    <a:pt x="522798" y="936611"/>
                    <a:pt x="525071" y="935111"/>
                    <a:pt x="527344" y="935111"/>
                  </a:cubicBezTo>
                  <a:close/>
                  <a:moveTo>
                    <a:pt x="458480" y="916255"/>
                  </a:moveTo>
                  <a:cubicBezTo>
                    <a:pt x="458480" y="916255"/>
                    <a:pt x="461437" y="916255"/>
                    <a:pt x="464394" y="919268"/>
                  </a:cubicBezTo>
                  <a:cubicBezTo>
                    <a:pt x="464394" y="922281"/>
                    <a:pt x="464394" y="925295"/>
                    <a:pt x="461437" y="925295"/>
                  </a:cubicBezTo>
                  <a:cubicBezTo>
                    <a:pt x="452565" y="931321"/>
                    <a:pt x="443694" y="940361"/>
                    <a:pt x="437780" y="952415"/>
                  </a:cubicBezTo>
                  <a:cubicBezTo>
                    <a:pt x="440737" y="958441"/>
                    <a:pt x="437780" y="964468"/>
                    <a:pt x="428909" y="964468"/>
                  </a:cubicBezTo>
                  <a:cubicBezTo>
                    <a:pt x="420038" y="961455"/>
                    <a:pt x="422995" y="949401"/>
                    <a:pt x="431866" y="946388"/>
                  </a:cubicBezTo>
                  <a:cubicBezTo>
                    <a:pt x="437780" y="934335"/>
                    <a:pt x="446651" y="925295"/>
                    <a:pt x="458480" y="916255"/>
                  </a:cubicBezTo>
                  <a:close/>
                  <a:moveTo>
                    <a:pt x="606329" y="898898"/>
                  </a:moveTo>
                  <a:cubicBezTo>
                    <a:pt x="606329" y="898898"/>
                    <a:pt x="609415" y="898898"/>
                    <a:pt x="612501" y="898898"/>
                  </a:cubicBezTo>
                  <a:cubicBezTo>
                    <a:pt x="618672" y="907576"/>
                    <a:pt x="627929" y="916255"/>
                    <a:pt x="637185" y="922040"/>
                  </a:cubicBezTo>
                  <a:cubicBezTo>
                    <a:pt x="637185" y="922040"/>
                    <a:pt x="640271" y="922040"/>
                    <a:pt x="640271" y="922040"/>
                  </a:cubicBezTo>
                  <a:cubicBezTo>
                    <a:pt x="640271" y="922040"/>
                    <a:pt x="643357" y="922040"/>
                    <a:pt x="643357" y="922040"/>
                  </a:cubicBezTo>
                  <a:cubicBezTo>
                    <a:pt x="646442" y="922040"/>
                    <a:pt x="646442" y="924933"/>
                    <a:pt x="646442" y="924933"/>
                  </a:cubicBezTo>
                  <a:cubicBezTo>
                    <a:pt x="646442" y="924933"/>
                    <a:pt x="649528" y="924933"/>
                    <a:pt x="649528" y="927826"/>
                  </a:cubicBezTo>
                  <a:cubicBezTo>
                    <a:pt x="649528" y="927826"/>
                    <a:pt x="649528" y="927826"/>
                    <a:pt x="649528" y="930719"/>
                  </a:cubicBezTo>
                  <a:cubicBezTo>
                    <a:pt x="649528" y="930719"/>
                    <a:pt x="649528" y="930719"/>
                    <a:pt x="649528" y="933611"/>
                  </a:cubicBezTo>
                  <a:cubicBezTo>
                    <a:pt x="649528" y="933611"/>
                    <a:pt x="649528" y="933611"/>
                    <a:pt x="646442" y="936504"/>
                  </a:cubicBezTo>
                  <a:cubicBezTo>
                    <a:pt x="643357" y="936504"/>
                    <a:pt x="643357" y="939397"/>
                    <a:pt x="643357" y="939397"/>
                  </a:cubicBezTo>
                  <a:cubicBezTo>
                    <a:pt x="640271" y="939397"/>
                    <a:pt x="640271" y="939397"/>
                    <a:pt x="640271" y="936504"/>
                  </a:cubicBezTo>
                  <a:cubicBezTo>
                    <a:pt x="640271" y="936504"/>
                    <a:pt x="640271" y="936504"/>
                    <a:pt x="637185" y="936504"/>
                  </a:cubicBezTo>
                  <a:cubicBezTo>
                    <a:pt x="637185" y="936504"/>
                    <a:pt x="634100" y="936504"/>
                    <a:pt x="634100" y="936504"/>
                  </a:cubicBezTo>
                  <a:cubicBezTo>
                    <a:pt x="634100" y="933611"/>
                    <a:pt x="634100" y="933611"/>
                    <a:pt x="634100" y="933611"/>
                  </a:cubicBezTo>
                  <a:cubicBezTo>
                    <a:pt x="634100" y="933611"/>
                    <a:pt x="634100" y="933611"/>
                    <a:pt x="631014" y="930719"/>
                  </a:cubicBezTo>
                  <a:cubicBezTo>
                    <a:pt x="621757" y="922040"/>
                    <a:pt x="612501" y="913362"/>
                    <a:pt x="603244" y="904683"/>
                  </a:cubicBezTo>
                  <a:cubicBezTo>
                    <a:pt x="603244" y="904683"/>
                    <a:pt x="603244" y="901791"/>
                    <a:pt x="606329" y="898898"/>
                  </a:cubicBezTo>
                  <a:close/>
                  <a:moveTo>
                    <a:pt x="383173" y="853579"/>
                  </a:moveTo>
                  <a:cubicBezTo>
                    <a:pt x="386214" y="853579"/>
                    <a:pt x="386214" y="853579"/>
                    <a:pt x="389256" y="856472"/>
                  </a:cubicBezTo>
                  <a:cubicBezTo>
                    <a:pt x="407502" y="856472"/>
                    <a:pt x="425749" y="856472"/>
                    <a:pt x="443996" y="859364"/>
                  </a:cubicBezTo>
                  <a:cubicBezTo>
                    <a:pt x="443996" y="859364"/>
                    <a:pt x="447037" y="862257"/>
                    <a:pt x="447037" y="865150"/>
                  </a:cubicBezTo>
                  <a:cubicBezTo>
                    <a:pt x="443996" y="868043"/>
                    <a:pt x="443996" y="868043"/>
                    <a:pt x="440955" y="868043"/>
                  </a:cubicBezTo>
                  <a:cubicBezTo>
                    <a:pt x="422708" y="865150"/>
                    <a:pt x="404461" y="865150"/>
                    <a:pt x="389256" y="865150"/>
                  </a:cubicBezTo>
                  <a:cubicBezTo>
                    <a:pt x="386214" y="868043"/>
                    <a:pt x="383173" y="868043"/>
                    <a:pt x="380132" y="868043"/>
                  </a:cubicBezTo>
                  <a:cubicBezTo>
                    <a:pt x="367968" y="865150"/>
                    <a:pt x="374050" y="850686"/>
                    <a:pt x="383173" y="853579"/>
                  </a:cubicBezTo>
                  <a:close/>
                  <a:moveTo>
                    <a:pt x="685667" y="823687"/>
                  </a:moveTo>
                  <a:cubicBezTo>
                    <a:pt x="688685" y="823687"/>
                    <a:pt x="688685" y="823687"/>
                    <a:pt x="691704" y="826717"/>
                  </a:cubicBezTo>
                  <a:cubicBezTo>
                    <a:pt x="694722" y="826717"/>
                    <a:pt x="694722" y="829748"/>
                    <a:pt x="694722" y="829748"/>
                  </a:cubicBezTo>
                  <a:cubicBezTo>
                    <a:pt x="697741" y="832779"/>
                    <a:pt x="697741" y="835809"/>
                    <a:pt x="694722" y="835809"/>
                  </a:cubicBezTo>
                  <a:cubicBezTo>
                    <a:pt x="694722" y="838840"/>
                    <a:pt x="694722" y="841870"/>
                    <a:pt x="694722" y="841870"/>
                  </a:cubicBezTo>
                  <a:cubicBezTo>
                    <a:pt x="691704" y="841870"/>
                    <a:pt x="691704" y="844901"/>
                    <a:pt x="688685" y="844901"/>
                  </a:cubicBezTo>
                  <a:cubicBezTo>
                    <a:pt x="688685" y="844901"/>
                    <a:pt x="685667" y="844901"/>
                    <a:pt x="685667" y="844901"/>
                  </a:cubicBezTo>
                  <a:cubicBezTo>
                    <a:pt x="685667" y="844901"/>
                    <a:pt x="682648" y="844901"/>
                    <a:pt x="682648" y="841870"/>
                  </a:cubicBezTo>
                  <a:cubicBezTo>
                    <a:pt x="679630" y="841870"/>
                    <a:pt x="679630" y="841870"/>
                    <a:pt x="679630" y="838840"/>
                  </a:cubicBezTo>
                  <a:cubicBezTo>
                    <a:pt x="676611" y="838840"/>
                    <a:pt x="676611" y="838840"/>
                    <a:pt x="676611" y="838840"/>
                  </a:cubicBezTo>
                  <a:cubicBezTo>
                    <a:pt x="661518" y="838840"/>
                    <a:pt x="646426" y="838840"/>
                    <a:pt x="631333" y="835809"/>
                  </a:cubicBezTo>
                  <a:cubicBezTo>
                    <a:pt x="631333" y="835809"/>
                    <a:pt x="628315" y="832779"/>
                    <a:pt x="628315" y="829748"/>
                  </a:cubicBezTo>
                  <a:cubicBezTo>
                    <a:pt x="631333" y="826717"/>
                    <a:pt x="634352" y="826717"/>
                    <a:pt x="634352" y="826717"/>
                  </a:cubicBezTo>
                  <a:cubicBezTo>
                    <a:pt x="649444" y="829748"/>
                    <a:pt x="664537" y="829748"/>
                    <a:pt x="676611" y="829748"/>
                  </a:cubicBezTo>
                  <a:cubicBezTo>
                    <a:pt x="679630" y="826717"/>
                    <a:pt x="682648" y="823687"/>
                    <a:pt x="685667" y="823687"/>
                  </a:cubicBezTo>
                  <a:close/>
                  <a:moveTo>
                    <a:pt x="392227" y="775474"/>
                  </a:moveTo>
                  <a:cubicBezTo>
                    <a:pt x="395272" y="775474"/>
                    <a:pt x="395272" y="775474"/>
                    <a:pt x="398317" y="775474"/>
                  </a:cubicBezTo>
                  <a:cubicBezTo>
                    <a:pt x="401362" y="775474"/>
                    <a:pt x="401362" y="778431"/>
                    <a:pt x="404407" y="778431"/>
                  </a:cubicBezTo>
                  <a:cubicBezTo>
                    <a:pt x="404407" y="781388"/>
                    <a:pt x="404407" y="781388"/>
                    <a:pt x="404407" y="781388"/>
                  </a:cubicBezTo>
                  <a:cubicBezTo>
                    <a:pt x="404407" y="784345"/>
                    <a:pt x="404407" y="784345"/>
                    <a:pt x="404407" y="784345"/>
                  </a:cubicBezTo>
                  <a:cubicBezTo>
                    <a:pt x="416587" y="793216"/>
                    <a:pt x="431812" y="802087"/>
                    <a:pt x="443992" y="810959"/>
                  </a:cubicBezTo>
                  <a:cubicBezTo>
                    <a:pt x="443992" y="813916"/>
                    <a:pt x="447037" y="816873"/>
                    <a:pt x="443992" y="816873"/>
                  </a:cubicBezTo>
                  <a:cubicBezTo>
                    <a:pt x="443992" y="819830"/>
                    <a:pt x="440947" y="819830"/>
                    <a:pt x="437902" y="819830"/>
                  </a:cubicBezTo>
                  <a:cubicBezTo>
                    <a:pt x="425722" y="810959"/>
                    <a:pt x="413542" y="799130"/>
                    <a:pt x="401362" y="790259"/>
                  </a:cubicBezTo>
                  <a:cubicBezTo>
                    <a:pt x="398317" y="790259"/>
                    <a:pt x="398317" y="790259"/>
                    <a:pt x="395272" y="790259"/>
                  </a:cubicBezTo>
                  <a:cubicBezTo>
                    <a:pt x="392227" y="790259"/>
                    <a:pt x="392227" y="790259"/>
                    <a:pt x="392227" y="790259"/>
                  </a:cubicBezTo>
                  <a:cubicBezTo>
                    <a:pt x="389182" y="787302"/>
                    <a:pt x="389182" y="787302"/>
                    <a:pt x="389182" y="787302"/>
                  </a:cubicBezTo>
                  <a:cubicBezTo>
                    <a:pt x="389182" y="787302"/>
                    <a:pt x="389182" y="784345"/>
                    <a:pt x="389182" y="784345"/>
                  </a:cubicBezTo>
                  <a:cubicBezTo>
                    <a:pt x="389182" y="784345"/>
                    <a:pt x="389182" y="781388"/>
                    <a:pt x="389182" y="781388"/>
                  </a:cubicBezTo>
                  <a:cubicBezTo>
                    <a:pt x="389182" y="781388"/>
                    <a:pt x="389182" y="778431"/>
                    <a:pt x="389182" y="778431"/>
                  </a:cubicBezTo>
                  <a:cubicBezTo>
                    <a:pt x="392227" y="778431"/>
                    <a:pt x="392227" y="778431"/>
                    <a:pt x="392227" y="775474"/>
                  </a:cubicBezTo>
                  <a:close/>
                  <a:moveTo>
                    <a:pt x="648242" y="748475"/>
                  </a:moveTo>
                  <a:cubicBezTo>
                    <a:pt x="648242" y="748475"/>
                    <a:pt x="648242" y="748475"/>
                    <a:pt x="651242" y="751368"/>
                  </a:cubicBezTo>
                  <a:cubicBezTo>
                    <a:pt x="651242" y="751368"/>
                    <a:pt x="654242" y="751368"/>
                    <a:pt x="654242" y="751368"/>
                  </a:cubicBezTo>
                  <a:cubicBezTo>
                    <a:pt x="654242" y="754260"/>
                    <a:pt x="654242" y="754260"/>
                    <a:pt x="657242" y="754260"/>
                  </a:cubicBezTo>
                  <a:cubicBezTo>
                    <a:pt x="657242" y="754260"/>
                    <a:pt x="657242" y="757153"/>
                    <a:pt x="657242" y="757153"/>
                  </a:cubicBezTo>
                  <a:cubicBezTo>
                    <a:pt x="657242" y="757153"/>
                    <a:pt x="657242" y="760046"/>
                    <a:pt x="657242" y="760046"/>
                  </a:cubicBezTo>
                  <a:cubicBezTo>
                    <a:pt x="657242" y="760046"/>
                    <a:pt x="654242" y="762939"/>
                    <a:pt x="654242" y="762939"/>
                  </a:cubicBezTo>
                  <a:cubicBezTo>
                    <a:pt x="654242" y="762939"/>
                    <a:pt x="654242" y="762939"/>
                    <a:pt x="651242" y="765831"/>
                  </a:cubicBezTo>
                  <a:cubicBezTo>
                    <a:pt x="651242" y="765831"/>
                    <a:pt x="651242" y="765831"/>
                    <a:pt x="648242" y="765831"/>
                  </a:cubicBezTo>
                  <a:cubicBezTo>
                    <a:pt x="648242" y="765831"/>
                    <a:pt x="648242" y="765831"/>
                    <a:pt x="645242" y="765831"/>
                  </a:cubicBezTo>
                  <a:cubicBezTo>
                    <a:pt x="633243" y="771617"/>
                    <a:pt x="624243" y="777402"/>
                    <a:pt x="612243" y="783188"/>
                  </a:cubicBezTo>
                  <a:cubicBezTo>
                    <a:pt x="609244" y="783188"/>
                    <a:pt x="606244" y="783188"/>
                    <a:pt x="606244" y="780295"/>
                  </a:cubicBezTo>
                  <a:cubicBezTo>
                    <a:pt x="603244" y="777402"/>
                    <a:pt x="606244" y="774510"/>
                    <a:pt x="609244" y="774510"/>
                  </a:cubicBezTo>
                  <a:cubicBezTo>
                    <a:pt x="618243" y="768724"/>
                    <a:pt x="630243" y="762939"/>
                    <a:pt x="639242" y="757153"/>
                  </a:cubicBezTo>
                  <a:cubicBezTo>
                    <a:pt x="639242" y="757153"/>
                    <a:pt x="639242" y="757153"/>
                    <a:pt x="639242" y="754260"/>
                  </a:cubicBezTo>
                  <a:cubicBezTo>
                    <a:pt x="642242" y="754260"/>
                    <a:pt x="642242" y="754260"/>
                    <a:pt x="642242" y="751368"/>
                  </a:cubicBezTo>
                  <a:cubicBezTo>
                    <a:pt x="642242" y="751368"/>
                    <a:pt x="642242" y="751368"/>
                    <a:pt x="645242" y="751368"/>
                  </a:cubicBezTo>
                  <a:cubicBezTo>
                    <a:pt x="645242" y="751368"/>
                    <a:pt x="645242" y="751368"/>
                    <a:pt x="648242" y="748475"/>
                  </a:cubicBezTo>
                  <a:close/>
                  <a:moveTo>
                    <a:pt x="600871" y="706049"/>
                  </a:moveTo>
                  <a:cubicBezTo>
                    <a:pt x="603986" y="706049"/>
                    <a:pt x="603986" y="709062"/>
                    <a:pt x="603986" y="709062"/>
                  </a:cubicBezTo>
                  <a:cubicBezTo>
                    <a:pt x="607102" y="709062"/>
                    <a:pt x="607102" y="709062"/>
                    <a:pt x="607102" y="712075"/>
                  </a:cubicBezTo>
                  <a:cubicBezTo>
                    <a:pt x="607102" y="712075"/>
                    <a:pt x="607102" y="712075"/>
                    <a:pt x="607102" y="715089"/>
                  </a:cubicBezTo>
                  <a:cubicBezTo>
                    <a:pt x="607102" y="715089"/>
                    <a:pt x="607102" y="715089"/>
                    <a:pt x="607102" y="718102"/>
                  </a:cubicBezTo>
                  <a:cubicBezTo>
                    <a:pt x="607102" y="718102"/>
                    <a:pt x="607102" y="721115"/>
                    <a:pt x="607102" y="721115"/>
                  </a:cubicBezTo>
                  <a:cubicBezTo>
                    <a:pt x="603986" y="721115"/>
                    <a:pt x="603986" y="721115"/>
                    <a:pt x="603986" y="721115"/>
                  </a:cubicBezTo>
                  <a:cubicBezTo>
                    <a:pt x="603986" y="724129"/>
                    <a:pt x="600871" y="724129"/>
                    <a:pt x="600871" y="724129"/>
                  </a:cubicBezTo>
                  <a:cubicBezTo>
                    <a:pt x="591525" y="733169"/>
                    <a:pt x="585295" y="742209"/>
                    <a:pt x="575949" y="751249"/>
                  </a:cubicBezTo>
                  <a:cubicBezTo>
                    <a:pt x="575949" y="751249"/>
                    <a:pt x="572833" y="754262"/>
                    <a:pt x="569718" y="751249"/>
                  </a:cubicBezTo>
                  <a:cubicBezTo>
                    <a:pt x="569718" y="751249"/>
                    <a:pt x="566603" y="748235"/>
                    <a:pt x="569718" y="745222"/>
                  </a:cubicBezTo>
                  <a:cubicBezTo>
                    <a:pt x="575949" y="736182"/>
                    <a:pt x="585295" y="727142"/>
                    <a:pt x="591525" y="718102"/>
                  </a:cubicBezTo>
                  <a:cubicBezTo>
                    <a:pt x="591525" y="718102"/>
                    <a:pt x="591525" y="715089"/>
                    <a:pt x="591525" y="715089"/>
                  </a:cubicBezTo>
                  <a:cubicBezTo>
                    <a:pt x="591525" y="715089"/>
                    <a:pt x="591525" y="715089"/>
                    <a:pt x="591525" y="712075"/>
                  </a:cubicBezTo>
                  <a:cubicBezTo>
                    <a:pt x="591525" y="712075"/>
                    <a:pt x="591525" y="709062"/>
                    <a:pt x="594641" y="709062"/>
                  </a:cubicBezTo>
                  <a:cubicBezTo>
                    <a:pt x="597756" y="706049"/>
                    <a:pt x="597756" y="706049"/>
                    <a:pt x="600871" y="706049"/>
                  </a:cubicBezTo>
                  <a:close/>
                  <a:moveTo>
                    <a:pt x="458447" y="693662"/>
                  </a:moveTo>
                  <a:cubicBezTo>
                    <a:pt x="464554" y="693662"/>
                    <a:pt x="464554" y="702785"/>
                    <a:pt x="461501" y="705826"/>
                  </a:cubicBezTo>
                  <a:cubicBezTo>
                    <a:pt x="467608" y="724073"/>
                    <a:pt x="470661" y="742320"/>
                    <a:pt x="476768" y="760567"/>
                  </a:cubicBezTo>
                  <a:cubicBezTo>
                    <a:pt x="479822" y="766649"/>
                    <a:pt x="470661" y="769690"/>
                    <a:pt x="467608" y="763608"/>
                  </a:cubicBezTo>
                  <a:cubicBezTo>
                    <a:pt x="461501" y="745361"/>
                    <a:pt x="458447" y="727114"/>
                    <a:pt x="452340" y="708868"/>
                  </a:cubicBezTo>
                  <a:cubicBezTo>
                    <a:pt x="443180" y="702785"/>
                    <a:pt x="449287" y="690621"/>
                    <a:pt x="458447" y="693662"/>
                  </a:cubicBezTo>
                  <a:close/>
                  <a:moveTo>
                    <a:pt x="2312624" y="690621"/>
                  </a:moveTo>
                  <a:cubicBezTo>
                    <a:pt x="2324649" y="690621"/>
                    <a:pt x="2333668" y="693635"/>
                    <a:pt x="2342687" y="699664"/>
                  </a:cubicBezTo>
                  <a:cubicBezTo>
                    <a:pt x="2345693" y="702679"/>
                    <a:pt x="2348699" y="705693"/>
                    <a:pt x="2354711" y="708708"/>
                  </a:cubicBezTo>
                  <a:cubicBezTo>
                    <a:pt x="2360724" y="714736"/>
                    <a:pt x="2363730" y="723780"/>
                    <a:pt x="2366736" y="732823"/>
                  </a:cubicBezTo>
                  <a:cubicBezTo>
                    <a:pt x="2369742" y="738852"/>
                    <a:pt x="2369742" y="741866"/>
                    <a:pt x="2369742" y="747895"/>
                  </a:cubicBezTo>
                  <a:cubicBezTo>
                    <a:pt x="2369742" y="753924"/>
                    <a:pt x="2369742" y="762968"/>
                    <a:pt x="2363730" y="768996"/>
                  </a:cubicBezTo>
                  <a:cubicBezTo>
                    <a:pt x="2363730" y="775025"/>
                    <a:pt x="2357717" y="781054"/>
                    <a:pt x="2354711" y="787083"/>
                  </a:cubicBezTo>
                  <a:cubicBezTo>
                    <a:pt x="2348699" y="793112"/>
                    <a:pt x="2342687" y="796127"/>
                    <a:pt x="2333668" y="799141"/>
                  </a:cubicBezTo>
                  <a:cubicBezTo>
                    <a:pt x="2327656" y="802155"/>
                    <a:pt x="2321643" y="805170"/>
                    <a:pt x="2312624" y="805170"/>
                  </a:cubicBezTo>
                  <a:cubicBezTo>
                    <a:pt x="2309618" y="805170"/>
                    <a:pt x="2309618" y="805170"/>
                    <a:pt x="2309618" y="805170"/>
                  </a:cubicBezTo>
                  <a:cubicBezTo>
                    <a:pt x="2246488" y="865459"/>
                    <a:pt x="2183358" y="925748"/>
                    <a:pt x="2120228" y="989051"/>
                  </a:cubicBezTo>
                  <a:cubicBezTo>
                    <a:pt x="2108204" y="1001109"/>
                    <a:pt x="2087160" y="998094"/>
                    <a:pt x="2075135" y="989051"/>
                  </a:cubicBezTo>
                  <a:cubicBezTo>
                    <a:pt x="2063111" y="976993"/>
                    <a:pt x="2063111" y="952878"/>
                    <a:pt x="2075135" y="940820"/>
                  </a:cubicBezTo>
                  <a:cubicBezTo>
                    <a:pt x="2135259" y="883545"/>
                    <a:pt x="2195383" y="823257"/>
                    <a:pt x="2258513" y="762968"/>
                  </a:cubicBezTo>
                  <a:cubicBezTo>
                    <a:pt x="2255507" y="756939"/>
                    <a:pt x="2255507" y="753924"/>
                    <a:pt x="2255507" y="747895"/>
                  </a:cubicBezTo>
                  <a:cubicBezTo>
                    <a:pt x="2255507" y="738852"/>
                    <a:pt x="2255507" y="732823"/>
                    <a:pt x="2261519" y="726794"/>
                  </a:cubicBezTo>
                  <a:cubicBezTo>
                    <a:pt x="2261519" y="717751"/>
                    <a:pt x="2267531" y="711722"/>
                    <a:pt x="2270538" y="708708"/>
                  </a:cubicBezTo>
                  <a:cubicBezTo>
                    <a:pt x="2276550" y="702679"/>
                    <a:pt x="2282562" y="696650"/>
                    <a:pt x="2291581" y="696650"/>
                  </a:cubicBezTo>
                  <a:cubicBezTo>
                    <a:pt x="2297593" y="693635"/>
                    <a:pt x="2303606" y="690621"/>
                    <a:pt x="2312624" y="690621"/>
                  </a:cubicBezTo>
                  <a:close/>
                  <a:moveTo>
                    <a:pt x="919437" y="690621"/>
                  </a:moveTo>
                  <a:cubicBezTo>
                    <a:pt x="967520" y="690621"/>
                    <a:pt x="982546" y="738725"/>
                    <a:pt x="967520" y="774804"/>
                  </a:cubicBezTo>
                  <a:cubicBezTo>
                    <a:pt x="1039646" y="886046"/>
                    <a:pt x="1111772" y="997287"/>
                    <a:pt x="1183897" y="1108529"/>
                  </a:cubicBezTo>
                  <a:cubicBezTo>
                    <a:pt x="1204934" y="1141601"/>
                    <a:pt x="1150840" y="1174673"/>
                    <a:pt x="1126798" y="1141601"/>
                  </a:cubicBezTo>
                  <a:cubicBezTo>
                    <a:pt x="1054672" y="1027353"/>
                    <a:pt x="982546" y="916111"/>
                    <a:pt x="907416" y="801863"/>
                  </a:cubicBezTo>
                  <a:cubicBezTo>
                    <a:pt x="844306" y="792843"/>
                    <a:pt x="847311" y="690621"/>
                    <a:pt x="919437" y="690621"/>
                  </a:cubicBezTo>
                  <a:close/>
                  <a:moveTo>
                    <a:pt x="2334257" y="502701"/>
                  </a:moveTo>
                  <a:cubicBezTo>
                    <a:pt x="2337215" y="499701"/>
                    <a:pt x="2343129" y="505701"/>
                    <a:pt x="2343129" y="508700"/>
                  </a:cubicBezTo>
                  <a:cubicBezTo>
                    <a:pt x="2349043" y="532699"/>
                    <a:pt x="2352000" y="553698"/>
                    <a:pt x="2354957" y="577697"/>
                  </a:cubicBezTo>
                  <a:cubicBezTo>
                    <a:pt x="2357914" y="577697"/>
                    <a:pt x="2360871" y="577697"/>
                    <a:pt x="2360871" y="577697"/>
                  </a:cubicBezTo>
                  <a:cubicBezTo>
                    <a:pt x="2363828" y="577697"/>
                    <a:pt x="2363828" y="580697"/>
                    <a:pt x="2366785" y="580697"/>
                  </a:cubicBezTo>
                  <a:cubicBezTo>
                    <a:pt x="2366785" y="580697"/>
                    <a:pt x="2366785" y="580697"/>
                    <a:pt x="2366785" y="583697"/>
                  </a:cubicBezTo>
                  <a:cubicBezTo>
                    <a:pt x="2369742" y="583697"/>
                    <a:pt x="2369742" y="586697"/>
                    <a:pt x="2369742" y="589697"/>
                  </a:cubicBezTo>
                  <a:cubicBezTo>
                    <a:pt x="2369742" y="592697"/>
                    <a:pt x="2369742" y="592697"/>
                    <a:pt x="2369742" y="595696"/>
                  </a:cubicBezTo>
                  <a:cubicBezTo>
                    <a:pt x="2369742" y="598696"/>
                    <a:pt x="2369742" y="598696"/>
                    <a:pt x="2366785" y="601696"/>
                  </a:cubicBezTo>
                  <a:cubicBezTo>
                    <a:pt x="2366785" y="601696"/>
                    <a:pt x="2363828" y="604696"/>
                    <a:pt x="2363828" y="604696"/>
                  </a:cubicBezTo>
                  <a:cubicBezTo>
                    <a:pt x="2363828" y="607696"/>
                    <a:pt x="2360871" y="607696"/>
                    <a:pt x="2357914" y="607696"/>
                  </a:cubicBezTo>
                  <a:cubicBezTo>
                    <a:pt x="2357914" y="607696"/>
                    <a:pt x="2354957" y="607696"/>
                    <a:pt x="2352000" y="607696"/>
                  </a:cubicBezTo>
                  <a:cubicBezTo>
                    <a:pt x="2349043" y="607696"/>
                    <a:pt x="2349043" y="607696"/>
                    <a:pt x="2346086" y="607696"/>
                  </a:cubicBezTo>
                  <a:cubicBezTo>
                    <a:pt x="2346086" y="604696"/>
                    <a:pt x="2343129" y="604696"/>
                    <a:pt x="2343129" y="601696"/>
                  </a:cubicBezTo>
                  <a:cubicBezTo>
                    <a:pt x="2343129" y="601696"/>
                    <a:pt x="2343129" y="601696"/>
                    <a:pt x="2340172" y="601696"/>
                  </a:cubicBezTo>
                  <a:cubicBezTo>
                    <a:pt x="2340172" y="598696"/>
                    <a:pt x="2337215" y="595696"/>
                    <a:pt x="2337215" y="595696"/>
                  </a:cubicBezTo>
                  <a:cubicBezTo>
                    <a:pt x="2337215" y="592697"/>
                    <a:pt x="2337215" y="592697"/>
                    <a:pt x="2337215" y="589697"/>
                  </a:cubicBezTo>
                  <a:cubicBezTo>
                    <a:pt x="2337215" y="589697"/>
                    <a:pt x="2340172" y="586697"/>
                    <a:pt x="2340172" y="583697"/>
                  </a:cubicBezTo>
                  <a:cubicBezTo>
                    <a:pt x="2334257" y="559698"/>
                    <a:pt x="2331300" y="535699"/>
                    <a:pt x="2325386" y="511700"/>
                  </a:cubicBezTo>
                  <a:cubicBezTo>
                    <a:pt x="2325386" y="505701"/>
                    <a:pt x="2328343" y="502701"/>
                    <a:pt x="2334257" y="502701"/>
                  </a:cubicBezTo>
                  <a:close/>
                  <a:moveTo>
                    <a:pt x="1900168" y="501629"/>
                  </a:moveTo>
                  <a:cubicBezTo>
                    <a:pt x="1906155" y="501629"/>
                    <a:pt x="1915135" y="504634"/>
                    <a:pt x="1921122" y="507639"/>
                  </a:cubicBezTo>
                  <a:cubicBezTo>
                    <a:pt x="1927109" y="510645"/>
                    <a:pt x="1936089" y="513650"/>
                    <a:pt x="1939083" y="519660"/>
                  </a:cubicBezTo>
                  <a:cubicBezTo>
                    <a:pt x="1945070" y="525671"/>
                    <a:pt x="1948063" y="531681"/>
                    <a:pt x="1951057" y="537692"/>
                  </a:cubicBezTo>
                  <a:cubicBezTo>
                    <a:pt x="1954050" y="543702"/>
                    <a:pt x="1957044" y="552718"/>
                    <a:pt x="1957044" y="558728"/>
                  </a:cubicBezTo>
                  <a:cubicBezTo>
                    <a:pt x="1957044" y="558728"/>
                    <a:pt x="1957044" y="558728"/>
                    <a:pt x="1957044" y="561734"/>
                  </a:cubicBezTo>
                  <a:cubicBezTo>
                    <a:pt x="1957044" y="570749"/>
                    <a:pt x="1954050" y="579765"/>
                    <a:pt x="1948063" y="588781"/>
                  </a:cubicBezTo>
                  <a:cubicBezTo>
                    <a:pt x="1945070" y="591786"/>
                    <a:pt x="1942076" y="597796"/>
                    <a:pt x="1939083" y="600802"/>
                  </a:cubicBezTo>
                  <a:cubicBezTo>
                    <a:pt x="1933096" y="606812"/>
                    <a:pt x="1924116" y="612823"/>
                    <a:pt x="1915135" y="615828"/>
                  </a:cubicBezTo>
                  <a:cubicBezTo>
                    <a:pt x="1885200" y="687953"/>
                    <a:pt x="1855266" y="760079"/>
                    <a:pt x="1825331" y="835210"/>
                  </a:cubicBezTo>
                  <a:cubicBezTo>
                    <a:pt x="1816350" y="850236"/>
                    <a:pt x="1804376" y="862257"/>
                    <a:pt x="1783422" y="856246"/>
                  </a:cubicBezTo>
                  <a:cubicBezTo>
                    <a:pt x="1768455" y="853241"/>
                    <a:pt x="1756481" y="835210"/>
                    <a:pt x="1762468" y="817178"/>
                  </a:cubicBezTo>
                  <a:cubicBezTo>
                    <a:pt x="1792402" y="742048"/>
                    <a:pt x="1825331" y="669922"/>
                    <a:pt x="1855266" y="594791"/>
                  </a:cubicBezTo>
                  <a:cubicBezTo>
                    <a:pt x="1852272" y="591786"/>
                    <a:pt x="1849279" y="585775"/>
                    <a:pt x="1849279" y="582770"/>
                  </a:cubicBezTo>
                  <a:cubicBezTo>
                    <a:pt x="1846285" y="576760"/>
                    <a:pt x="1843292" y="567744"/>
                    <a:pt x="1843292" y="561734"/>
                  </a:cubicBezTo>
                  <a:cubicBezTo>
                    <a:pt x="1843292" y="561734"/>
                    <a:pt x="1843292" y="561734"/>
                    <a:pt x="1843292" y="558728"/>
                  </a:cubicBezTo>
                  <a:cubicBezTo>
                    <a:pt x="1843292" y="549713"/>
                    <a:pt x="1846285" y="540697"/>
                    <a:pt x="1852272" y="531681"/>
                  </a:cubicBezTo>
                  <a:cubicBezTo>
                    <a:pt x="1855266" y="525671"/>
                    <a:pt x="1858259" y="522666"/>
                    <a:pt x="1861252" y="519660"/>
                  </a:cubicBezTo>
                  <a:cubicBezTo>
                    <a:pt x="1867239" y="513650"/>
                    <a:pt x="1876220" y="507639"/>
                    <a:pt x="1885200" y="504634"/>
                  </a:cubicBezTo>
                  <a:cubicBezTo>
                    <a:pt x="1891187" y="504634"/>
                    <a:pt x="1894181" y="504634"/>
                    <a:pt x="1900168" y="501629"/>
                  </a:cubicBezTo>
                  <a:close/>
                  <a:moveTo>
                    <a:pt x="2156021" y="470915"/>
                  </a:moveTo>
                  <a:cubicBezTo>
                    <a:pt x="2158150" y="470915"/>
                    <a:pt x="2160371" y="471871"/>
                    <a:pt x="2162222" y="473400"/>
                  </a:cubicBezTo>
                  <a:cubicBezTo>
                    <a:pt x="2165924" y="476459"/>
                    <a:pt x="2168145" y="481812"/>
                    <a:pt x="2165183" y="486401"/>
                  </a:cubicBezTo>
                  <a:cubicBezTo>
                    <a:pt x="2153337" y="504755"/>
                    <a:pt x="2138529" y="520050"/>
                    <a:pt x="2120759" y="535345"/>
                  </a:cubicBezTo>
                  <a:cubicBezTo>
                    <a:pt x="2120759" y="538404"/>
                    <a:pt x="2120759" y="538404"/>
                    <a:pt x="2120759" y="538404"/>
                  </a:cubicBezTo>
                  <a:cubicBezTo>
                    <a:pt x="2120759" y="541463"/>
                    <a:pt x="2120759" y="541463"/>
                    <a:pt x="2117797" y="544522"/>
                  </a:cubicBezTo>
                  <a:cubicBezTo>
                    <a:pt x="2117797" y="547581"/>
                    <a:pt x="2117797" y="547581"/>
                    <a:pt x="2117797" y="547581"/>
                  </a:cubicBezTo>
                  <a:cubicBezTo>
                    <a:pt x="2114836" y="547581"/>
                    <a:pt x="2114836" y="550640"/>
                    <a:pt x="2114836" y="550640"/>
                  </a:cubicBezTo>
                  <a:cubicBezTo>
                    <a:pt x="2111874" y="553699"/>
                    <a:pt x="2108912" y="553699"/>
                    <a:pt x="2105951" y="553699"/>
                  </a:cubicBezTo>
                  <a:cubicBezTo>
                    <a:pt x="2102989" y="553699"/>
                    <a:pt x="2102989" y="553699"/>
                    <a:pt x="2102989" y="553699"/>
                  </a:cubicBezTo>
                  <a:cubicBezTo>
                    <a:pt x="2102989" y="553699"/>
                    <a:pt x="2102989" y="553699"/>
                    <a:pt x="2100027" y="553699"/>
                  </a:cubicBezTo>
                  <a:cubicBezTo>
                    <a:pt x="2100027" y="553699"/>
                    <a:pt x="2097066" y="553699"/>
                    <a:pt x="2097066" y="553699"/>
                  </a:cubicBezTo>
                  <a:cubicBezTo>
                    <a:pt x="2097066" y="553699"/>
                    <a:pt x="2097066" y="553699"/>
                    <a:pt x="2094104" y="553699"/>
                  </a:cubicBezTo>
                  <a:cubicBezTo>
                    <a:pt x="2094104" y="553699"/>
                    <a:pt x="2094104" y="550640"/>
                    <a:pt x="2094104" y="550640"/>
                  </a:cubicBezTo>
                  <a:cubicBezTo>
                    <a:pt x="2094104" y="550640"/>
                    <a:pt x="2091142" y="550640"/>
                    <a:pt x="2091142" y="550640"/>
                  </a:cubicBezTo>
                  <a:cubicBezTo>
                    <a:pt x="2091142" y="550640"/>
                    <a:pt x="2091142" y="547581"/>
                    <a:pt x="2091142" y="547581"/>
                  </a:cubicBezTo>
                  <a:cubicBezTo>
                    <a:pt x="2088181" y="547581"/>
                    <a:pt x="2088181" y="544522"/>
                    <a:pt x="2088181" y="544522"/>
                  </a:cubicBezTo>
                  <a:cubicBezTo>
                    <a:pt x="2088181" y="544522"/>
                    <a:pt x="2088181" y="544522"/>
                    <a:pt x="2088181" y="541463"/>
                  </a:cubicBezTo>
                  <a:cubicBezTo>
                    <a:pt x="2088181" y="538404"/>
                    <a:pt x="2088181" y="538404"/>
                    <a:pt x="2088181" y="538404"/>
                  </a:cubicBezTo>
                  <a:cubicBezTo>
                    <a:pt x="2088181" y="538404"/>
                    <a:pt x="2088181" y="535345"/>
                    <a:pt x="2088181" y="535345"/>
                  </a:cubicBezTo>
                  <a:cubicBezTo>
                    <a:pt x="2088181" y="535345"/>
                    <a:pt x="2088181" y="532286"/>
                    <a:pt x="2088181" y="532286"/>
                  </a:cubicBezTo>
                  <a:cubicBezTo>
                    <a:pt x="2088181" y="532286"/>
                    <a:pt x="2088181" y="529227"/>
                    <a:pt x="2088181" y="529227"/>
                  </a:cubicBezTo>
                  <a:cubicBezTo>
                    <a:pt x="2088181" y="529227"/>
                    <a:pt x="2088181" y="529227"/>
                    <a:pt x="2091142" y="526168"/>
                  </a:cubicBezTo>
                  <a:cubicBezTo>
                    <a:pt x="2091142" y="526168"/>
                    <a:pt x="2094104" y="523109"/>
                    <a:pt x="2097066" y="523109"/>
                  </a:cubicBezTo>
                  <a:cubicBezTo>
                    <a:pt x="2097066" y="523109"/>
                    <a:pt x="2097066" y="523109"/>
                    <a:pt x="2100027" y="520050"/>
                  </a:cubicBezTo>
                  <a:cubicBezTo>
                    <a:pt x="2102989" y="520050"/>
                    <a:pt x="2102989" y="520050"/>
                    <a:pt x="2105951" y="520050"/>
                  </a:cubicBezTo>
                  <a:cubicBezTo>
                    <a:pt x="2105951" y="520050"/>
                    <a:pt x="2108912" y="520050"/>
                    <a:pt x="2108912" y="520050"/>
                  </a:cubicBezTo>
                  <a:cubicBezTo>
                    <a:pt x="2123720" y="507814"/>
                    <a:pt x="2138529" y="492519"/>
                    <a:pt x="2150375" y="474165"/>
                  </a:cubicBezTo>
                  <a:cubicBezTo>
                    <a:pt x="2151856" y="471871"/>
                    <a:pt x="2153892" y="470915"/>
                    <a:pt x="2156021" y="470915"/>
                  </a:cubicBezTo>
                  <a:close/>
                  <a:moveTo>
                    <a:pt x="2455155" y="413276"/>
                  </a:moveTo>
                  <a:cubicBezTo>
                    <a:pt x="2457044" y="414038"/>
                    <a:pt x="2458556" y="415562"/>
                    <a:pt x="2460067" y="417086"/>
                  </a:cubicBezTo>
                  <a:cubicBezTo>
                    <a:pt x="2481229" y="438424"/>
                    <a:pt x="2502390" y="453666"/>
                    <a:pt x="2526574" y="465859"/>
                  </a:cubicBezTo>
                  <a:cubicBezTo>
                    <a:pt x="2532620" y="462811"/>
                    <a:pt x="2538666" y="462811"/>
                    <a:pt x="2544712" y="465859"/>
                  </a:cubicBezTo>
                  <a:cubicBezTo>
                    <a:pt x="2550758" y="468907"/>
                    <a:pt x="2553781" y="471956"/>
                    <a:pt x="2550758" y="478052"/>
                  </a:cubicBezTo>
                  <a:cubicBezTo>
                    <a:pt x="2550758" y="478052"/>
                    <a:pt x="2550758" y="478052"/>
                    <a:pt x="2553781" y="481101"/>
                  </a:cubicBezTo>
                  <a:cubicBezTo>
                    <a:pt x="2553781" y="484149"/>
                    <a:pt x="2556804" y="487197"/>
                    <a:pt x="2556804" y="487197"/>
                  </a:cubicBezTo>
                  <a:cubicBezTo>
                    <a:pt x="2553781" y="490245"/>
                    <a:pt x="2553781" y="490245"/>
                    <a:pt x="2553781" y="493294"/>
                  </a:cubicBezTo>
                  <a:cubicBezTo>
                    <a:pt x="2553781" y="496342"/>
                    <a:pt x="2550758" y="499390"/>
                    <a:pt x="2547735" y="502439"/>
                  </a:cubicBezTo>
                  <a:cubicBezTo>
                    <a:pt x="2544712" y="502439"/>
                    <a:pt x="2541689" y="505487"/>
                    <a:pt x="2538666" y="505487"/>
                  </a:cubicBezTo>
                  <a:cubicBezTo>
                    <a:pt x="2535643" y="505487"/>
                    <a:pt x="2529597" y="505487"/>
                    <a:pt x="2526574" y="502439"/>
                  </a:cubicBezTo>
                  <a:cubicBezTo>
                    <a:pt x="2526574" y="502439"/>
                    <a:pt x="2523551" y="502439"/>
                    <a:pt x="2523551" y="502439"/>
                  </a:cubicBezTo>
                  <a:cubicBezTo>
                    <a:pt x="2520528" y="499390"/>
                    <a:pt x="2520528" y="496342"/>
                    <a:pt x="2517505" y="496342"/>
                  </a:cubicBezTo>
                  <a:cubicBezTo>
                    <a:pt x="2517505" y="493294"/>
                    <a:pt x="2517505" y="487197"/>
                    <a:pt x="2517505" y="484149"/>
                  </a:cubicBezTo>
                  <a:cubicBezTo>
                    <a:pt x="2517505" y="484149"/>
                    <a:pt x="2517505" y="484149"/>
                    <a:pt x="2517505" y="481101"/>
                  </a:cubicBezTo>
                  <a:cubicBezTo>
                    <a:pt x="2490298" y="468907"/>
                    <a:pt x="2466113" y="450618"/>
                    <a:pt x="2447975" y="429280"/>
                  </a:cubicBezTo>
                  <a:cubicBezTo>
                    <a:pt x="2444952" y="426231"/>
                    <a:pt x="2444952" y="417086"/>
                    <a:pt x="2447975" y="414038"/>
                  </a:cubicBezTo>
                  <a:cubicBezTo>
                    <a:pt x="2450998" y="412514"/>
                    <a:pt x="2453265" y="412514"/>
                    <a:pt x="2455155" y="413276"/>
                  </a:cubicBezTo>
                  <a:close/>
                  <a:moveTo>
                    <a:pt x="2075277" y="366634"/>
                  </a:moveTo>
                  <a:cubicBezTo>
                    <a:pt x="2081309" y="366634"/>
                    <a:pt x="2084326" y="372634"/>
                    <a:pt x="2084326" y="375634"/>
                  </a:cubicBezTo>
                  <a:cubicBezTo>
                    <a:pt x="2084326" y="381633"/>
                    <a:pt x="2078293" y="384633"/>
                    <a:pt x="2075277" y="384633"/>
                  </a:cubicBezTo>
                  <a:cubicBezTo>
                    <a:pt x="2051146" y="384633"/>
                    <a:pt x="2027014" y="390633"/>
                    <a:pt x="2005900" y="402633"/>
                  </a:cubicBezTo>
                  <a:cubicBezTo>
                    <a:pt x="2005900" y="411632"/>
                    <a:pt x="1987801" y="420632"/>
                    <a:pt x="1978752" y="408632"/>
                  </a:cubicBezTo>
                  <a:cubicBezTo>
                    <a:pt x="1966687" y="393633"/>
                    <a:pt x="1984785" y="378633"/>
                    <a:pt x="1999867" y="384633"/>
                  </a:cubicBezTo>
                  <a:cubicBezTo>
                    <a:pt x="2023998" y="372634"/>
                    <a:pt x="2048129" y="366634"/>
                    <a:pt x="2075277" y="366634"/>
                  </a:cubicBezTo>
                  <a:close/>
                  <a:moveTo>
                    <a:pt x="2475234" y="302995"/>
                  </a:moveTo>
                  <a:cubicBezTo>
                    <a:pt x="2499419" y="306048"/>
                    <a:pt x="2523603" y="309102"/>
                    <a:pt x="2547787" y="312155"/>
                  </a:cubicBezTo>
                  <a:cubicBezTo>
                    <a:pt x="2550810" y="312155"/>
                    <a:pt x="2550810" y="309102"/>
                    <a:pt x="2550810" y="309102"/>
                  </a:cubicBezTo>
                  <a:cubicBezTo>
                    <a:pt x="2553833" y="309102"/>
                    <a:pt x="2553833" y="306048"/>
                    <a:pt x="2556856" y="306048"/>
                  </a:cubicBezTo>
                  <a:cubicBezTo>
                    <a:pt x="2559879" y="306048"/>
                    <a:pt x="2559879" y="306048"/>
                    <a:pt x="2562902" y="306048"/>
                  </a:cubicBezTo>
                  <a:cubicBezTo>
                    <a:pt x="2565925" y="306048"/>
                    <a:pt x="2565925" y="306048"/>
                    <a:pt x="2568948" y="309102"/>
                  </a:cubicBezTo>
                  <a:cubicBezTo>
                    <a:pt x="2571971" y="309102"/>
                    <a:pt x="2571971" y="309102"/>
                    <a:pt x="2574994" y="312155"/>
                  </a:cubicBezTo>
                  <a:cubicBezTo>
                    <a:pt x="2574994" y="315209"/>
                    <a:pt x="2578017" y="318262"/>
                    <a:pt x="2578017" y="321316"/>
                  </a:cubicBezTo>
                  <a:cubicBezTo>
                    <a:pt x="2578017" y="321316"/>
                    <a:pt x="2578017" y="324369"/>
                    <a:pt x="2578017" y="324369"/>
                  </a:cubicBezTo>
                  <a:cubicBezTo>
                    <a:pt x="2578017" y="327423"/>
                    <a:pt x="2574994" y="330476"/>
                    <a:pt x="2574994" y="330476"/>
                  </a:cubicBezTo>
                  <a:cubicBezTo>
                    <a:pt x="2574994" y="333530"/>
                    <a:pt x="2571971" y="333530"/>
                    <a:pt x="2571971" y="336583"/>
                  </a:cubicBezTo>
                  <a:cubicBezTo>
                    <a:pt x="2568948" y="336583"/>
                    <a:pt x="2568948" y="336583"/>
                    <a:pt x="2565925" y="336583"/>
                  </a:cubicBezTo>
                  <a:cubicBezTo>
                    <a:pt x="2562902" y="339637"/>
                    <a:pt x="2562902" y="339637"/>
                    <a:pt x="2559879" y="339637"/>
                  </a:cubicBezTo>
                  <a:cubicBezTo>
                    <a:pt x="2556856" y="339637"/>
                    <a:pt x="2556856" y="336583"/>
                    <a:pt x="2553833" y="336583"/>
                  </a:cubicBezTo>
                  <a:cubicBezTo>
                    <a:pt x="2550810" y="336583"/>
                    <a:pt x="2550810" y="333530"/>
                    <a:pt x="2547787" y="333530"/>
                  </a:cubicBezTo>
                  <a:cubicBezTo>
                    <a:pt x="2547787" y="333530"/>
                    <a:pt x="2547787" y="330476"/>
                    <a:pt x="2547787" y="330476"/>
                  </a:cubicBezTo>
                  <a:cubicBezTo>
                    <a:pt x="2523603" y="327423"/>
                    <a:pt x="2499419" y="324369"/>
                    <a:pt x="2475234" y="321316"/>
                  </a:cubicBezTo>
                  <a:cubicBezTo>
                    <a:pt x="2469188" y="321316"/>
                    <a:pt x="2466165" y="318262"/>
                    <a:pt x="2466165" y="312155"/>
                  </a:cubicBezTo>
                  <a:cubicBezTo>
                    <a:pt x="2466165" y="306048"/>
                    <a:pt x="2472211" y="302995"/>
                    <a:pt x="2475234" y="302995"/>
                  </a:cubicBezTo>
                  <a:close/>
                  <a:moveTo>
                    <a:pt x="2526334" y="183428"/>
                  </a:moveTo>
                  <a:cubicBezTo>
                    <a:pt x="2529309" y="183428"/>
                    <a:pt x="2529309" y="183428"/>
                    <a:pt x="2532284" y="183428"/>
                  </a:cubicBezTo>
                  <a:cubicBezTo>
                    <a:pt x="2535260" y="183428"/>
                    <a:pt x="2535260" y="183428"/>
                    <a:pt x="2538235" y="186441"/>
                  </a:cubicBezTo>
                  <a:cubicBezTo>
                    <a:pt x="2541211" y="186441"/>
                    <a:pt x="2541211" y="186441"/>
                    <a:pt x="2541211" y="189454"/>
                  </a:cubicBezTo>
                  <a:cubicBezTo>
                    <a:pt x="2544186" y="189454"/>
                    <a:pt x="2544186" y="192468"/>
                    <a:pt x="2544186" y="195481"/>
                  </a:cubicBezTo>
                  <a:cubicBezTo>
                    <a:pt x="2544186" y="195481"/>
                    <a:pt x="2547161" y="198494"/>
                    <a:pt x="2544186" y="201508"/>
                  </a:cubicBezTo>
                  <a:cubicBezTo>
                    <a:pt x="2544186" y="201508"/>
                    <a:pt x="2544186" y="204521"/>
                    <a:pt x="2544186" y="207534"/>
                  </a:cubicBezTo>
                  <a:cubicBezTo>
                    <a:pt x="2541211" y="207534"/>
                    <a:pt x="2541211" y="210548"/>
                    <a:pt x="2538235" y="210548"/>
                  </a:cubicBezTo>
                  <a:cubicBezTo>
                    <a:pt x="2538235" y="213561"/>
                    <a:pt x="2535260" y="213561"/>
                    <a:pt x="2532284" y="213561"/>
                  </a:cubicBezTo>
                  <a:cubicBezTo>
                    <a:pt x="2529309" y="213561"/>
                    <a:pt x="2529309" y="213561"/>
                    <a:pt x="2526334" y="213561"/>
                  </a:cubicBezTo>
                  <a:cubicBezTo>
                    <a:pt x="2526334" y="213561"/>
                    <a:pt x="2523358" y="213561"/>
                    <a:pt x="2520383" y="213561"/>
                  </a:cubicBezTo>
                  <a:cubicBezTo>
                    <a:pt x="2499555" y="219588"/>
                    <a:pt x="2478728" y="225614"/>
                    <a:pt x="2454925" y="231641"/>
                  </a:cubicBezTo>
                  <a:cubicBezTo>
                    <a:pt x="2451949" y="231641"/>
                    <a:pt x="2445999" y="231641"/>
                    <a:pt x="2443023" y="225614"/>
                  </a:cubicBezTo>
                  <a:cubicBezTo>
                    <a:pt x="2443023" y="222601"/>
                    <a:pt x="2443023" y="216574"/>
                    <a:pt x="2448974" y="213561"/>
                  </a:cubicBezTo>
                  <a:cubicBezTo>
                    <a:pt x="2469802" y="207534"/>
                    <a:pt x="2493605" y="201508"/>
                    <a:pt x="2514432" y="195481"/>
                  </a:cubicBezTo>
                  <a:cubicBezTo>
                    <a:pt x="2514432" y="192468"/>
                    <a:pt x="2514432" y="192468"/>
                    <a:pt x="2514432" y="192468"/>
                  </a:cubicBezTo>
                  <a:cubicBezTo>
                    <a:pt x="2517408" y="189454"/>
                    <a:pt x="2517408" y="186441"/>
                    <a:pt x="2520383" y="186441"/>
                  </a:cubicBezTo>
                  <a:cubicBezTo>
                    <a:pt x="2523358" y="183428"/>
                    <a:pt x="2523358" y="183428"/>
                    <a:pt x="2526334" y="183428"/>
                  </a:cubicBezTo>
                  <a:close/>
                  <a:moveTo>
                    <a:pt x="2019445" y="175492"/>
                  </a:moveTo>
                  <a:cubicBezTo>
                    <a:pt x="2023233" y="175633"/>
                    <a:pt x="2027021" y="177320"/>
                    <a:pt x="2030051" y="181070"/>
                  </a:cubicBezTo>
                  <a:cubicBezTo>
                    <a:pt x="2033082" y="184070"/>
                    <a:pt x="2036112" y="187070"/>
                    <a:pt x="2033082" y="190070"/>
                  </a:cubicBezTo>
                  <a:cubicBezTo>
                    <a:pt x="2063387" y="211069"/>
                    <a:pt x="2090661" y="232068"/>
                    <a:pt x="2117935" y="259067"/>
                  </a:cubicBezTo>
                  <a:cubicBezTo>
                    <a:pt x="2120966" y="262066"/>
                    <a:pt x="2117935" y="268066"/>
                    <a:pt x="2114905" y="271066"/>
                  </a:cubicBezTo>
                  <a:cubicBezTo>
                    <a:pt x="2111874" y="274066"/>
                    <a:pt x="2105813" y="271066"/>
                    <a:pt x="2102783" y="268066"/>
                  </a:cubicBezTo>
                  <a:cubicBezTo>
                    <a:pt x="2078539" y="247067"/>
                    <a:pt x="2051265" y="226068"/>
                    <a:pt x="2023991" y="205069"/>
                  </a:cubicBezTo>
                  <a:cubicBezTo>
                    <a:pt x="2017930" y="208069"/>
                    <a:pt x="2011869" y="208069"/>
                    <a:pt x="2005808" y="202069"/>
                  </a:cubicBezTo>
                  <a:cubicBezTo>
                    <a:pt x="1996716" y="188570"/>
                    <a:pt x="2008081" y="175071"/>
                    <a:pt x="2019445" y="175492"/>
                  </a:cubicBezTo>
                  <a:close/>
                  <a:moveTo>
                    <a:pt x="2123280" y="69647"/>
                  </a:moveTo>
                  <a:cubicBezTo>
                    <a:pt x="2126269" y="69647"/>
                    <a:pt x="2126269" y="69647"/>
                    <a:pt x="2129258" y="69647"/>
                  </a:cubicBezTo>
                  <a:cubicBezTo>
                    <a:pt x="2132247" y="69647"/>
                    <a:pt x="2135236" y="69647"/>
                    <a:pt x="2138226" y="72632"/>
                  </a:cubicBezTo>
                  <a:cubicBezTo>
                    <a:pt x="2138226" y="72632"/>
                    <a:pt x="2141215" y="72632"/>
                    <a:pt x="2141215" y="75616"/>
                  </a:cubicBezTo>
                  <a:cubicBezTo>
                    <a:pt x="2141215" y="75616"/>
                    <a:pt x="2144204" y="78601"/>
                    <a:pt x="2144204" y="81585"/>
                  </a:cubicBezTo>
                  <a:cubicBezTo>
                    <a:pt x="2144204" y="84570"/>
                    <a:pt x="2144204" y="84570"/>
                    <a:pt x="2144204" y="87554"/>
                  </a:cubicBezTo>
                  <a:cubicBezTo>
                    <a:pt x="2144204" y="87554"/>
                    <a:pt x="2144204" y="90539"/>
                    <a:pt x="2141215" y="90539"/>
                  </a:cubicBezTo>
                  <a:cubicBezTo>
                    <a:pt x="2141215" y="93524"/>
                    <a:pt x="2141215" y="93524"/>
                    <a:pt x="2141215" y="93524"/>
                  </a:cubicBezTo>
                  <a:cubicBezTo>
                    <a:pt x="2150182" y="123369"/>
                    <a:pt x="2159150" y="150230"/>
                    <a:pt x="2168118" y="180076"/>
                  </a:cubicBezTo>
                  <a:cubicBezTo>
                    <a:pt x="2171107" y="186045"/>
                    <a:pt x="2171107" y="192014"/>
                    <a:pt x="2165128" y="192014"/>
                  </a:cubicBezTo>
                  <a:cubicBezTo>
                    <a:pt x="2159150" y="194999"/>
                    <a:pt x="2153172" y="192014"/>
                    <a:pt x="2153172" y="189030"/>
                  </a:cubicBezTo>
                  <a:cubicBezTo>
                    <a:pt x="2144204" y="159184"/>
                    <a:pt x="2135236" y="129338"/>
                    <a:pt x="2126269" y="99493"/>
                  </a:cubicBezTo>
                  <a:cubicBezTo>
                    <a:pt x="2123280" y="99493"/>
                    <a:pt x="2120290" y="99493"/>
                    <a:pt x="2117301" y="96508"/>
                  </a:cubicBezTo>
                  <a:cubicBezTo>
                    <a:pt x="2117301" y="96508"/>
                    <a:pt x="2117301" y="96508"/>
                    <a:pt x="2114312" y="93524"/>
                  </a:cubicBezTo>
                  <a:cubicBezTo>
                    <a:pt x="2114312" y="93524"/>
                    <a:pt x="2111323" y="90539"/>
                    <a:pt x="2111323" y="87554"/>
                  </a:cubicBezTo>
                  <a:cubicBezTo>
                    <a:pt x="2111323" y="84570"/>
                    <a:pt x="2111323" y="84570"/>
                    <a:pt x="2111323" y="81585"/>
                  </a:cubicBezTo>
                  <a:cubicBezTo>
                    <a:pt x="2111323" y="81585"/>
                    <a:pt x="2114312" y="78601"/>
                    <a:pt x="2114312" y="75616"/>
                  </a:cubicBezTo>
                  <a:cubicBezTo>
                    <a:pt x="2114312" y="75616"/>
                    <a:pt x="2117301" y="72632"/>
                    <a:pt x="2117301" y="72632"/>
                  </a:cubicBezTo>
                  <a:cubicBezTo>
                    <a:pt x="2120290" y="69647"/>
                    <a:pt x="2120290" y="69647"/>
                    <a:pt x="2123280" y="69647"/>
                  </a:cubicBezTo>
                  <a:close/>
                  <a:moveTo>
                    <a:pt x="2317355" y="17"/>
                  </a:moveTo>
                  <a:cubicBezTo>
                    <a:pt x="2321162" y="206"/>
                    <a:pt x="2324923" y="1904"/>
                    <a:pt x="2327932" y="5680"/>
                  </a:cubicBezTo>
                  <a:cubicBezTo>
                    <a:pt x="2336957" y="17760"/>
                    <a:pt x="2327932" y="29840"/>
                    <a:pt x="2318906" y="29840"/>
                  </a:cubicBezTo>
                  <a:cubicBezTo>
                    <a:pt x="2306872" y="66081"/>
                    <a:pt x="2294838" y="102323"/>
                    <a:pt x="2282804" y="138563"/>
                  </a:cubicBezTo>
                  <a:cubicBezTo>
                    <a:pt x="2279796" y="150644"/>
                    <a:pt x="2261745" y="141584"/>
                    <a:pt x="2264753" y="132523"/>
                  </a:cubicBezTo>
                  <a:cubicBezTo>
                    <a:pt x="2276787" y="96282"/>
                    <a:pt x="2288821" y="60041"/>
                    <a:pt x="2300855" y="23800"/>
                  </a:cubicBezTo>
                  <a:cubicBezTo>
                    <a:pt x="2294086" y="12475"/>
                    <a:pt x="2305932" y="-549"/>
                    <a:pt x="2317355" y="17"/>
                  </a:cubicBezTo>
                  <a:close/>
                </a:path>
              </a:pathLst>
            </a:custGeom>
            <a:solidFill>
              <a:srgbClr val="8193AD"/>
            </a:solidFill>
            <a:ln>
              <a:noFill/>
            </a:ln>
          </p:spPr>
          <p:txBody>
            <a:bodyPr anchor="ctr" wrap="square">
              <a:noAutofit/>
            </a:bodyPr>
            <a:p>
              <a:pPr algn="ctr"/>
              <a:endParaRPr>
                <a:cs typeface="+mn-ea"/>
                <a:sym typeface="+mn-lt"/>
              </a:endParaRPr>
            </a:p>
          </p:txBody>
        </p:sp>
        <p:sp>
          <p:nvSpPr>
            <p:cNvPr id="1048722" name="îsľîdé"/>
            <p:cNvSpPr/>
            <p:nvPr/>
          </p:nvSpPr>
          <p:spPr bwMode="auto">
            <a:xfrm>
              <a:off x="3949828" y="1568615"/>
              <a:ext cx="396800" cy="370457"/>
            </a:xfrm>
            <a:custGeom>
              <a:avLst/>
              <a:gdLst>
                <a:gd name="connsiteX0" fmla="*/ 12799 w 349057"/>
                <a:gd name="connsiteY0" fmla="*/ 293099 h 325884"/>
                <a:gd name="connsiteX1" fmla="*/ 18760 w 349057"/>
                <a:gd name="connsiteY1" fmla="*/ 293099 h 325884"/>
                <a:gd name="connsiteX2" fmla="*/ 21740 w 349057"/>
                <a:gd name="connsiteY2" fmla="*/ 293099 h 325884"/>
                <a:gd name="connsiteX3" fmla="*/ 27701 w 349057"/>
                <a:gd name="connsiteY3" fmla="*/ 296080 h 325884"/>
                <a:gd name="connsiteX4" fmla="*/ 33662 w 349057"/>
                <a:gd name="connsiteY4" fmla="*/ 299060 h 325884"/>
                <a:gd name="connsiteX5" fmla="*/ 36642 w 349057"/>
                <a:gd name="connsiteY5" fmla="*/ 308001 h 325884"/>
                <a:gd name="connsiteX6" fmla="*/ 36642 w 349057"/>
                <a:gd name="connsiteY6" fmla="*/ 310982 h 325884"/>
                <a:gd name="connsiteX7" fmla="*/ 33662 w 349057"/>
                <a:gd name="connsiteY7" fmla="*/ 316943 h 325884"/>
                <a:gd name="connsiteX8" fmla="*/ 30681 w 349057"/>
                <a:gd name="connsiteY8" fmla="*/ 322904 h 325884"/>
                <a:gd name="connsiteX9" fmla="*/ 24720 w 349057"/>
                <a:gd name="connsiteY9" fmla="*/ 322904 h 325884"/>
                <a:gd name="connsiteX10" fmla="*/ 18760 w 349057"/>
                <a:gd name="connsiteY10" fmla="*/ 325884 h 325884"/>
                <a:gd name="connsiteX11" fmla="*/ 15779 w 349057"/>
                <a:gd name="connsiteY11" fmla="*/ 325884 h 325884"/>
                <a:gd name="connsiteX12" fmla="*/ 9818 w 349057"/>
                <a:gd name="connsiteY12" fmla="*/ 322904 h 325884"/>
                <a:gd name="connsiteX13" fmla="*/ 6838 w 349057"/>
                <a:gd name="connsiteY13" fmla="*/ 319923 h 325884"/>
                <a:gd name="connsiteX14" fmla="*/ 3857 w 349057"/>
                <a:gd name="connsiteY14" fmla="*/ 310982 h 325884"/>
                <a:gd name="connsiteX15" fmla="*/ 3857 w 349057"/>
                <a:gd name="connsiteY15" fmla="*/ 308001 h 325884"/>
                <a:gd name="connsiteX16" fmla="*/ 3857 w 349057"/>
                <a:gd name="connsiteY16" fmla="*/ 302040 h 325884"/>
                <a:gd name="connsiteX17" fmla="*/ 6838 w 349057"/>
                <a:gd name="connsiteY17" fmla="*/ 296080 h 325884"/>
                <a:gd name="connsiteX18" fmla="*/ 12799 w 349057"/>
                <a:gd name="connsiteY18" fmla="*/ 293099 h 325884"/>
                <a:gd name="connsiteX19" fmla="*/ 14903 w 349057"/>
                <a:gd name="connsiteY19" fmla="*/ 148397 h 325884"/>
                <a:gd name="connsiteX20" fmla="*/ 17883 w 349057"/>
                <a:gd name="connsiteY20" fmla="*/ 149515 h 325884"/>
                <a:gd name="connsiteX21" fmla="*/ 20863 w 349057"/>
                <a:gd name="connsiteY21" fmla="*/ 149515 h 325884"/>
                <a:gd name="connsiteX22" fmla="*/ 26824 w 349057"/>
                <a:gd name="connsiteY22" fmla="*/ 152495 h 325884"/>
                <a:gd name="connsiteX23" fmla="*/ 29805 w 349057"/>
                <a:gd name="connsiteY23" fmla="*/ 155475 h 325884"/>
                <a:gd name="connsiteX24" fmla="*/ 32785 w 349057"/>
                <a:gd name="connsiteY24" fmla="*/ 161436 h 325884"/>
                <a:gd name="connsiteX25" fmla="*/ 32785 w 349057"/>
                <a:gd name="connsiteY25" fmla="*/ 167397 h 325884"/>
                <a:gd name="connsiteX26" fmla="*/ 32785 w 349057"/>
                <a:gd name="connsiteY26" fmla="*/ 170378 h 325884"/>
                <a:gd name="connsiteX27" fmla="*/ 26824 w 349057"/>
                <a:gd name="connsiteY27" fmla="*/ 176339 h 325884"/>
                <a:gd name="connsiteX28" fmla="*/ 23844 w 349057"/>
                <a:gd name="connsiteY28" fmla="*/ 179319 h 325884"/>
                <a:gd name="connsiteX29" fmla="*/ 14903 w 349057"/>
                <a:gd name="connsiteY29" fmla="*/ 179319 h 325884"/>
                <a:gd name="connsiteX30" fmla="*/ 5961 w 349057"/>
                <a:gd name="connsiteY30" fmla="*/ 176339 h 325884"/>
                <a:gd name="connsiteX31" fmla="*/ 2981 w 349057"/>
                <a:gd name="connsiteY31" fmla="*/ 173358 h 325884"/>
                <a:gd name="connsiteX32" fmla="*/ 0 w 349057"/>
                <a:gd name="connsiteY32" fmla="*/ 167397 h 325884"/>
                <a:gd name="connsiteX33" fmla="*/ 0 w 349057"/>
                <a:gd name="connsiteY33" fmla="*/ 161436 h 325884"/>
                <a:gd name="connsiteX34" fmla="*/ 2981 w 349057"/>
                <a:gd name="connsiteY34" fmla="*/ 155475 h 325884"/>
                <a:gd name="connsiteX35" fmla="*/ 5961 w 349057"/>
                <a:gd name="connsiteY35" fmla="*/ 152495 h 325884"/>
                <a:gd name="connsiteX36" fmla="*/ 11922 w 349057"/>
                <a:gd name="connsiteY36" fmla="*/ 149515 h 325884"/>
                <a:gd name="connsiteX37" fmla="*/ 14903 w 349057"/>
                <a:gd name="connsiteY37" fmla="*/ 148397 h 325884"/>
                <a:gd name="connsiteX38" fmla="*/ 325214 w 349057"/>
                <a:gd name="connsiteY38" fmla="*/ 127249 h 325884"/>
                <a:gd name="connsiteX39" fmla="*/ 334155 w 349057"/>
                <a:gd name="connsiteY39" fmla="*/ 127249 h 325884"/>
                <a:gd name="connsiteX40" fmla="*/ 337135 w 349057"/>
                <a:gd name="connsiteY40" fmla="*/ 130230 h 325884"/>
                <a:gd name="connsiteX41" fmla="*/ 343096 w 349057"/>
                <a:gd name="connsiteY41" fmla="*/ 133210 h 325884"/>
                <a:gd name="connsiteX42" fmla="*/ 346077 w 349057"/>
                <a:gd name="connsiteY42" fmla="*/ 136190 h 325884"/>
                <a:gd name="connsiteX43" fmla="*/ 349057 w 349057"/>
                <a:gd name="connsiteY43" fmla="*/ 142151 h 325884"/>
                <a:gd name="connsiteX44" fmla="*/ 349057 w 349057"/>
                <a:gd name="connsiteY44" fmla="*/ 145132 h 325884"/>
                <a:gd name="connsiteX45" fmla="*/ 346077 w 349057"/>
                <a:gd name="connsiteY45" fmla="*/ 154073 h 325884"/>
                <a:gd name="connsiteX46" fmla="*/ 343096 w 349057"/>
                <a:gd name="connsiteY46" fmla="*/ 157054 h 325884"/>
                <a:gd name="connsiteX47" fmla="*/ 337135 w 349057"/>
                <a:gd name="connsiteY47" fmla="*/ 160034 h 325884"/>
                <a:gd name="connsiteX48" fmla="*/ 331175 w 349057"/>
                <a:gd name="connsiteY48" fmla="*/ 160034 h 325884"/>
                <a:gd name="connsiteX49" fmla="*/ 325214 w 349057"/>
                <a:gd name="connsiteY49" fmla="*/ 157054 h 325884"/>
                <a:gd name="connsiteX50" fmla="*/ 319253 w 349057"/>
                <a:gd name="connsiteY50" fmla="*/ 154073 h 325884"/>
                <a:gd name="connsiteX51" fmla="*/ 316272 w 349057"/>
                <a:gd name="connsiteY51" fmla="*/ 145132 h 325884"/>
                <a:gd name="connsiteX52" fmla="*/ 316272 w 349057"/>
                <a:gd name="connsiteY52" fmla="*/ 142151 h 325884"/>
                <a:gd name="connsiteX53" fmla="*/ 319253 w 349057"/>
                <a:gd name="connsiteY53" fmla="*/ 133210 h 325884"/>
                <a:gd name="connsiteX54" fmla="*/ 322233 w 349057"/>
                <a:gd name="connsiteY54" fmla="*/ 130230 h 325884"/>
                <a:gd name="connsiteX55" fmla="*/ 325214 w 349057"/>
                <a:gd name="connsiteY55" fmla="*/ 127249 h 325884"/>
                <a:gd name="connsiteX56" fmla="*/ 189957 w 349057"/>
                <a:gd name="connsiteY56" fmla="*/ 98322 h 325884"/>
                <a:gd name="connsiteX57" fmla="*/ 202171 w 349057"/>
                <a:gd name="connsiteY57" fmla="*/ 101289 h 325884"/>
                <a:gd name="connsiteX58" fmla="*/ 205225 w 349057"/>
                <a:gd name="connsiteY58" fmla="*/ 107223 h 325884"/>
                <a:gd name="connsiteX59" fmla="*/ 208278 w 349057"/>
                <a:gd name="connsiteY59" fmla="*/ 113157 h 325884"/>
                <a:gd name="connsiteX60" fmla="*/ 208278 w 349057"/>
                <a:gd name="connsiteY60" fmla="*/ 119091 h 325884"/>
                <a:gd name="connsiteX61" fmla="*/ 205225 w 349057"/>
                <a:gd name="connsiteY61" fmla="*/ 125024 h 325884"/>
                <a:gd name="connsiteX62" fmla="*/ 202171 w 349057"/>
                <a:gd name="connsiteY62" fmla="*/ 127991 h 325884"/>
                <a:gd name="connsiteX63" fmla="*/ 193011 w 349057"/>
                <a:gd name="connsiteY63" fmla="*/ 133925 h 325884"/>
                <a:gd name="connsiteX64" fmla="*/ 189957 w 349057"/>
                <a:gd name="connsiteY64" fmla="*/ 133925 h 325884"/>
                <a:gd name="connsiteX65" fmla="*/ 177743 w 349057"/>
                <a:gd name="connsiteY65" fmla="*/ 130958 h 325884"/>
                <a:gd name="connsiteX66" fmla="*/ 174690 w 349057"/>
                <a:gd name="connsiteY66" fmla="*/ 127991 h 325884"/>
                <a:gd name="connsiteX67" fmla="*/ 171636 w 349057"/>
                <a:gd name="connsiteY67" fmla="*/ 122058 h 325884"/>
                <a:gd name="connsiteX68" fmla="*/ 171636 w 349057"/>
                <a:gd name="connsiteY68" fmla="*/ 116124 h 325884"/>
                <a:gd name="connsiteX69" fmla="*/ 174690 w 349057"/>
                <a:gd name="connsiteY69" fmla="*/ 110190 h 325884"/>
                <a:gd name="connsiteX70" fmla="*/ 177743 w 349057"/>
                <a:gd name="connsiteY70" fmla="*/ 104256 h 325884"/>
                <a:gd name="connsiteX71" fmla="*/ 183850 w 349057"/>
                <a:gd name="connsiteY71" fmla="*/ 101289 h 325884"/>
                <a:gd name="connsiteX72" fmla="*/ 189957 w 349057"/>
                <a:gd name="connsiteY72" fmla="*/ 98322 h 325884"/>
                <a:gd name="connsiteX73" fmla="*/ 28667 w 349057"/>
                <a:gd name="connsiteY73" fmla="*/ 5 h 325884"/>
                <a:gd name="connsiteX74" fmla="*/ 39818 w 349057"/>
                <a:gd name="connsiteY74" fmla="*/ 5074 h 325884"/>
                <a:gd name="connsiteX75" fmla="*/ 15315 w 349057"/>
                <a:gd name="connsiteY75" fmla="*/ 25721 h 325884"/>
                <a:gd name="connsiteX76" fmla="*/ 28667 w 349057"/>
                <a:gd name="connsiteY76" fmla="*/ 5 h 32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49057" h="325884">
                  <a:moveTo>
                    <a:pt x="12799" y="293099"/>
                  </a:moveTo>
                  <a:cubicBezTo>
                    <a:pt x="15779" y="293099"/>
                    <a:pt x="18760" y="293099"/>
                    <a:pt x="18760" y="293099"/>
                  </a:cubicBezTo>
                  <a:cubicBezTo>
                    <a:pt x="21740" y="293099"/>
                    <a:pt x="21740" y="293099"/>
                    <a:pt x="21740" y="293099"/>
                  </a:cubicBezTo>
                  <a:cubicBezTo>
                    <a:pt x="24720" y="293099"/>
                    <a:pt x="27701" y="296080"/>
                    <a:pt x="27701" y="296080"/>
                  </a:cubicBezTo>
                  <a:cubicBezTo>
                    <a:pt x="30681" y="296080"/>
                    <a:pt x="30681" y="299060"/>
                    <a:pt x="33662" y="299060"/>
                  </a:cubicBezTo>
                  <a:cubicBezTo>
                    <a:pt x="33662" y="302040"/>
                    <a:pt x="33662" y="305021"/>
                    <a:pt x="36642" y="308001"/>
                  </a:cubicBezTo>
                  <a:cubicBezTo>
                    <a:pt x="36642" y="308001"/>
                    <a:pt x="36642" y="310982"/>
                    <a:pt x="36642" y="310982"/>
                  </a:cubicBezTo>
                  <a:cubicBezTo>
                    <a:pt x="36642" y="313962"/>
                    <a:pt x="33662" y="313962"/>
                    <a:pt x="33662" y="316943"/>
                  </a:cubicBezTo>
                  <a:cubicBezTo>
                    <a:pt x="33662" y="319923"/>
                    <a:pt x="30681" y="319923"/>
                    <a:pt x="30681" y="322904"/>
                  </a:cubicBezTo>
                  <a:cubicBezTo>
                    <a:pt x="27701" y="322904"/>
                    <a:pt x="27701" y="322904"/>
                    <a:pt x="24720" y="322904"/>
                  </a:cubicBezTo>
                  <a:cubicBezTo>
                    <a:pt x="21740" y="325884"/>
                    <a:pt x="18760" y="325884"/>
                    <a:pt x="18760" y="325884"/>
                  </a:cubicBezTo>
                  <a:cubicBezTo>
                    <a:pt x="18760" y="325884"/>
                    <a:pt x="15779" y="325884"/>
                    <a:pt x="15779" y="325884"/>
                  </a:cubicBezTo>
                  <a:cubicBezTo>
                    <a:pt x="12799" y="325884"/>
                    <a:pt x="9818" y="322904"/>
                    <a:pt x="9818" y="322904"/>
                  </a:cubicBezTo>
                  <a:cubicBezTo>
                    <a:pt x="6838" y="319923"/>
                    <a:pt x="6838" y="319923"/>
                    <a:pt x="6838" y="319923"/>
                  </a:cubicBezTo>
                  <a:cubicBezTo>
                    <a:pt x="3857" y="316943"/>
                    <a:pt x="3857" y="313962"/>
                    <a:pt x="3857" y="310982"/>
                  </a:cubicBezTo>
                  <a:cubicBezTo>
                    <a:pt x="3857" y="310982"/>
                    <a:pt x="3857" y="308001"/>
                    <a:pt x="3857" y="308001"/>
                  </a:cubicBezTo>
                  <a:cubicBezTo>
                    <a:pt x="3857" y="305021"/>
                    <a:pt x="3857" y="302040"/>
                    <a:pt x="3857" y="302040"/>
                  </a:cubicBezTo>
                  <a:cubicBezTo>
                    <a:pt x="3857" y="299060"/>
                    <a:pt x="6838" y="299060"/>
                    <a:pt x="6838" y="296080"/>
                  </a:cubicBezTo>
                  <a:cubicBezTo>
                    <a:pt x="9818" y="296080"/>
                    <a:pt x="12799" y="293099"/>
                    <a:pt x="12799" y="293099"/>
                  </a:cubicBezTo>
                  <a:close/>
                  <a:moveTo>
                    <a:pt x="14903" y="148397"/>
                  </a:moveTo>
                  <a:cubicBezTo>
                    <a:pt x="15648" y="148024"/>
                    <a:pt x="16393" y="148024"/>
                    <a:pt x="17883" y="149515"/>
                  </a:cubicBezTo>
                  <a:cubicBezTo>
                    <a:pt x="17883" y="149515"/>
                    <a:pt x="17883" y="149515"/>
                    <a:pt x="20863" y="149515"/>
                  </a:cubicBezTo>
                  <a:cubicBezTo>
                    <a:pt x="23844" y="149515"/>
                    <a:pt x="23844" y="149515"/>
                    <a:pt x="26824" y="152495"/>
                  </a:cubicBezTo>
                  <a:cubicBezTo>
                    <a:pt x="29805" y="152495"/>
                    <a:pt x="29805" y="152495"/>
                    <a:pt x="29805" y="155475"/>
                  </a:cubicBezTo>
                  <a:cubicBezTo>
                    <a:pt x="32785" y="155475"/>
                    <a:pt x="32785" y="158456"/>
                    <a:pt x="32785" y="161436"/>
                  </a:cubicBezTo>
                  <a:cubicBezTo>
                    <a:pt x="32785" y="164417"/>
                    <a:pt x="32785" y="164417"/>
                    <a:pt x="32785" y="167397"/>
                  </a:cubicBezTo>
                  <a:cubicBezTo>
                    <a:pt x="32785" y="167397"/>
                    <a:pt x="32785" y="170378"/>
                    <a:pt x="32785" y="170378"/>
                  </a:cubicBezTo>
                  <a:cubicBezTo>
                    <a:pt x="29805" y="173358"/>
                    <a:pt x="29805" y="176339"/>
                    <a:pt x="26824" y="176339"/>
                  </a:cubicBezTo>
                  <a:cubicBezTo>
                    <a:pt x="26824" y="179319"/>
                    <a:pt x="23844" y="179319"/>
                    <a:pt x="23844" y="179319"/>
                  </a:cubicBezTo>
                  <a:cubicBezTo>
                    <a:pt x="20863" y="179319"/>
                    <a:pt x="17883" y="179319"/>
                    <a:pt x="14903" y="179319"/>
                  </a:cubicBezTo>
                  <a:cubicBezTo>
                    <a:pt x="11922" y="179319"/>
                    <a:pt x="8942" y="179319"/>
                    <a:pt x="5961" y="176339"/>
                  </a:cubicBezTo>
                  <a:cubicBezTo>
                    <a:pt x="5961" y="176339"/>
                    <a:pt x="5961" y="176339"/>
                    <a:pt x="2981" y="173358"/>
                  </a:cubicBezTo>
                  <a:cubicBezTo>
                    <a:pt x="2981" y="170378"/>
                    <a:pt x="0" y="170378"/>
                    <a:pt x="0" y="167397"/>
                  </a:cubicBezTo>
                  <a:cubicBezTo>
                    <a:pt x="0" y="164417"/>
                    <a:pt x="0" y="164417"/>
                    <a:pt x="0" y="161436"/>
                  </a:cubicBezTo>
                  <a:cubicBezTo>
                    <a:pt x="0" y="161436"/>
                    <a:pt x="2981" y="158456"/>
                    <a:pt x="2981" y="155475"/>
                  </a:cubicBezTo>
                  <a:cubicBezTo>
                    <a:pt x="2981" y="155475"/>
                    <a:pt x="5961" y="152495"/>
                    <a:pt x="5961" y="152495"/>
                  </a:cubicBezTo>
                  <a:cubicBezTo>
                    <a:pt x="8942" y="149515"/>
                    <a:pt x="8942" y="149515"/>
                    <a:pt x="11922" y="149515"/>
                  </a:cubicBezTo>
                  <a:cubicBezTo>
                    <a:pt x="13413" y="149515"/>
                    <a:pt x="14158" y="148769"/>
                    <a:pt x="14903" y="148397"/>
                  </a:cubicBezTo>
                  <a:close/>
                  <a:moveTo>
                    <a:pt x="325214" y="127249"/>
                  </a:moveTo>
                  <a:cubicBezTo>
                    <a:pt x="328194" y="127249"/>
                    <a:pt x="331175" y="127249"/>
                    <a:pt x="334155" y="127249"/>
                  </a:cubicBezTo>
                  <a:cubicBezTo>
                    <a:pt x="334155" y="127249"/>
                    <a:pt x="337135" y="127249"/>
                    <a:pt x="337135" y="130230"/>
                  </a:cubicBezTo>
                  <a:cubicBezTo>
                    <a:pt x="340116" y="130230"/>
                    <a:pt x="343096" y="130230"/>
                    <a:pt x="343096" y="133210"/>
                  </a:cubicBezTo>
                  <a:cubicBezTo>
                    <a:pt x="343096" y="133210"/>
                    <a:pt x="343096" y="133210"/>
                    <a:pt x="346077" y="136190"/>
                  </a:cubicBezTo>
                  <a:cubicBezTo>
                    <a:pt x="346077" y="136190"/>
                    <a:pt x="349057" y="139171"/>
                    <a:pt x="349057" y="142151"/>
                  </a:cubicBezTo>
                  <a:cubicBezTo>
                    <a:pt x="349057" y="145132"/>
                    <a:pt x="349057" y="145132"/>
                    <a:pt x="349057" y="145132"/>
                  </a:cubicBezTo>
                  <a:cubicBezTo>
                    <a:pt x="349057" y="148112"/>
                    <a:pt x="346077" y="151093"/>
                    <a:pt x="346077" y="154073"/>
                  </a:cubicBezTo>
                  <a:cubicBezTo>
                    <a:pt x="343096" y="154073"/>
                    <a:pt x="343096" y="157054"/>
                    <a:pt x="343096" y="157054"/>
                  </a:cubicBezTo>
                  <a:cubicBezTo>
                    <a:pt x="340116" y="157054"/>
                    <a:pt x="340116" y="160034"/>
                    <a:pt x="337135" y="160034"/>
                  </a:cubicBezTo>
                  <a:cubicBezTo>
                    <a:pt x="334155" y="160034"/>
                    <a:pt x="334155" y="160034"/>
                    <a:pt x="331175" y="160034"/>
                  </a:cubicBezTo>
                  <a:cubicBezTo>
                    <a:pt x="328194" y="160034"/>
                    <a:pt x="328194" y="160034"/>
                    <a:pt x="325214" y="157054"/>
                  </a:cubicBezTo>
                  <a:cubicBezTo>
                    <a:pt x="322233" y="157054"/>
                    <a:pt x="322233" y="157054"/>
                    <a:pt x="319253" y="154073"/>
                  </a:cubicBezTo>
                  <a:cubicBezTo>
                    <a:pt x="316272" y="151093"/>
                    <a:pt x="316272" y="148112"/>
                    <a:pt x="316272" y="145132"/>
                  </a:cubicBezTo>
                  <a:cubicBezTo>
                    <a:pt x="316272" y="145132"/>
                    <a:pt x="316272" y="142151"/>
                    <a:pt x="316272" y="142151"/>
                  </a:cubicBezTo>
                  <a:cubicBezTo>
                    <a:pt x="316272" y="139171"/>
                    <a:pt x="316272" y="136190"/>
                    <a:pt x="319253" y="133210"/>
                  </a:cubicBezTo>
                  <a:cubicBezTo>
                    <a:pt x="319253" y="133210"/>
                    <a:pt x="319253" y="130230"/>
                    <a:pt x="322233" y="130230"/>
                  </a:cubicBezTo>
                  <a:cubicBezTo>
                    <a:pt x="322233" y="130230"/>
                    <a:pt x="325214" y="127249"/>
                    <a:pt x="325214" y="127249"/>
                  </a:cubicBezTo>
                  <a:close/>
                  <a:moveTo>
                    <a:pt x="189957" y="98322"/>
                  </a:moveTo>
                  <a:cubicBezTo>
                    <a:pt x="193011" y="98322"/>
                    <a:pt x="196064" y="101289"/>
                    <a:pt x="202171" y="101289"/>
                  </a:cubicBezTo>
                  <a:cubicBezTo>
                    <a:pt x="202171" y="104256"/>
                    <a:pt x="205225" y="104256"/>
                    <a:pt x="205225" y="107223"/>
                  </a:cubicBezTo>
                  <a:cubicBezTo>
                    <a:pt x="205225" y="107223"/>
                    <a:pt x="208278" y="110190"/>
                    <a:pt x="208278" y="113157"/>
                  </a:cubicBezTo>
                  <a:cubicBezTo>
                    <a:pt x="208278" y="113157"/>
                    <a:pt x="208278" y="116124"/>
                    <a:pt x="208278" y="119091"/>
                  </a:cubicBezTo>
                  <a:cubicBezTo>
                    <a:pt x="208278" y="119091"/>
                    <a:pt x="205225" y="122058"/>
                    <a:pt x="205225" y="125024"/>
                  </a:cubicBezTo>
                  <a:cubicBezTo>
                    <a:pt x="205225" y="125024"/>
                    <a:pt x="205225" y="125024"/>
                    <a:pt x="202171" y="127991"/>
                  </a:cubicBezTo>
                  <a:cubicBezTo>
                    <a:pt x="199118" y="130958"/>
                    <a:pt x="196064" y="133925"/>
                    <a:pt x="193011" y="133925"/>
                  </a:cubicBezTo>
                  <a:cubicBezTo>
                    <a:pt x="193011" y="133925"/>
                    <a:pt x="189957" y="133925"/>
                    <a:pt x="189957" y="133925"/>
                  </a:cubicBezTo>
                  <a:cubicBezTo>
                    <a:pt x="186904" y="136892"/>
                    <a:pt x="180797" y="133925"/>
                    <a:pt x="177743" y="130958"/>
                  </a:cubicBezTo>
                  <a:cubicBezTo>
                    <a:pt x="177743" y="130958"/>
                    <a:pt x="174690" y="127991"/>
                    <a:pt x="174690" y="127991"/>
                  </a:cubicBezTo>
                  <a:cubicBezTo>
                    <a:pt x="171636" y="125024"/>
                    <a:pt x="171636" y="125024"/>
                    <a:pt x="171636" y="122058"/>
                  </a:cubicBezTo>
                  <a:cubicBezTo>
                    <a:pt x="171636" y="119091"/>
                    <a:pt x="171636" y="116124"/>
                    <a:pt x="171636" y="116124"/>
                  </a:cubicBezTo>
                  <a:cubicBezTo>
                    <a:pt x="171636" y="113157"/>
                    <a:pt x="171636" y="113157"/>
                    <a:pt x="174690" y="110190"/>
                  </a:cubicBezTo>
                  <a:cubicBezTo>
                    <a:pt x="174690" y="107223"/>
                    <a:pt x="177743" y="107223"/>
                    <a:pt x="177743" y="104256"/>
                  </a:cubicBezTo>
                  <a:cubicBezTo>
                    <a:pt x="180797" y="104256"/>
                    <a:pt x="183850" y="101289"/>
                    <a:pt x="183850" y="101289"/>
                  </a:cubicBezTo>
                  <a:cubicBezTo>
                    <a:pt x="186904" y="101289"/>
                    <a:pt x="186904" y="98322"/>
                    <a:pt x="189957" y="98322"/>
                  </a:cubicBezTo>
                  <a:close/>
                  <a:moveTo>
                    <a:pt x="28667" y="5"/>
                  </a:moveTo>
                  <a:cubicBezTo>
                    <a:pt x="32735" y="-87"/>
                    <a:pt x="36755" y="1388"/>
                    <a:pt x="39818" y="5074"/>
                  </a:cubicBezTo>
                  <a:cubicBezTo>
                    <a:pt x="52070" y="22771"/>
                    <a:pt x="27567" y="40468"/>
                    <a:pt x="15315" y="25721"/>
                  </a:cubicBezTo>
                  <a:cubicBezTo>
                    <a:pt x="3829" y="14660"/>
                    <a:pt x="16464" y="282"/>
                    <a:pt x="28667" y="5"/>
                  </a:cubicBezTo>
                  <a:close/>
                </a:path>
              </a:pathLst>
            </a:custGeom>
            <a:solidFill>
              <a:srgbClr val="F4F3E5"/>
            </a:solidFill>
            <a:ln>
              <a:noFill/>
            </a:ln>
          </p:spPr>
          <p:txBody>
            <a:bodyPr anchor="ctr" wrap="square">
              <a:noAutofit/>
            </a:bodyPr>
            <a:p>
              <a:pPr algn="ctr"/>
              <a:endParaRPr>
                <a:cs typeface="+mn-ea"/>
                <a:sym typeface="+mn-lt"/>
              </a:endParaRPr>
            </a:p>
          </p:txBody>
        </p:sp>
        <p:sp>
          <p:nvSpPr>
            <p:cNvPr id="1048723" name="îṡlîďe"/>
            <p:cNvSpPr/>
            <p:nvPr/>
          </p:nvSpPr>
          <p:spPr bwMode="auto">
            <a:xfrm>
              <a:off x="1704950" y="3287279"/>
              <a:ext cx="394609" cy="370839"/>
            </a:xfrm>
            <a:custGeom>
              <a:avLst/>
              <a:gdLst>
                <a:gd name="connsiteX0" fmla="*/ 11922 w 347130"/>
                <a:gd name="connsiteY0" fmla="*/ 295091 h 326220"/>
                <a:gd name="connsiteX1" fmla="*/ 17883 w 347130"/>
                <a:gd name="connsiteY1" fmla="*/ 295091 h 326220"/>
                <a:gd name="connsiteX2" fmla="*/ 20863 w 347130"/>
                <a:gd name="connsiteY2" fmla="*/ 295091 h 326220"/>
                <a:gd name="connsiteX3" fmla="*/ 26824 w 347130"/>
                <a:gd name="connsiteY3" fmla="*/ 298072 h 326220"/>
                <a:gd name="connsiteX4" fmla="*/ 29805 w 347130"/>
                <a:gd name="connsiteY4" fmla="*/ 301052 h 326220"/>
                <a:gd name="connsiteX5" fmla="*/ 32785 w 347130"/>
                <a:gd name="connsiteY5" fmla="*/ 307013 h 326220"/>
                <a:gd name="connsiteX6" fmla="*/ 32785 w 347130"/>
                <a:gd name="connsiteY6" fmla="*/ 312974 h 326220"/>
                <a:gd name="connsiteX7" fmla="*/ 32785 w 347130"/>
                <a:gd name="connsiteY7" fmla="*/ 318935 h 326220"/>
                <a:gd name="connsiteX8" fmla="*/ 26824 w 347130"/>
                <a:gd name="connsiteY8" fmla="*/ 321915 h 326220"/>
                <a:gd name="connsiteX9" fmla="*/ 20863 w 347130"/>
                <a:gd name="connsiteY9" fmla="*/ 324896 h 326220"/>
                <a:gd name="connsiteX10" fmla="*/ 14903 w 347130"/>
                <a:gd name="connsiteY10" fmla="*/ 324896 h 326220"/>
                <a:gd name="connsiteX11" fmla="*/ 5961 w 347130"/>
                <a:gd name="connsiteY11" fmla="*/ 321915 h 326220"/>
                <a:gd name="connsiteX12" fmla="*/ 2981 w 347130"/>
                <a:gd name="connsiteY12" fmla="*/ 318935 h 326220"/>
                <a:gd name="connsiteX13" fmla="*/ 0 w 347130"/>
                <a:gd name="connsiteY13" fmla="*/ 312974 h 326220"/>
                <a:gd name="connsiteX14" fmla="*/ 0 w 347130"/>
                <a:gd name="connsiteY14" fmla="*/ 309993 h 326220"/>
                <a:gd name="connsiteX15" fmla="*/ 2981 w 347130"/>
                <a:gd name="connsiteY15" fmla="*/ 304032 h 326220"/>
                <a:gd name="connsiteX16" fmla="*/ 5961 w 347130"/>
                <a:gd name="connsiteY16" fmla="*/ 298072 h 326220"/>
                <a:gd name="connsiteX17" fmla="*/ 11922 w 347130"/>
                <a:gd name="connsiteY17" fmla="*/ 295091 h 326220"/>
                <a:gd name="connsiteX18" fmla="*/ 17883 w 347130"/>
                <a:gd name="connsiteY18" fmla="*/ 146597 h 326220"/>
                <a:gd name="connsiteX19" fmla="*/ 26824 w 347130"/>
                <a:gd name="connsiteY19" fmla="*/ 149578 h 326220"/>
                <a:gd name="connsiteX20" fmla="*/ 29805 w 347130"/>
                <a:gd name="connsiteY20" fmla="*/ 152558 h 326220"/>
                <a:gd name="connsiteX21" fmla="*/ 32785 w 347130"/>
                <a:gd name="connsiteY21" fmla="*/ 161499 h 326220"/>
                <a:gd name="connsiteX22" fmla="*/ 32785 w 347130"/>
                <a:gd name="connsiteY22" fmla="*/ 164480 h 326220"/>
                <a:gd name="connsiteX23" fmla="*/ 29805 w 347130"/>
                <a:gd name="connsiteY23" fmla="*/ 170441 h 326220"/>
                <a:gd name="connsiteX24" fmla="*/ 26824 w 347130"/>
                <a:gd name="connsiteY24" fmla="*/ 176402 h 326220"/>
                <a:gd name="connsiteX25" fmla="*/ 20863 w 347130"/>
                <a:gd name="connsiteY25" fmla="*/ 179382 h 326220"/>
                <a:gd name="connsiteX26" fmla="*/ 14903 w 347130"/>
                <a:gd name="connsiteY26" fmla="*/ 179382 h 326220"/>
                <a:gd name="connsiteX27" fmla="*/ 5961 w 347130"/>
                <a:gd name="connsiteY27" fmla="*/ 176402 h 326220"/>
                <a:gd name="connsiteX28" fmla="*/ 2981 w 347130"/>
                <a:gd name="connsiteY28" fmla="*/ 173421 h 326220"/>
                <a:gd name="connsiteX29" fmla="*/ 0 w 347130"/>
                <a:gd name="connsiteY29" fmla="*/ 164480 h 326220"/>
                <a:gd name="connsiteX30" fmla="*/ 0 w 347130"/>
                <a:gd name="connsiteY30" fmla="*/ 161499 h 326220"/>
                <a:gd name="connsiteX31" fmla="*/ 2981 w 347130"/>
                <a:gd name="connsiteY31" fmla="*/ 155538 h 326220"/>
                <a:gd name="connsiteX32" fmla="*/ 5961 w 347130"/>
                <a:gd name="connsiteY32" fmla="*/ 149578 h 326220"/>
                <a:gd name="connsiteX33" fmla="*/ 11922 w 347130"/>
                <a:gd name="connsiteY33" fmla="*/ 149578 h 326220"/>
                <a:gd name="connsiteX34" fmla="*/ 17883 w 347130"/>
                <a:gd name="connsiteY34" fmla="*/ 146597 h 326220"/>
                <a:gd name="connsiteX35" fmla="*/ 326267 w 347130"/>
                <a:gd name="connsiteY35" fmla="*/ 129241 h 326220"/>
                <a:gd name="connsiteX36" fmla="*/ 332228 w 347130"/>
                <a:gd name="connsiteY36" fmla="*/ 129241 h 326220"/>
                <a:gd name="connsiteX37" fmla="*/ 338189 w 347130"/>
                <a:gd name="connsiteY37" fmla="*/ 129241 h 326220"/>
                <a:gd name="connsiteX38" fmla="*/ 344150 w 347130"/>
                <a:gd name="connsiteY38" fmla="*/ 135202 h 326220"/>
                <a:gd name="connsiteX39" fmla="*/ 347130 w 347130"/>
                <a:gd name="connsiteY39" fmla="*/ 144143 h 326220"/>
                <a:gd name="connsiteX40" fmla="*/ 347130 w 347130"/>
                <a:gd name="connsiteY40" fmla="*/ 147124 h 326220"/>
                <a:gd name="connsiteX41" fmla="*/ 344150 w 347130"/>
                <a:gd name="connsiteY41" fmla="*/ 156065 h 326220"/>
                <a:gd name="connsiteX42" fmla="*/ 341169 w 347130"/>
                <a:gd name="connsiteY42" fmla="*/ 159046 h 326220"/>
                <a:gd name="connsiteX43" fmla="*/ 338189 w 347130"/>
                <a:gd name="connsiteY43" fmla="*/ 162026 h 326220"/>
                <a:gd name="connsiteX44" fmla="*/ 329248 w 347130"/>
                <a:gd name="connsiteY44" fmla="*/ 162026 h 326220"/>
                <a:gd name="connsiteX45" fmla="*/ 326267 w 347130"/>
                <a:gd name="connsiteY45" fmla="*/ 159046 h 326220"/>
                <a:gd name="connsiteX46" fmla="*/ 320306 w 347130"/>
                <a:gd name="connsiteY46" fmla="*/ 156065 h 326220"/>
                <a:gd name="connsiteX47" fmla="*/ 317326 w 347130"/>
                <a:gd name="connsiteY47" fmla="*/ 153085 h 326220"/>
                <a:gd name="connsiteX48" fmla="*/ 314345 w 347130"/>
                <a:gd name="connsiteY48" fmla="*/ 147124 h 326220"/>
                <a:gd name="connsiteX49" fmla="*/ 314345 w 347130"/>
                <a:gd name="connsiteY49" fmla="*/ 141163 h 326220"/>
                <a:gd name="connsiteX50" fmla="*/ 317326 w 347130"/>
                <a:gd name="connsiteY50" fmla="*/ 135202 h 326220"/>
                <a:gd name="connsiteX51" fmla="*/ 320306 w 347130"/>
                <a:gd name="connsiteY51" fmla="*/ 132222 h 326220"/>
                <a:gd name="connsiteX52" fmla="*/ 326267 w 347130"/>
                <a:gd name="connsiteY52" fmla="*/ 129241 h 326220"/>
                <a:gd name="connsiteX53" fmla="*/ 184542 w 347130"/>
                <a:gd name="connsiteY53" fmla="*/ 98385 h 326220"/>
                <a:gd name="connsiteX54" fmla="*/ 187509 w 347130"/>
                <a:gd name="connsiteY54" fmla="*/ 98385 h 326220"/>
                <a:gd name="connsiteX55" fmla="*/ 199376 w 347130"/>
                <a:gd name="connsiteY55" fmla="*/ 101439 h 326220"/>
                <a:gd name="connsiteX56" fmla="*/ 205310 w 347130"/>
                <a:gd name="connsiteY56" fmla="*/ 107546 h 326220"/>
                <a:gd name="connsiteX57" fmla="*/ 205310 w 347130"/>
                <a:gd name="connsiteY57" fmla="*/ 110599 h 326220"/>
                <a:gd name="connsiteX58" fmla="*/ 205310 w 347130"/>
                <a:gd name="connsiteY58" fmla="*/ 119760 h 326220"/>
                <a:gd name="connsiteX59" fmla="*/ 202343 w 347130"/>
                <a:gd name="connsiteY59" fmla="*/ 122813 h 326220"/>
                <a:gd name="connsiteX60" fmla="*/ 199376 w 347130"/>
                <a:gd name="connsiteY60" fmla="*/ 128920 h 326220"/>
                <a:gd name="connsiteX61" fmla="*/ 193443 w 347130"/>
                <a:gd name="connsiteY61" fmla="*/ 135027 h 326220"/>
                <a:gd name="connsiteX62" fmla="*/ 190476 w 347130"/>
                <a:gd name="connsiteY62" fmla="*/ 135027 h 326220"/>
                <a:gd name="connsiteX63" fmla="*/ 178608 w 347130"/>
                <a:gd name="connsiteY63" fmla="*/ 131974 h 326220"/>
                <a:gd name="connsiteX64" fmla="*/ 172674 w 347130"/>
                <a:gd name="connsiteY64" fmla="*/ 125867 h 326220"/>
                <a:gd name="connsiteX65" fmla="*/ 172674 w 347130"/>
                <a:gd name="connsiteY65" fmla="*/ 122813 h 326220"/>
                <a:gd name="connsiteX66" fmla="*/ 172674 w 347130"/>
                <a:gd name="connsiteY66" fmla="*/ 116706 h 326220"/>
                <a:gd name="connsiteX67" fmla="*/ 175641 w 347130"/>
                <a:gd name="connsiteY67" fmla="*/ 110599 h 326220"/>
                <a:gd name="connsiteX68" fmla="*/ 178608 w 347130"/>
                <a:gd name="connsiteY68" fmla="*/ 104492 h 326220"/>
                <a:gd name="connsiteX69" fmla="*/ 184542 w 347130"/>
                <a:gd name="connsiteY69" fmla="*/ 98385 h 326220"/>
                <a:gd name="connsiteX70" fmla="*/ 26035 w 347130"/>
                <a:gd name="connsiteY70" fmla="*/ 10 h 326220"/>
                <a:gd name="connsiteX71" fmla="*/ 36756 w 347130"/>
                <a:gd name="connsiteY71" fmla="*/ 5705 h 326220"/>
                <a:gd name="connsiteX72" fmla="*/ 12252 w 347130"/>
                <a:gd name="connsiteY72" fmla="*/ 27145 h 326220"/>
                <a:gd name="connsiteX73" fmla="*/ 26035 w 347130"/>
                <a:gd name="connsiteY73" fmla="*/ 10 h 32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47130" h="326220">
                  <a:moveTo>
                    <a:pt x="11922" y="295091"/>
                  </a:moveTo>
                  <a:cubicBezTo>
                    <a:pt x="14903" y="295091"/>
                    <a:pt x="14903" y="295091"/>
                    <a:pt x="17883" y="295091"/>
                  </a:cubicBezTo>
                  <a:cubicBezTo>
                    <a:pt x="17883" y="295091"/>
                    <a:pt x="17883" y="295091"/>
                    <a:pt x="20863" y="295091"/>
                  </a:cubicBezTo>
                  <a:cubicBezTo>
                    <a:pt x="23844" y="295091"/>
                    <a:pt x="23844" y="295091"/>
                    <a:pt x="26824" y="298072"/>
                  </a:cubicBezTo>
                  <a:cubicBezTo>
                    <a:pt x="26824" y="298072"/>
                    <a:pt x="29805" y="298072"/>
                    <a:pt x="29805" y="301052"/>
                  </a:cubicBezTo>
                  <a:cubicBezTo>
                    <a:pt x="32785" y="304032"/>
                    <a:pt x="32785" y="304032"/>
                    <a:pt x="32785" y="307013"/>
                  </a:cubicBezTo>
                  <a:cubicBezTo>
                    <a:pt x="32785" y="309993"/>
                    <a:pt x="32785" y="309993"/>
                    <a:pt x="32785" y="312974"/>
                  </a:cubicBezTo>
                  <a:cubicBezTo>
                    <a:pt x="32785" y="312974"/>
                    <a:pt x="32785" y="315954"/>
                    <a:pt x="32785" y="318935"/>
                  </a:cubicBezTo>
                  <a:cubicBezTo>
                    <a:pt x="29805" y="318935"/>
                    <a:pt x="29805" y="321915"/>
                    <a:pt x="26824" y="321915"/>
                  </a:cubicBezTo>
                  <a:cubicBezTo>
                    <a:pt x="26824" y="324896"/>
                    <a:pt x="23844" y="324896"/>
                    <a:pt x="20863" y="324896"/>
                  </a:cubicBezTo>
                  <a:cubicBezTo>
                    <a:pt x="20863" y="324896"/>
                    <a:pt x="17883" y="327876"/>
                    <a:pt x="14903" y="324896"/>
                  </a:cubicBezTo>
                  <a:cubicBezTo>
                    <a:pt x="11922" y="324896"/>
                    <a:pt x="8942" y="324896"/>
                    <a:pt x="5961" y="321915"/>
                  </a:cubicBezTo>
                  <a:cubicBezTo>
                    <a:pt x="5961" y="321915"/>
                    <a:pt x="5961" y="321915"/>
                    <a:pt x="2981" y="318935"/>
                  </a:cubicBezTo>
                  <a:cubicBezTo>
                    <a:pt x="2981" y="318935"/>
                    <a:pt x="0" y="315954"/>
                    <a:pt x="0" y="312974"/>
                  </a:cubicBezTo>
                  <a:cubicBezTo>
                    <a:pt x="0" y="309993"/>
                    <a:pt x="0" y="309993"/>
                    <a:pt x="0" y="309993"/>
                  </a:cubicBezTo>
                  <a:cubicBezTo>
                    <a:pt x="0" y="307013"/>
                    <a:pt x="0" y="304032"/>
                    <a:pt x="2981" y="304032"/>
                  </a:cubicBezTo>
                  <a:cubicBezTo>
                    <a:pt x="2981" y="301052"/>
                    <a:pt x="5961" y="298072"/>
                    <a:pt x="5961" y="298072"/>
                  </a:cubicBezTo>
                  <a:cubicBezTo>
                    <a:pt x="8942" y="295091"/>
                    <a:pt x="8942" y="295091"/>
                    <a:pt x="11922" y="295091"/>
                  </a:cubicBezTo>
                  <a:close/>
                  <a:moveTo>
                    <a:pt x="17883" y="146597"/>
                  </a:moveTo>
                  <a:cubicBezTo>
                    <a:pt x="20863" y="146597"/>
                    <a:pt x="23844" y="149578"/>
                    <a:pt x="26824" y="149578"/>
                  </a:cubicBezTo>
                  <a:cubicBezTo>
                    <a:pt x="26824" y="152558"/>
                    <a:pt x="29805" y="152558"/>
                    <a:pt x="29805" y="152558"/>
                  </a:cubicBezTo>
                  <a:cubicBezTo>
                    <a:pt x="29805" y="155538"/>
                    <a:pt x="32785" y="158519"/>
                    <a:pt x="32785" y="161499"/>
                  </a:cubicBezTo>
                  <a:cubicBezTo>
                    <a:pt x="32785" y="161499"/>
                    <a:pt x="32785" y="164480"/>
                    <a:pt x="32785" y="164480"/>
                  </a:cubicBezTo>
                  <a:cubicBezTo>
                    <a:pt x="32785" y="167460"/>
                    <a:pt x="32785" y="170441"/>
                    <a:pt x="29805" y="170441"/>
                  </a:cubicBezTo>
                  <a:cubicBezTo>
                    <a:pt x="29805" y="173421"/>
                    <a:pt x="29805" y="173421"/>
                    <a:pt x="26824" y="176402"/>
                  </a:cubicBezTo>
                  <a:cubicBezTo>
                    <a:pt x="23844" y="176402"/>
                    <a:pt x="23844" y="179382"/>
                    <a:pt x="20863" y="179382"/>
                  </a:cubicBezTo>
                  <a:cubicBezTo>
                    <a:pt x="20863" y="179382"/>
                    <a:pt x="17883" y="179382"/>
                    <a:pt x="14903" y="179382"/>
                  </a:cubicBezTo>
                  <a:cubicBezTo>
                    <a:pt x="11922" y="179382"/>
                    <a:pt x="8942" y="176402"/>
                    <a:pt x="5961" y="176402"/>
                  </a:cubicBezTo>
                  <a:cubicBezTo>
                    <a:pt x="5961" y="176402"/>
                    <a:pt x="2981" y="173421"/>
                    <a:pt x="2981" y="173421"/>
                  </a:cubicBezTo>
                  <a:cubicBezTo>
                    <a:pt x="0" y="170441"/>
                    <a:pt x="0" y="167460"/>
                    <a:pt x="0" y="164480"/>
                  </a:cubicBezTo>
                  <a:cubicBezTo>
                    <a:pt x="0" y="164480"/>
                    <a:pt x="0" y="161499"/>
                    <a:pt x="0" y="161499"/>
                  </a:cubicBezTo>
                  <a:cubicBezTo>
                    <a:pt x="0" y="158519"/>
                    <a:pt x="0" y="158519"/>
                    <a:pt x="2981" y="155538"/>
                  </a:cubicBezTo>
                  <a:cubicBezTo>
                    <a:pt x="2981" y="152558"/>
                    <a:pt x="2981" y="152558"/>
                    <a:pt x="5961" y="149578"/>
                  </a:cubicBezTo>
                  <a:cubicBezTo>
                    <a:pt x="5961" y="149578"/>
                    <a:pt x="8942" y="149578"/>
                    <a:pt x="11922" y="149578"/>
                  </a:cubicBezTo>
                  <a:cubicBezTo>
                    <a:pt x="11922" y="146597"/>
                    <a:pt x="14903" y="146597"/>
                    <a:pt x="17883" y="146597"/>
                  </a:cubicBezTo>
                  <a:close/>
                  <a:moveTo>
                    <a:pt x="326267" y="129241"/>
                  </a:moveTo>
                  <a:cubicBezTo>
                    <a:pt x="329248" y="129241"/>
                    <a:pt x="329248" y="129241"/>
                    <a:pt x="332228" y="129241"/>
                  </a:cubicBezTo>
                  <a:cubicBezTo>
                    <a:pt x="335208" y="129241"/>
                    <a:pt x="338189" y="129241"/>
                    <a:pt x="338189" y="129241"/>
                  </a:cubicBezTo>
                  <a:cubicBezTo>
                    <a:pt x="341169" y="132222"/>
                    <a:pt x="341169" y="132222"/>
                    <a:pt x="344150" y="135202"/>
                  </a:cubicBezTo>
                  <a:cubicBezTo>
                    <a:pt x="347130" y="138182"/>
                    <a:pt x="347130" y="141163"/>
                    <a:pt x="347130" y="144143"/>
                  </a:cubicBezTo>
                  <a:cubicBezTo>
                    <a:pt x="347130" y="144143"/>
                    <a:pt x="347130" y="147124"/>
                    <a:pt x="347130" y="147124"/>
                  </a:cubicBezTo>
                  <a:cubicBezTo>
                    <a:pt x="347130" y="150104"/>
                    <a:pt x="347130" y="153085"/>
                    <a:pt x="344150" y="156065"/>
                  </a:cubicBezTo>
                  <a:cubicBezTo>
                    <a:pt x="344150" y="156065"/>
                    <a:pt x="344150" y="156065"/>
                    <a:pt x="341169" y="159046"/>
                  </a:cubicBezTo>
                  <a:cubicBezTo>
                    <a:pt x="341169" y="159046"/>
                    <a:pt x="338189" y="159046"/>
                    <a:pt x="338189" y="162026"/>
                  </a:cubicBezTo>
                  <a:cubicBezTo>
                    <a:pt x="335208" y="162026"/>
                    <a:pt x="332228" y="162026"/>
                    <a:pt x="329248" y="162026"/>
                  </a:cubicBezTo>
                  <a:cubicBezTo>
                    <a:pt x="329248" y="162026"/>
                    <a:pt x="326267" y="162026"/>
                    <a:pt x="326267" y="159046"/>
                  </a:cubicBezTo>
                  <a:cubicBezTo>
                    <a:pt x="323287" y="159046"/>
                    <a:pt x="320306" y="156065"/>
                    <a:pt x="320306" y="156065"/>
                  </a:cubicBezTo>
                  <a:cubicBezTo>
                    <a:pt x="320306" y="156065"/>
                    <a:pt x="320306" y="156065"/>
                    <a:pt x="317326" y="153085"/>
                  </a:cubicBezTo>
                  <a:cubicBezTo>
                    <a:pt x="317326" y="153085"/>
                    <a:pt x="314345" y="150104"/>
                    <a:pt x="314345" y="147124"/>
                  </a:cubicBezTo>
                  <a:cubicBezTo>
                    <a:pt x="314345" y="144143"/>
                    <a:pt x="314345" y="144143"/>
                    <a:pt x="314345" y="141163"/>
                  </a:cubicBezTo>
                  <a:cubicBezTo>
                    <a:pt x="314345" y="138182"/>
                    <a:pt x="317326" y="138182"/>
                    <a:pt x="317326" y="135202"/>
                  </a:cubicBezTo>
                  <a:cubicBezTo>
                    <a:pt x="320306" y="132222"/>
                    <a:pt x="320306" y="132222"/>
                    <a:pt x="320306" y="132222"/>
                  </a:cubicBezTo>
                  <a:cubicBezTo>
                    <a:pt x="323287" y="129241"/>
                    <a:pt x="323287" y="129241"/>
                    <a:pt x="326267" y="129241"/>
                  </a:cubicBezTo>
                  <a:close/>
                  <a:moveTo>
                    <a:pt x="184542" y="98385"/>
                  </a:moveTo>
                  <a:cubicBezTo>
                    <a:pt x="184542" y="98385"/>
                    <a:pt x="187509" y="98385"/>
                    <a:pt x="187509" y="98385"/>
                  </a:cubicBezTo>
                  <a:cubicBezTo>
                    <a:pt x="193443" y="98385"/>
                    <a:pt x="196410" y="98385"/>
                    <a:pt x="199376" y="101439"/>
                  </a:cubicBezTo>
                  <a:cubicBezTo>
                    <a:pt x="202343" y="101439"/>
                    <a:pt x="202343" y="104492"/>
                    <a:pt x="205310" y="107546"/>
                  </a:cubicBezTo>
                  <a:cubicBezTo>
                    <a:pt x="205310" y="107546"/>
                    <a:pt x="205310" y="110599"/>
                    <a:pt x="205310" y="110599"/>
                  </a:cubicBezTo>
                  <a:cubicBezTo>
                    <a:pt x="208277" y="113653"/>
                    <a:pt x="205310" y="116706"/>
                    <a:pt x="205310" y="119760"/>
                  </a:cubicBezTo>
                  <a:cubicBezTo>
                    <a:pt x="205310" y="119760"/>
                    <a:pt x="205310" y="122813"/>
                    <a:pt x="202343" y="122813"/>
                  </a:cubicBezTo>
                  <a:cubicBezTo>
                    <a:pt x="202343" y="122813"/>
                    <a:pt x="202343" y="122813"/>
                    <a:pt x="199376" y="128920"/>
                  </a:cubicBezTo>
                  <a:cubicBezTo>
                    <a:pt x="199376" y="131974"/>
                    <a:pt x="196410" y="131974"/>
                    <a:pt x="193443" y="135027"/>
                  </a:cubicBezTo>
                  <a:cubicBezTo>
                    <a:pt x="193443" y="135027"/>
                    <a:pt x="190476" y="135027"/>
                    <a:pt x="190476" y="135027"/>
                  </a:cubicBezTo>
                  <a:cubicBezTo>
                    <a:pt x="184542" y="135027"/>
                    <a:pt x="181575" y="135027"/>
                    <a:pt x="178608" y="131974"/>
                  </a:cubicBezTo>
                  <a:cubicBezTo>
                    <a:pt x="175641" y="131974"/>
                    <a:pt x="175641" y="128920"/>
                    <a:pt x="172674" y="125867"/>
                  </a:cubicBezTo>
                  <a:cubicBezTo>
                    <a:pt x="172674" y="125867"/>
                    <a:pt x="172674" y="122813"/>
                    <a:pt x="172674" y="122813"/>
                  </a:cubicBezTo>
                  <a:cubicBezTo>
                    <a:pt x="169707" y="119760"/>
                    <a:pt x="172674" y="116706"/>
                    <a:pt x="172674" y="116706"/>
                  </a:cubicBezTo>
                  <a:cubicBezTo>
                    <a:pt x="172674" y="113653"/>
                    <a:pt x="172674" y="110599"/>
                    <a:pt x="175641" y="110599"/>
                  </a:cubicBezTo>
                  <a:cubicBezTo>
                    <a:pt x="175641" y="107546"/>
                    <a:pt x="175641" y="107546"/>
                    <a:pt x="178608" y="104492"/>
                  </a:cubicBezTo>
                  <a:cubicBezTo>
                    <a:pt x="178608" y="101439"/>
                    <a:pt x="181575" y="101439"/>
                    <a:pt x="184542" y="98385"/>
                  </a:cubicBezTo>
                  <a:close/>
                  <a:moveTo>
                    <a:pt x="26035" y="10"/>
                  </a:moveTo>
                  <a:cubicBezTo>
                    <a:pt x="29864" y="153"/>
                    <a:pt x="33693" y="1876"/>
                    <a:pt x="36756" y="5705"/>
                  </a:cubicBezTo>
                  <a:cubicBezTo>
                    <a:pt x="52070" y="21020"/>
                    <a:pt x="24504" y="42460"/>
                    <a:pt x="12252" y="27145"/>
                  </a:cubicBezTo>
                  <a:cubicBezTo>
                    <a:pt x="3063" y="13362"/>
                    <a:pt x="14549" y="-421"/>
                    <a:pt x="26035" y="10"/>
                  </a:cubicBezTo>
                  <a:close/>
                </a:path>
              </a:pathLst>
            </a:custGeom>
            <a:solidFill>
              <a:srgbClr val="F4F3E5"/>
            </a:solidFill>
            <a:ln>
              <a:noFill/>
            </a:ln>
          </p:spPr>
          <p:txBody>
            <a:bodyPr anchor="ctr" wrap="square">
              <a:noAutofit/>
            </a:bodyPr>
            <a:p>
              <a:pPr algn="ctr"/>
              <a:endParaRPr>
                <a:cs typeface="+mn-ea"/>
                <a:sym typeface="+mn-lt"/>
              </a:endParaRPr>
            </a:p>
          </p:txBody>
        </p:sp>
        <p:sp>
          <p:nvSpPr>
            <p:cNvPr id="1048724" name="îŝḻîḓe"/>
            <p:cNvSpPr/>
            <p:nvPr/>
          </p:nvSpPr>
          <p:spPr bwMode="auto">
            <a:xfrm>
              <a:off x="3042864" y="4968781"/>
              <a:ext cx="358900" cy="352954"/>
            </a:xfrm>
            <a:custGeom>
              <a:avLst/>
              <a:gdLst>
                <a:gd name="connsiteX0" fmla="*/ 150830 w 315717"/>
                <a:gd name="connsiteY0" fmla="*/ 279631 h 310487"/>
                <a:gd name="connsiteX1" fmla="*/ 156615 w 315717"/>
                <a:gd name="connsiteY1" fmla="*/ 279631 h 310487"/>
                <a:gd name="connsiteX2" fmla="*/ 159508 w 315717"/>
                <a:gd name="connsiteY2" fmla="*/ 279631 h 310487"/>
                <a:gd name="connsiteX3" fmla="*/ 168186 w 315717"/>
                <a:gd name="connsiteY3" fmla="*/ 282717 h 310487"/>
                <a:gd name="connsiteX4" fmla="*/ 168186 w 315717"/>
                <a:gd name="connsiteY4" fmla="*/ 285802 h 310487"/>
                <a:gd name="connsiteX5" fmla="*/ 171079 w 315717"/>
                <a:gd name="connsiteY5" fmla="*/ 291974 h 310487"/>
                <a:gd name="connsiteX6" fmla="*/ 171079 w 315717"/>
                <a:gd name="connsiteY6" fmla="*/ 298145 h 310487"/>
                <a:gd name="connsiteX7" fmla="*/ 168186 w 315717"/>
                <a:gd name="connsiteY7" fmla="*/ 304316 h 310487"/>
                <a:gd name="connsiteX8" fmla="*/ 162401 w 315717"/>
                <a:gd name="connsiteY8" fmla="*/ 307402 h 310487"/>
                <a:gd name="connsiteX9" fmla="*/ 156615 w 315717"/>
                <a:gd name="connsiteY9" fmla="*/ 310487 h 310487"/>
                <a:gd name="connsiteX10" fmla="*/ 150830 w 315717"/>
                <a:gd name="connsiteY10" fmla="*/ 307402 h 310487"/>
                <a:gd name="connsiteX11" fmla="*/ 145044 w 315717"/>
                <a:gd name="connsiteY11" fmla="*/ 304316 h 310487"/>
                <a:gd name="connsiteX12" fmla="*/ 145044 w 315717"/>
                <a:gd name="connsiteY12" fmla="*/ 301230 h 310487"/>
                <a:gd name="connsiteX13" fmla="*/ 142151 w 315717"/>
                <a:gd name="connsiteY13" fmla="*/ 295059 h 310487"/>
                <a:gd name="connsiteX14" fmla="*/ 142151 w 315717"/>
                <a:gd name="connsiteY14" fmla="*/ 291974 h 310487"/>
                <a:gd name="connsiteX15" fmla="*/ 145044 w 315717"/>
                <a:gd name="connsiteY15" fmla="*/ 285802 h 310487"/>
                <a:gd name="connsiteX16" fmla="*/ 147937 w 315717"/>
                <a:gd name="connsiteY16" fmla="*/ 282717 h 310487"/>
                <a:gd name="connsiteX17" fmla="*/ 150830 w 315717"/>
                <a:gd name="connsiteY17" fmla="*/ 279631 h 310487"/>
                <a:gd name="connsiteX18" fmla="*/ 75620 w 315717"/>
                <a:gd name="connsiteY18" fmla="*/ 175492 h 310487"/>
                <a:gd name="connsiteX19" fmla="*/ 81405 w 315717"/>
                <a:gd name="connsiteY19" fmla="*/ 175492 h 310487"/>
                <a:gd name="connsiteX20" fmla="*/ 87191 w 315717"/>
                <a:gd name="connsiteY20" fmla="*/ 175492 h 310487"/>
                <a:gd name="connsiteX21" fmla="*/ 92976 w 315717"/>
                <a:gd name="connsiteY21" fmla="*/ 178492 h 310487"/>
                <a:gd name="connsiteX22" fmla="*/ 92976 w 315717"/>
                <a:gd name="connsiteY22" fmla="*/ 181492 h 310487"/>
                <a:gd name="connsiteX23" fmla="*/ 95869 w 315717"/>
                <a:gd name="connsiteY23" fmla="*/ 187492 h 310487"/>
                <a:gd name="connsiteX24" fmla="*/ 95869 w 315717"/>
                <a:gd name="connsiteY24" fmla="*/ 193492 h 310487"/>
                <a:gd name="connsiteX25" fmla="*/ 92976 w 315717"/>
                <a:gd name="connsiteY25" fmla="*/ 196491 h 310487"/>
                <a:gd name="connsiteX26" fmla="*/ 90084 w 315717"/>
                <a:gd name="connsiteY26" fmla="*/ 199491 h 310487"/>
                <a:gd name="connsiteX27" fmla="*/ 87191 w 315717"/>
                <a:gd name="connsiteY27" fmla="*/ 202491 h 310487"/>
                <a:gd name="connsiteX28" fmla="*/ 81405 w 315717"/>
                <a:gd name="connsiteY28" fmla="*/ 202491 h 310487"/>
                <a:gd name="connsiteX29" fmla="*/ 78512 w 315717"/>
                <a:gd name="connsiteY29" fmla="*/ 202491 h 310487"/>
                <a:gd name="connsiteX30" fmla="*/ 69834 w 315717"/>
                <a:gd name="connsiteY30" fmla="*/ 199491 h 310487"/>
                <a:gd name="connsiteX31" fmla="*/ 69834 w 315717"/>
                <a:gd name="connsiteY31" fmla="*/ 196491 h 310487"/>
                <a:gd name="connsiteX32" fmla="*/ 66941 w 315717"/>
                <a:gd name="connsiteY32" fmla="*/ 190492 h 310487"/>
                <a:gd name="connsiteX33" fmla="*/ 66941 w 315717"/>
                <a:gd name="connsiteY33" fmla="*/ 184492 h 310487"/>
                <a:gd name="connsiteX34" fmla="*/ 69834 w 315717"/>
                <a:gd name="connsiteY34" fmla="*/ 181492 h 310487"/>
                <a:gd name="connsiteX35" fmla="*/ 75620 w 315717"/>
                <a:gd name="connsiteY35" fmla="*/ 175492 h 310487"/>
                <a:gd name="connsiteX36" fmla="*/ 19004 w 315717"/>
                <a:gd name="connsiteY36" fmla="*/ 60909 h 310487"/>
                <a:gd name="connsiteX37" fmla="*/ 9912 w 315717"/>
                <a:gd name="connsiteY37" fmla="*/ 88390 h 310487"/>
                <a:gd name="connsiteX38" fmla="*/ 19004 w 315717"/>
                <a:gd name="connsiteY38" fmla="*/ 60909 h 310487"/>
                <a:gd name="connsiteX39" fmla="*/ 187664 w 315717"/>
                <a:gd name="connsiteY39" fmla="*/ 50120 h 310487"/>
                <a:gd name="connsiteX40" fmla="*/ 190749 w 315717"/>
                <a:gd name="connsiteY40" fmla="*/ 51265 h 310487"/>
                <a:gd name="connsiteX41" fmla="*/ 193835 w 315717"/>
                <a:gd name="connsiteY41" fmla="*/ 54319 h 310487"/>
                <a:gd name="connsiteX42" fmla="*/ 196921 w 315717"/>
                <a:gd name="connsiteY42" fmla="*/ 60426 h 310487"/>
                <a:gd name="connsiteX43" fmla="*/ 200006 w 315717"/>
                <a:gd name="connsiteY43" fmla="*/ 63480 h 310487"/>
                <a:gd name="connsiteX44" fmla="*/ 200006 w 315717"/>
                <a:gd name="connsiteY44" fmla="*/ 69587 h 310487"/>
                <a:gd name="connsiteX45" fmla="*/ 196921 w 315717"/>
                <a:gd name="connsiteY45" fmla="*/ 75694 h 310487"/>
                <a:gd name="connsiteX46" fmla="*/ 193835 w 315717"/>
                <a:gd name="connsiteY46" fmla="*/ 78747 h 310487"/>
                <a:gd name="connsiteX47" fmla="*/ 184578 w 315717"/>
                <a:gd name="connsiteY47" fmla="*/ 84854 h 310487"/>
                <a:gd name="connsiteX48" fmla="*/ 178407 w 315717"/>
                <a:gd name="connsiteY48" fmla="*/ 81801 h 310487"/>
                <a:gd name="connsiteX49" fmla="*/ 172236 w 315717"/>
                <a:gd name="connsiteY49" fmla="*/ 78747 h 310487"/>
                <a:gd name="connsiteX50" fmla="*/ 169150 w 315717"/>
                <a:gd name="connsiteY50" fmla="*/ 75694 h 310487"/>
                <a:gd name="connsiteX51" fmla="*/ 169150 w 315717"/>
                <a:gd name="connsiteY51" fmla="*/ 69587 h 310487"/>
                <a:gd name="connsiteX52" fmla="*/ 169150 w 315717"/>
                <a:gd name="connsiteY52" fmla="*/ 63480 h 310487"/>
                <a:gd name="connsiteX53" fmla="*/ 172236 w 315717"/>
                <a:gd name="connsiteY53" fmla="*/ 57372 h 310487"/>
                <a:gd name="connsiteX54" fmla="*/ 175321 w 315717"/>
                <a:gd name="connsiteY54" fmla="*/ 54319 h 310487"/>
                <a:gd name="connsiteX55" fmla="*/ 184578 w 315717"/>
                <a:gd name="connsiteY55" fmla="*/ 51265 h 310487"/>
                <a:gd name="connsiteX56" fmla="*/ 187664 w 315717"/>
                <a:gd name="connsiteY56" fmla="*/ 50120 h 310487"/>
                <a:gd name="connsiteX57" fmla="*/ 298360 w 315717"/>
                <a:gd name="connsiteY57" fmla="*/ 0 h 310487"/>
                <a:gd name="connsiteX58" fmla="*/ 304146 w 315717"/>
                <a:gd name="connsiteY58" fmla="*/ 0 h 310487"/>
                <a:gd name="connsiteX59" fmla="*/ 307039 w 315717"/>
                <a:gd name="connsiteY59" fmla="*/ 0 h 310487"/>
                <a:gd name="connsiteX60" fmla="*/ 312824 w 315717"/>
                <a:gd name="connsiteY60" fmla="*/ 6171 h 310487"/>
                <a:gd name="connsiteX61" fmla="*/ 315717 w 315717"/>
                <a:gd name="connsiteY61" fmla="*/ 9257 h 310487"/>
                <a:gd name="connsiteX62" fmla="*/ 315717 w 315717"/>
                <a:gd name="connsiteY62" fmla="*/ 15428 h 310487"/>
                <a:gd name="connsiteX63" fmla="*/ 315717 w 315717"/>
                <a:gd name="connsiteY63" fmla="*/ 18513 h 310487"/>
                <a:gd name="connsiteX64" fmla="*/ 312824 w 315717"/>
                <a:gd name="connsiteY64" fmla="*/ 24685 h 310487"/>
                <a:gd name="connsiteX65" fmla="*/ 309932 w 315717"/>
                <a:gd name="connsiteY65" fmla="*/ 27770 h 310487"/>
                <a:gd name="connsiteX66" fmla="*/ 304146 w 315717"/>
                <a:gd name="connsiteY66" fmla="*/ 30856 h 310487"/>
                <a:gd name="connsiteX67" fmla="*/ 298360 w 315717"/>
                <a:gd name="connsiteY67" fmla="*/ 30856 h 310487"/>
                <a:gd name="connsiteX68" fmla="*/ 298360 w 315717"/>
                <a:gd name="connsiteY68" fmla="*/ 27770 h 310487"/>
                <a:gd name="connsiteX69" fmla="*/ 289682 w 315717"/>
                <a:gd name="connsiteY69" fmla="*/ 24685 h 310487"/>
                <a:gd name="connsiteX70" fmla="*/ 289682 w 315717"/>
                <a:gd name="connsiteY70" fmla="*/ 21599 h 310487"/>
                <a:gd name="connsiteX71" fmla="*/ 286789 w 315717"/>
                <a:gd name="connsiteY71" fmla="*/ 15428 h 310487"/>
                <a:gd name="connsiteX72" fmla="*/ 286789 w 315717"/>
                <a:gd name="connsiteY72" fmla="*/ 9257 h 310487"/>
                <a:gd name="connsiteX73" fmla="*/ 289682 w 315717"/>
                <a:gd name="connsiteY73" fmla="*/ 6171 h 310487"/>
                <a:gd name="connsiteX74" fmla="*/ 295468 w 315717"/>
                <a:gd name="connsiteY74" fmla="*/ 3085 h 310487"/>
                <a:gd name="connsiteX75" fmla="*/ 298360 w 315717"/>
                <a:gd name="connsiteY75" fmla="*/ 0 h 31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15717" h="310487">
                  <a:moveTo>
                    <a:pt x="150830" y="279631"/>
                  </a:moveTo>
                  <a:cubicBezTo>
                    <a:pt x="153722" y="279631"/>
                    <a:pt x="153722" y="279631"/>
                    <a:pt x="156615" y="279631"/>
                  </a:cubicBezTo>
                  <a:cubicBezTo>
                    <a:pt x="159508" y="279631"/>
                    <a:pt x="159508" y="279631"/>
                    <a:pt x="159508" y="279631"/>
                  </a:cubicBezTo>
                  <a:cubicBezTo>
                    <a:pt x="162401" y="279631"/>
                    <a:pt x="165294" y="282717"/>
                    <a:pt x="168186" y="282717"/>
                  </a:cubicBezTo>
                  <a:cubicBezTo>
                    <a:pt x="168186" y="285802"/>
                    <a:pt x="168186" y="285802"/>
                    <a:pt x="168186" y="285802"/>
                  </a:cubicBezTo>
                  <a:cubicBezTo>
                    <a:pt x="171079" y="288888"/>
                    <a:pt x="171079" y="291974"/>
                    <a:pt x="171079" y="291974"/>
                  </a:cubicBezTo>
                  <a:cubicBezTo>
                    <a:pt x="171079" y="295059"/>
                    <a:pt x="171079" y="295059"/>
                    <a:pt x="171079" y="298145"/>
                  </a:cubicBezTo>
                  <a:cubicBezTo>
                    <a:pt x="171079" y="301230"/>
                    <a:pt x="168186" y="301230"/>
                    <a:pt x="168186" y="304316"/>
                  </a:cubicBezTo>
                  <a:cubicBezTo>
                    <a:pt x="165294" y="304316"/>
                    <a:pt x="165294" y="307402"/>
                    <a:pt x="162401" y="307402"/>
                  </a:cubicBezTo>
                  <a:cubicBezTo>
                    <a:pt x="159508" y="307402"/>
                    <a:pt x="156615" y="310487"/>
                    <a:pt x="156615" y="310487"/>
                  </a:cubicBezTo>
                  <a:cubicBezTo>
                    <a:pt x="153722" y="310487"/>
                    <a:pt x="153722" y="307402"/>
                    <a:pt x="150830" y="307402"/>
                  </a:cubicBezTo>
                  <a:cubicBezTo>
                    <a:pt x="150830" y="307402"/>
                    <a:pt x="147937" y="307402"/>
                    <a:pt x="145044" y="304316"/>
                  </a:cubicBezTo>
                  <a:cubicBezTo>
                    <a:pt x="145044" y="304316"/>
                    <a:pt x="145044" y="301230"/>
                    <a:pt x="145044" y="301230"/>
                  </a:cubicBezTo>
                  <a:cubicBezTo>
                    <a:pt x="142151" y="301230"/>
                    <a:pt x="142151" y="298145"/>
                    <a:pt x="142151" y="295059"/>
                  </a:cubicBezTo>
                  <a:cubicBezTo>
                    <a:pt x="142151" y="295059"/>
                    <a:pt x="142151" y="291974"/>
                    <a:pt x="142151" y="291974"/>
                  </a:cubicBezTo>
                  <a:cubicBezTo>
                    <a:pt x="142151" y="288888"/>
                    <a:pt x="145044" y="285802"/>
                    <a:pt x="145044" y="285802"/>
                  </a:cubicBezTo>
                  <a:cubicBezTo>
                    <a:pt x="145044" y="282717"/>
                    <a:pt x="147937" y="282717"/>
                    <a:pt x="147937" y="282717"/>
                  </a:cubicBezTo>
                  <a:cubicBezTo>
                    <a:pt x="150830" y="282717"/>
                    <a:pt x="150830" y="282717"/>
                    <a:pt x="150830" y="279631"/>
                  </a:cubicBezTo>
                  <a:close/>
                  <a:moveTo>
                    <a:pt x="75620" y="175492"/>
                  </a:moveTo>
                  <a:cubicBezTo>
                    <a:pt x="78512" y="175492"/>
                    <a:pt x="81405" y="175492"/>
                    <a:pt x="81405" y="175492"/>
                  </a:cubicBezTo>
                  <a:cubicBezTo>
                    <a:pt x="84298" y="175492"/>
                    <a:pt x="84298" y="175492"/>
                    <a:pt x="87191" y="175492"/>
                  </a:cubicBezTo>
                  <a:cubicBezTo>
                    <a:pt x="87191" y="175492"/>
                    <a:pt x="90084" y="175492"/>
                    <a:pt x="92976" y="178492"/>
                  </a:cubicBezTo>
                  <a:cubicBezTo>
                    <a:pt x="92976" y="178492"/>
                    <a:pt x="92976" y="181492"/>
                    <a:pt x="92976" y="181492"/>
                  </a:cubicBezTo>
                  <a:cubicBezTo>
                    <a:pt x="95869" y="184492"/>
                    <a:pt x="95869" y="184492"/>
                    <a:pt x="95869" y="187492"/>
                  </a:cubicBezTo>
                  <a:cubicBezTo>
                    <a:pt x="95869" y="187492"/>
                    <a:pt x="95869" y="190492"/>
                    <a:pt x="95869" y="193492"/>
                  </a:cubicBezTo>
                  <a:cubicBezTo>
                    <a:pt x="95869" y="193492"/>
                    <a:pt x="92976" y="196491"/>
                    <a:pt x="92976" y="196491"/>
                  </a:cubicBezTo>
                  <a:cubicBezTo>
                    <a:pt x="92976" y="199491"/>
                    <a:pt x="90084" y="199491"/>
                    <a:pt x="90084" y="199491"/>
                  </a:cubicBezTo>
                  <a:cubicBezTo>
                    <a:pt x="87191" y="202491"/>
                    <a:pt x="87191" y="202491"/>
                    <a:pt x="87191" y="202491"/>
                  </a:cubicBezTo>
                  <a:cubicBezTo>
                    <a:pt x="84298" y="202491"/>
                    <a:pt x="84298" y="202491"/>
                    <a:pt x="81405" y="202491"/>
                  </a:cubicBezTo>
                  <a:cubicBezTo>
                    <a:pt x="78512" y="202491"/>
                    <a:pt x="78512" y="202491"/>
                    <a:pt x="78512" y="202491"/>
                  </a:cubicBezTo>
                  <a:cubicBezTo>
                    <a:pt x="75620" y="202491"/>
                    <a:pt x="72727" y="199491"/>
                    <a:pt x="69834" y="199491"/>
                  </a:cubicBezTo>
                  <a:cubicBezTo>
                    <a:pt x="69834" y="196491"/>
                    <a:pt x="69834" y="196491"/>
                    <a:pt x="69834" y="196491"/>
                  </a:cubicBezTo>
                  <a:cubicBezTo>
                    <a:pt x="66941" y="193492"/>
                    <a:pt x="66941" y="193492"/>
                    <a:pt x="66941" y="190492"/>
                  </a:cubicBezTo>
                  <a:cubicBezTo>
                    <a:pt x="66941" y="187492"/>
                    <a:pt x="66941" y="187492"/>
                    <a:pt x="66941" y="184492"/>
                  </a:cubicBezTo>
                  <a:cubicBezTo>
                    <a:pt x="69834" y="184492"/>
                    <a:pt x="69834" y="181492"/>
                    <a:pt x="69834" y="181492"/>
                  </a:cubicBezTo>
                  <a:cubicBezTo>
                    <a:pt x="72727" y="178492"/>
                    <a:pt x="72727" y="178492"/>
                    <a:pt x="75620" y="175492"/>
                  </a:cubicBezTo>
                  <a:close/>
                  <a:moveTo>
                    <a:pt x="19004" y="60909"/>
                  </a:moveTo>
                  <a:cubicBezTo>
                    <a:pt x="34156" y="67016"/>
                    <a:pt x="28095" y="94497"/>
                    <a:pt x="9912" y="88390"/>
                  </a:cubicBezTo>
                  <a:cubicBezTo>
                    <a:pt x="-8271" y="85337"/>
                    <a:pt x="821" y="57855"/>
                    <a:pt x="19004" y="60909"/>
                  </a:cubicBezTo>
                  <a:close/>
                  <a:moveTo>
                    <a:pt x="187664" y="50120"/>
                  </a:moveTo>
                  <a:cubicBezTo>
                    <a:pt x="188435" y="50502"/>
                    <a:pt x="189207" y="51265"/>
                    <a:pt x="190749" y="51265"/>
                  </a:cubicBezTo>
                  <a:cubicBezTo>
                    <a:pt x="193835" y="51265"/>
                    <a:pt x="193835" y="54319"/>
                    <a:pt x="193835" y="54319"/>
                  </a:cubicBezTo>
                  <a:cubicBezTo>
                    <a:pt x="196921" y="54319"/>
                    <a:pt x="196921" y="57372"/>
                    <a:pt x="196921" y="60426"/>
                  </a:cubicBezTo>
                  <a:cubicBezTo>
                    <a:pt x="200006" y="60426"/>
                    <a:pt x="200006" y="63480"/>
                    <a:pt x="200006" y="63480"/>
                  </a:cubicBezTo>
                  <a:cubicBezTo>
                    <a:pt x="200006" y="63480"/>
                    <a:pt x="200006" y="63480"/>
                    <a:pt x="200006" y="69587"/>
                  </a:cubicBezTo>
                  <a:cubicBezTo>
                    <a:pt x="200006" y="72640"/>
                    <a:pt x="196921" y="75694"/>
                    <a:pt x="196921" y="75694"/>
                  </a:cubicBezTo>
                  <a:cubicBezTo>
                    <a:pt x="196921" y="78747"/>
                    <a:pt x="193835" y="78747"/>
                    <a:pt x="193835" y="78747"/>
                  </a:cubicBezTo>
                  <a:cubicBezTo>
                    <a:pt x="190749" y="81801"/>
                    <a:pt x="187664" y="84854"/>
                    <a:pt x="184578" y="84854"/>
                  </a:cubicBezTo>
                  <a:cubicBezTo>
                    <a:pt x="181493" y="84854"/>
                    <a:pt x="181493" y="84854"/>
                    <a:pt x="178407" y="81801"/>
                  </a:cubicBezTo>
                  <a:cubicBezTo>
                    <a:pt x="175321" y="81801"/>
                    <a:pt x="175321" y="81801"/>
                    <a:pt x="172236" y="78747"/>
                  </a:cubicBezTo>
                  <a:cubicBezTo>
                    <a:pt x="172236" y="78747"/>
                    <a:pt x="172236" y="75694"/>
                    <a:pt x="169150" y="75694"/>
                  </a:cubicBezTo>
                  <a:cubicBezTo>
                    <a:pt x="169150" y="72640"/>
                    <a:pt x="169150" y="72640"/>
                    <a:pt x="169150" y="69587"/>
                  </a:cubicBezTo>
                  <a:cubicBezTo>
                    <a:pt x="169150" y="66533"/>
                    <a:pt x="169150" y="66533"/>
                    <a:pt x="169150" y="63480"/>
                  </a:cubicBezTo>
                  <a:cubicBezTo>
                    <a:pt x="169150" y="60426"/>
                    <a:pt x="172236" y="57372"/>
                    <a:pt x="172236" y="57372"/>
                  </a:cubicBezTo>
                  <a:cubicBezTo>
                    <a:pt x="172236" y="54319"/>
                    <a:pt x="175321" y="54319"/>
                    <a:pt x="175321" y="54319"/>
                  </a:cubicBezTo>
                  <a:cubicBezTo>
                    <a:pt x="178407" y="51265"/>
                    <a:pt x="181493" y="51265"/>
                    <a:pt x="184578" y="51265"/>
                  </a:cubicBezTo>
                  <a:cubicBezTo>
                    <a:pt x="186121" y="49739"/>
                    <a:pt x="186892" y="49739"/>
                    <a:pt x="187664" y="50120"/>
                  </a:cubicBezTo>
                  <a:close/>
                  <a:moveTo>
                    <a:pt x="298360" y="0"/>
                  </a:moveTo>
                  <a:cubicBezTo>
                    <a:pt x="301253" y="0"/>
                    <a:pt x="304146" y="0"/>
                    <a:pt x="304146" y="0"/>
                  </a:cubicBezTo>
                  <a:cubicBezTo>
                    <a:pt x="304146" y="0"/>
                    <a:pt x="304146" y="0"/>
                    <a:pt x="307039" y="0"/>
                  </a:cubicBezTo>
                  <a:cubicBezTo>
                    <a:pt x="309932" y="3085"/>
                    <a:pt x="309932" y="3085"/>
                    <a:pt x="312824" y="6171"/>
                  </a:cubicBezTo>
                  <a:cubicBezTo>
                    <a:pt x="312824" y="6171"/>
                    <a:pt x="312824" y="6171"/>
                    <a:pt x="315717" y="9257"/>
                  </a:cubicBezTo>
                  <a:cubicBezTo>
                    <a:pt x="315717" y="9257"/>
                    <a:pt x="315717" y="12342"/>
                    <a:pt x="315717" y="15428"/>
                  </a:cubicBezTo>
                  <a:cubicBezTo>
                    <a:pt x="315717" y="15428"/>
                    <a:pt x="315717" y="18513"/>
                    <a:pt x="315717" y="18513"/>
                  </a:cubicBezTo>
                  <a:cubicBezTo>
                    <a:pt x="315717" y="21599"/>
                    <a:pt x="315717" y="21599"/>
                    <a:pt x="312824" y="24685"/>
                  </a:cubicBezTo>
                  <a:cubicBezTo>
                    <a:pt x="312824" y="24685"/>
                    <a:pt x="309932" y="27770"/>
                    <a:pt x="309932" y="27770"/>
                  </a:cubicBezTo>
                  <a:cubicBezTo>
                    <a:pt x="307039" y="27770"/>
                    <a:pt x="307039" y="30856"/>
                    <a:pt x="304146" y="30856"/>
                  </a:cubicBezTo>
                  <a:cubicBezTo>
                    <a:pt x="301253" y="30856"/>
                    <a:pt x="301253" y="30856"/>
                    <a:pt x="298360" y="30856"/>
                  </a:cubicBezTo>
                  <a:cubicBezTo>
                    <a:pt x="298360" y="30856"/>
                    <a:pt x="298360" y="30856"/>
                    <a:pt x="298360" y="27770"/>
                  </a:cubicBezTo>
                  <a:cubicBezTo>
                    <a:pt x="295468" y="27770"/>
                    <a:pt x="292575" y="27770"/>
                    <a:pt x="289682" y="24685"/>
                  </a:cubicBezTo>
                  <a:cubicBezTo>
                    <a:pt x="289682" y="24685"/>
                    <a:pt x="289682" y="21599"/>
                    <a:pt x="289682" y="21599"/>
                  </a:cubicBezTo>
                  <a:cubicBezTo>
                    <a:pt x="286789" y="18513"/>
                    <a:pt x="286789" y="18513"/>
                    <a:pt x="286789" y="15428"/>
                  </a:cubicBezTo>
                  <a:cubicBezTo>
                    <a:pt x="286789" y="12342"/>
                    <a:pt x="286789" y="12342"/>
                    <a:pt x="286789" y="9257"/>
                  </a:cubicBezTo>
                  <a:cubicBezTo>
                    <a:pt x="289682" y="9257"/>
                    <a:pt x="289682" y="6171"/>
                    <a:pt x="289682" y="6171"/>
                  </a:cubicBezTo>
                  <a:cubicBezTo>
                    <a:pt x="292575" y="3085"/>
                    <a:pt x="292575" y="3085"/>
                    <a:pt x="295468" y="3085"/>
                  </a:cubicBezTo>
                  <a:cubicBezTo>
                    <a:pt x="295468" y="0"/>
                    <a:pt x="298360" y="0"/>
                    <a:pt x="298360" y="0"/>
                  </a:cubicBezTo>
                  <a:close/>
                </a:path>
              </a:pathLst>
            </a:custGeom>
            <a:solidFill>
              <a:srgbClr val="F4F3E5"/>
            </a:solidFill>
            <a:ln>
              <a:noFill/>
            </a:ln>
          </p:spPr>
          <p:txBody>
            <a:bodyPr anchor="ctr" wrap="square">
              <a:noAutofit/>
            </a:bodyPr>
            <a:p>
              <a:pPr algn="ctr"/>
              <a:endParaRPr>
                <a:cs typeface="+mn-ea"/>
                <a:sym typeface="+mn-lt"/>
              </a:endParaRPr>
            </a:p>
          </p:txBody>
        </p:sp>
        <p:sp>
          <p:nvSpPr>
            <p:cNvPr id="1048725" name="îṩḻïḑé"/>
            <p:cNvSpPr/>
            <p:nvPr/>
          </p:nvSpPr>
          <p:spPr bwMode="auto">
            <a:xfrm>
              <a:off x="2013483" y="2252566"/>
              <a:ext cx="204456" cy="201690"/>
            </a:xfrm>
            <a:custGeom>
              <a:avLst/>
              <a:gdLst>
                <a:gd name="connsiteX0" fmla="*/ 90181 w 179856"/>
                <a:gd name="connsiteY0" fmla="*/ 160066 h 177423"/>
                <a:gd name="connsiteX1" fmla="*/ 93074 w 179856"/>
                <a:gd name="connsiteY1" fmla="*/ 162959 h 177423"/>
                <a:gd name="connsiteX2" fmla="*/ 95966 w 179856"/>
                <a:gd name="connsiteY2" fmla="*/ 162959 h 177423"/>
                <a:gd name="connsiteX3" fmla="*/ 95966 w 179856"/>
                <a:gd name="connsiteY3" fmla="*/ 165852 h 177423"/>
                <a:gd name="connsiteX4" fmla="*/ 98859 w 179856"/>
                <a:gd name="connsiteY4" fmla="*/ 168745 h 177423"/>
                <a:gd name="connsiteX5" fmla="*/ 98859 w 179856"/>
                <a:gd name="connsiteY5" fmla="*/ 171637 h 177423"/>
                <a:gd name="connsiteX6" fmla="*/ 95966 w 179856"/>
                <a:gd name="connsiteY6" fmla="*/ 174530 h 177423"/>
                <a:gd name="connsiteX7" fmla="*/ 93074 w 179856"/>
                <a:gd name="connsiteY7" fmla="*/ 177423 h 177423"/>
                <a:gd name="connsiteX8" fmla="*/ 90181 w 179856"/>
                <a:gd name="connsiteY8" fmla="*/ 177423 h 177423"/>
                <a:gd name="connsiteX9" fmla="*/ 87288 w 179856"/>
                <a:gd name="connsiteY9" fmla="*/ 177423 h 177423"/>
                <a:gd name="connsiteX10" fmla="*/ 84395 w 179856"/>
                <a:gd name="connsiteY10" fmla="*/ 174530 h 177423"/>
                <a:gd name="connsiteX11" fmla="*/ 81502 w 179856"/>
                <a:gd name="connsiteY11" fmla="*/ 174530 h 177423"/>
                <a:gd name="connsiteX12" fmla="*/ 81502 w 179856"/>
                <a:gd name="connsiteY12" fmla="*/ 171637 h 177423"/>
                <a:gd name="connsiteX13" fmla="*/ 81502 w 179856"/>
                <a:gd name="connsiteY13" fmla="*/ 165852 h 177423"/>
                <a:gd name="connsiteX14" fmla="*/ 84395 w 179856"/>
                <a:gd name="connsiteY14" fmla="*/ 165852 h 177423"/>
                <a:gd name="connsiteX15" fmla="*/ 84395 w 179856"/>
                <a:gd name="connsiteY15" fmla="*/ 162959 h 177423"/>
                <a:gd name="connsiteX16" fmla="*/ 87288 w 179856"/>
                <a:gd name="connsiteY16" fmla="*/ 162959 h 177423"/>
                <a:gd name="connsiteX17" fmla="*/ 90181 w 179856"/>
                <a:gd name="connsiteY17" fmla="*/ 160066 h 177423"/>
                <a:gd name="connsiteX18" fmla="*/ 42162 w 179856"/>
                <a:gd name="connsiteY18" fmla="*/ 100282 h 177423"/>
                <a:gd name="connsiteX19" fmla="*/ 48333 w 179856"/>
                <a:gd name="connsiteY19" fmla="*/ 100282 h 177423"/>
                <a:gd name="connsiteX20" fmla="*/ 54504 w 179856"/>
                <a:gd name="connsiteY20" fmla="*/ 103175 h 177423"/>
                <a:gd name="connsiteX21" fmla="*/ 54504 w 179856"/>
                <a:gd name="connsiteY21" fmla="*/ 106068 h 177423"/>
                <a:gd name="connsiteX22" fmla="*/ 54504 w 179856"/>
                <a:gd name="connsiteY22" fmla="*/ 108961 h 177423"/>
                <a:gd name="connsiteX23" fmla="*/ 54504 w 179856"/>
                <a:gd name="connsiteY23" fmla="*/ 111853 h 177423"/>
                <a:gd name="connsiteX24" fmla="*/ 54504 w 179856"/>
                <a:gd name="connsiteY24" fmla="*/ 114746 h 177423"/>
                <a:gd name="connsiteX25" fmla="*/ 51419 w 179856"/>
                <a:gd name="connsiteY25" fmla="*/ 114746 h 177423"/>
                <a:gd name="connsiteX26" fmla="*/ 45247 w 179856"/>
                <a:gd name="connsiteY26" fmla="*/ 117639 h 177423"/>
                <a:gd name="connsiteX27" fmla="*/ 39076 w 179856"/>
                <a:gd name="connsiteY27" fmla="*/ 114746 h 177423"/>
                <a:gd name="connsiteX28" fmla="*/ 39076 w 179856"/>
                <a:gd name="connsiteY28" fmla="*/ 111853 h 177423"/>
                <a:gd name="connsiteX29" fmla="*/ 39076 w 179856"/>
                <a:gd name="connsiteY29" fmla="*/ 108961 h 177423"/>
                <a:gd name="connsiteX30" fmla="*/ 39076 w 179856"/>
                <a:gd name="connsiteY30" fmla="*/ 106068 h 177423"/>
                <a:gd name="connsiteX31" fmla="*/ 39076 w 179856"/>
                <a:gd name="connsiteY31" fmla="*/ 103175 h 177423"/>
                <a:gd name="connsiteX32" fmla="*/ 42162 w 179856"/>
                <a:gd name="connsiteY32" fmla="*/ 103175 h 177423"/>
                <a:gd name="connsiteX33" fmla="*/ 42162 w 179856"/>
                <a:gd name="connsiteY33" fmla="*/ 100282 h 177423"/>
                <a:gd name="connsiteX34" fmla="*/ 9720 w 179856"/>
                <a:gd name="connsiteY34" fmla="*/ 35816 h 177423"/>
                <a:gd name="connsiteX35" fmla="*/ 6720 w 179856"/>
                <a:gd name="connsiteY35" fmla="*/ 50969 h 177423"/>
                <a:gd name="connsiteX36" fmla="*/ 9720 w 179856"/>
                <a:gd name="connsiteY36" fmla="*/ 35816 h 177423"/>
                <a:gd name="connsiteX37" fmla="*/ 99823 w 179856"/>
                <a:gd name="connsiteY37" fmla="*/ 30856 h 177423"/>
                <a:gd name="connsiteX38" fmla="*/ 105609 w 179856"/>
                <a:gd name="connsiteY38" fmla="*/ 30856 h 177423"/>
                <a:gd name="connsiteX39" fmla="*/ 108502 w 179856"/>
                <a:gd name="connsiteY39" fmla="*/ 30856 h 177423"/>
                <a:gd name="connsiteX40" fmla="*/ 111394 w 179856"/>
                <a:gd name="connsiteY40" fmla="*/ 30856 h 177423"/>
                <a:gd name="connsiteX41" fmla="*/ 114287 w 179856"/>
                <a:gd name="connsiteY41" fmla="*/ 33749 h 177423"/>
                <a:gd name="connsiteX42" fmla="*/ 114287 w 179856"/>
                <a:gd name="connsiteY42" fmla="*/ 36642 h 177423"/>
                <a:gd name="connsiteX43" fmla="*/ 114287 w 179856"/>
                <a:gd name="connsiteY43" fmla="*/ 39535 h 177423"/>
                <a:gd name="connsiteX44" fmla="*/ 111394 w 179856"/>
                <a:gd name="connsiteY44" fmla="*/ 45320 h 177423"/>
                <a:gd name="connsiteX45" fmla="*/ 105609 w 179856"/>
                <a:gd name="connsiteY45" fmla="*/ 48213 h 177423"/>
                <a:gd name="connsiteX46" fmla="*/ 102716 w 179856"/>
                <a:gd name="connsiteY46" fmla="*/ 48213 h 177423"/>
                <a:gd name="connsiteX47" fmla="*/ 99823 w 179856"/>
                <a:gd name="connsiteY47" fmla="*/ 45320 h 177423"/>
                <a:gd name="connsiteX48" fmla="*/ 96930 w 179856"/>
                <a:gd name="connsiteY48" fmla="*/ 42427 h 177423"/>
                <a:gd name="connsiteX49" fmla="*/ 96930 w 179856"/>
                <a:gd name="connsiteY49" fmla="*/ 39535 h 177423"/>
                <a:gd name="connsiteX50" fmla="*/ 96930 w 179856"/>
                <a:gd name="connsiteY50" fmla="*/ 36642 h 177423"/>
                <a:gd name="connsiteX51" fmla="*/ 99823 w 179856"/>
                <a:gd name="connsiteY51" fmla="*/ 33749 h 177423"/>
                <a:gd name="connsiteX52" fmla="*/ 99823 w 179856"/>
                <a:gd name="connsiteY52" fmla="*/ 30856 h 177423"/>
                <a:gd name="connsiteX53" fmla="*/ 169056 w 179856"/>
                <a:gd name="connsiteY53" fmla="*/ 0 h 177423"/>
                <a:gd name="connsiteX54" fmla="*/ 171756 w 179856"/>
                <a:gd name="connsiteY54" fmla="*/ 0 h 177423"/>
                <a:gd name="connsiteX55" fmla="*/ 174456 w 179856"/>
                <a:gd name="connsiteY55" fmla="*/ 0 h 177423"/>
                <a:gd name="connsiteX56" fmla="*/ 179856 w 179856"/>
                <a:gd name="connsiteY56" fmla="*/ 3214 h 177423"/>
                <a:gd name="connsiteX57" fmla="*/ 179856 w 179856"/>
                <a:gd name="connsiteY57" fmla="*/ 6428 h 177423"/>
                <a:gd name="connsiteX58" fmla="*/ 179856 w 179856"/>
                <a:gd name="connsiteY58" fmla="*/ 9642 h 177423"/>
                <a:gd name="connsiteX59" fmla="*/ 179856 w 179856"/>
                <a:gd name="connsiteY59" fmla="*/ 12857 h 177423"/>
                <a:gd name="connsiteX60" fmla="*/ 179856 w 179856"/>
                <a:gd name="connsiteY60" fmla="*/ 16071 h 177423"/>
                <a:gd name="connsiteX61" fmla="*/ 177156 w 179856"/>
                <a:gd name="connsiteY61" fmla="*/ 16071 h 177423"/>
                <a:gd name="connsiteX62" fmla="*/ 174456 w 179856"/>
                <a:gd name="connsiteY62" fmla="*/ 19285 h 177423"/>
                <a:gd name="connsiteX63" fmla="*/ 171756 w 179856"/>
                <a:gd name="connsiteY63" fmla="*/ 19285 h 177423"/>
                <a:gd name="connsiteX64" fmla="*/ 171756 w 179856"/>
                <a:gd name="connsiteY64" fmla="*/ 16071 h 177423"/>
                <a:gd name="connsiteX65" fmla="*/ 166356 w 179856"/>
                <a:gd name="connsiteY65" fmla="*/ 16071 h 177423"/>
                <a:gd name="connsiteX66" fmla="*/ 166356 w 179856"/>
                <a:gd name="connsiteY66" fmla="*/ 12857 h 177423"/>
                <a:gd name="connsiteX67" fmla="*/ 166356 w 179856"/>
                <a:gd name="connsiteY67" fmla="*/ 9642 h 177423"/>
                <a:gd name="connsiteX68" fmla="*/ 166356 w 179856"/>
                <a:gd name="connsiteY68" fmla="*/ 6428 h 177423"/>
                <a:gd name="connsiteX69" fmla="*/ 166356 w 179856"/>
                <a:gd name="connsiteY69" fmla="*/ 3214 h 177423"/>
                <a:gd name="connsiteX70" fmla="*/ 169056 w 179856"/>
                <a:gd name="connsiteY70" fmla="*/ 0 h 17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79856" h="177423">
                  <a:moveTo>
                    <a:pt x="90181" y="160066"/>
                  </a:moveTo>
                  <a:cubicBezTo>
                    <a:pt x="90181" y="160066"/>
                    <a:pt x="90181" y="160066"/>
                    <a:pt x="93074" y="162959"/>
                  </a:cubicBezTo>
                  <a:cubicBezTo>
                    <a:pt x="93074" y="162959"/>
                    <a:pt x="95966" y="162959"/>
                    <a:pt x="95966" y="162959"/>
                  </a:cubicBezTo>
                  <a:cubicBezTo>
                    <a:pt x="95966" y="162959"/>
                    <a:pt x="95966" y="165852"/>
                    <a:pt x="95966" y="165852"/>
                  </a:cubicBezTo>
                  <a:cubicBezTo>
                    <a:pt x="95966" y="165852"/>
                    <a:pt x="98859" y="165852"/>
                    <a:pt x="98859" y="168745"/>
                  </a:cubicBezTo>
                  <a:cubicBezTo>
                    <a:pt x="98859" y="168745"/>
                    <a:pt x="98859" y="171637"/>
                    <a:pt x="98859" y="171637"/>
                  </a:cubicBezTo>
                  <a:cubicBezTo>
                    <a:pt x="95966" y="171637"/>
                    <a:pt x="95966" y="174530"/>
                    <a:pt x="95966" y="174530"/>
                  </a:cubicBezTo>
                  <a:cubicBezTo>
                    <a:pt x="95966" y="174530"/>
                    <a:pt x="95966" y="174530"/>
                    <a:pt x="93074" y="177423"/>
                  </a:cubicBezTo>
                  <a:cubicBezTo>
                    <a:pt x="93074" y="177423"/>
                    <a:pt x="90181" y="177423"/>
                    <a:pt x="90181" y="177423"/>
                  </a:cubicBezTo>
                  <a:cubicBezTo>
                    <a:pt x="87288" y="177423"/>
                    <a:pt x="87288" y="177423"/>
                    <a:pt x="87288" y="177423"/>
                  </a:cubicBezTo>
                  <a:cubicBezTo>
                    <a:pt x="84395" y="177423"/>
                    <a:pt x="84395" y="174530"/>
                    <a:pt x="84395" y="174530"/>
                  </a:cubicBezTo>
                  <a:cubicBezTo>
                    <a:pt x="84395" y="174530"/>
                    <a:pt x="81502" y="174530"/>
                    <a:pt x="81502" y="174530"/>
                  </a:cubicBezTo>
                  <a:cubicBezTo>
                    <a:pt x="81502" y="171637"/>
                    <a:pt x="81502" y="171637"/>
                    <a:pt x="81502" y="171637"/>
                  </a:cubicBezTo>
                  <a:cubicBezTo>
                    <a:pt x="81502" y="168745"/>
                    <a:pt x="81502" y="168745"/>
                    <a:pt x="81502" y="165852"/>
                  </a:cubicBezTo>
                  <a:cubicBezTo>
                    <a:pt x="81502" y="165852"/>
                    <a:pt x="81502" y="165852"/>
                    <a:pt x="84395" y="165852"/>
                  </a:cubicBezTo>
                  <a:cubicBezTo>
                    <a:pt x="84395" y="162959"/>
                    <a:pt x="84395" y="162959"/>
                    <a:pt x="84395" y="162959"/>
                  </a:cubicBezTo>
                  <a:cubicBezTo>
                    <a:pt x="84395" y="162959"/>
                    <a:pt x="87288" y="162959"/>
                    <a:pt x="87288" y="162959"/>
                  </a:cubicBezTo>
                  <a:cubicBezTo>
                    <a:pt x="87288" y="162959"/>
                    <a:pt x="87288" y="160066"/>
                    <a:pt x="90181" y="160066"/>
                  </a:cubicBezTo>
                  <a:close/>
                  <a:moveTo>
                    <a:pt x="42162" y="100282"/>
                  </a:moveTo>
                  <a:cubicBezTo>
                    <a:pt x="45247" y="100282"/>
                    <a:pt x="45247" y="100282"/>
                    <a:pt x="48333" y="100282"/>
                  </a:cubicBezTo>
                  <a:cubicBezTo>
                    <a:pt x="51419" y="100282"/>
                    <a:pt x="51419" y="103175"/>
                    <a:pt x="54504" y="103175"/>
                  </a:cubicBezTo>
                  <a:cubicBezTo>
                    <a:pt x="54504" y="103175"/>
                    <a:pt x="54504" y="103175"/>
                    <a:pt x="54504" y="106068"/>
                  </a:cubicBezTo>
                  <a:cubicBezTo>
                    <a:pt x="54504" y="106068"/>
                    <a:pt x="54504" y="106068"/>
                    <a:pt x="54504" y="108961"/>
                  </a:cubicBezTo>
                  <a:cubicBezTo>
                    <a:pt x="54504" y="108961"/>
                    <a:pt x="54504" y="108961"/>
                    <a:pt x="54504" y="111853"/>
                  </a:cubicBezTo>
                  <a:cubicBezTo>
                    <a:pt x="54504" y="111853"/>
                    <a:pt x="54504" y="111853"/>
                    <a:pt x="54504" y="114746"/>
                  </a:cubicBezTo>
                  <a:cubicBezTo>
                    <a:pt x="54504" y="114746"/>
                    <a:pt x="51419" y="114746"/>
                    <a:pt x="51419" y="114746"/>
                  </a:cubicBezTo>
                  <a:cubicBezTo>
                    <a:pt x="48333" y="117639"/>
                    <a:pt x="48333" y="117639"/>
                    <a:pt x="45247" y="117639"/>
                  </a:cubicBezTo>
                  <a:cubicBezTo>
                    <a:pt x="42162" y="114746"/>
                    <a:pt x="42162" y="114746"/>
                    <a:pt x="39076" y="114746"/>
                  </a:cubicBezTo>
                  <a:cubicBezTo>
                    <a:pt x="39076" y="114746"/>
                    <a:pt x="39076" y="111853"/>
                    <a:pt x="39076" y="111853"/>
                  </a:cubicBezTo>
                  <a:cubicBezTo>
                    <a:pt x="39076" y="111853"/>
                    <a:pt x="39076" y="111853"/>
                    <a:pt x="39076" y="108961"/>
                  </a:cubicBezTo>
                  <a:cubicBezTo>
                    <a:pt x="39076" y="108961"/>
                    <a:pt x="39076" y="108961"/>
                    <a:pt x="39076" y="106068"/>
                  </a:cubicBezTo>
                  <a:cubicBezTo>
                    <a:pt x="39076" y="106068"/>
                    <a:pt x="39076" y="106068"/>
                    <a:pt x="39076" y="103175"/>
                  </a:cubicBezTo>
                  <a:cubicBezTo>
                    <a:pt x="42162" y="103175"/>
                    <a:pt x="42162" y="103175"/>
                    <a:pt x="42162" y="103175"/>
                  </a:cubicBezTo>
                  <a:cubicBezTo>
                    <a:pt x="42162" y="103175"/>
                    <a:pt x="42162" y="103175"/>
                    <a:pt x="42162" y="100282"/>
                  </a:cubicBezTo>
                  <a:close/>
                  <a:moveTo>
                    <a:pt x="9720" y="35816"/>
                  </a:moveTo>
                  <a:cubicBezTo>
                    <a:pt x="21719" y="38846"/>
                    <a:pt x="15719" y="53999"/>
                    <a:pt x="6720" y="50969"/>
                  </a:cubicBezTo>
                  <a:cubicBezTo>
                    <a:pt x="-5280" y="47938"/>
                    <a:pt x="720" y="32785"/>
                    <a:pt x="9720" y="35816"/>
                  </a:cubicBezTo>
                  <a:close/>
                  <a:moveTo>
                    <a:pt x="99823" y="30856"/>
                  </a:moveTo>
                  <a:cubicBezTo>
                    <a:pt x="102716" y="30856"/>
                    <a:pt x="102716" y="30856"/>
                    <a:pt x="105609" y="30856"/>
                  </a:cubicBezTo>
                  <a:cubicBezTo>
                    <a:pt x="105609" y="30856"/>
                    <a:pt x="108502" y="30856"/>
                    <a:pt x="108502" y="30856"/>
                  </a:cubicBezTo>
                  <a:cubicBezTo>
                    <a:pt x="108502" y="30856"/>
                    <a:pt x="111394" y="30856"/>
                    <a:pt x="111394" y="30856"/>
                  </a:cubicBezTo>
                  <a:cubicBezTo>
                    <a:pt x="111394" y="33749"/>
                    <a:pt x="111394" y="33749"/>
                    <a:pt x="114287" y="33749"/>
                  </a:cubicBezTo>
                  <a:cubicBezTo>
                    <a:pt x="114287" y="36642"/>
                    <a:pt x="114287" y="36642"/>
                    <a:pt x="114287" y="36642"/>
                  </a:cubicBezTo>
                  <a:cubicBezTo>
                    <a:pt x="114287" y="36642"/>
                    <a:pt x="114287" y="36642"/>
                    <a:pt x="114287" y="39535"/>
                  </a:cubicBezTo>
                  <a:cubicBezTo>
                    <a:pt x="114287" y="42427"/>
                    <a:pt x="111394" y="42427"/>
                    <a:pt x="111394" y="45320"/>
                  </a:cubicBezTo>
                  <a:cubicBezTo>
                    <a:pt x="108502" y="48213"/>
                    <a:pt x="108502" y="48213"/>
                    <a:pt x="105609" y="48213"/>
                  </a:cubicBezTo>
                  <a:cubicBezTo>
                    <a:pt x="102716" y="48213"/>
                    <a:pt x="102716" y="48213"/>
                    <a:pt x="102716" y="48213"/>
                  </a:cubicBezTo>
                  <a:cubicBezTo>
                    <a:pt x="99823" y="48213"/>
                    <a:pt x="99823" y="45320"/>
                    <a:pt x="99823" y="45320"/>
                  </a:cubicBezTo>
                  <a:cubicBezTo>
                    <a:pt x="99823" y="45320"/>
                    <a:pt x="99823" y="45320"/>
                    <a:pt x="96930" y="42427"/>
                  </a:cubicBezTo>
                  <a:cubicBezTo>
                    <a:pt x="96930" y="42427"/>
                    <a:pt x="96930" y="42427"/>
                    <a:pt x="96930" y="39535"/>
                  </a:cubicBezTo>
                  <a:cubicBezTo>
                    <a:pt x="96930" y="39535"/>
                    <a:pt x="96930" y="39535"/>
                    <a:pt x="96930" y="36642"/>
                  </a:cubicBezTo>
                  <a:cubicBezTo>
                    <a:pt x="96930" y="36642"/>
                    <a:pt x="96930" y="33749"/>
                    <a:pt x="99823" y="33749"/>
                  </a:cubicBezTo>
                  <a:cubicBezTo>
                    <a:pt x="99823" y="33749"/>
                    <a:pt x="99823" y="30856"/>
                    <a:pt x="99823" y="30856"/>
                  </a:cubicBezTo>
                  <a:close/>
                  <a:moveTo>
                    <a:pt x="169056" y="0"/>
                  </a:moveTo>
                  <a:cubicBezTo>
                    <a:pt x="169056" y="0"/>
                    <a:pt x="171756" y="0"/>
                    <a:pt x="171756" y="0"/>
                  </a:cubicBezTo>
                  <a:cubicBezTo>
                    <a:pt x="171756" y="0"/>
                    <a:pt x="174456" y="0"/>
                    <a:pt x="174456" y="0"/>
                  </a:cubicBezTo>
                  <a:cubicBezTo>
                    <a:pt x="177156" y="0"/>
                    <a:pt x="177156" y="3214"/>
                    <a:pt x="179856" y="3214"/>
                  </a:cubicBezTo>
                  <a:cubicBezTo>
                    <a:pt x="179856" y="3214"/>
                    <a:pt x="179856" y="3214"/>
                    <a:pt x="179856" y="6428"/>
                  </a:cubicBezTo>
                  <a:cubicBezTo>
                    <a:pt x="179856" y="6428"/>
                    <a:pt x="179856" y="6428"/>
                    <a:pt x="179856" y="9642"/>
                  </a:cubicBezTo>
                  <a:cubicBezTo>
                    <a:pt x="179856" y="9642"/>
                    <a:pt x="179856" y="9642"/>
                    <a:pt x="179856" y="12857"/>
                  </a:cubicBezTo>
                  <a:cubicBezTo>
                    <a:pt x="179856" y="12857"/>
                    <a:pt x="179856" y="12857"/>
                    <a:pt x="179856" y="16071"/>
                  </a:cubicBezTo>
                  <a:cubicBezTo>
                    <a:pt x="179856" y="16071"/>
                    <a:pt x="177156" y="16071"/>
                    <a:pt x="177156" y="16071"/>
                  </a:cubicBezTo>
                  <a:cubicBezTo>
                    <a:pt x="177156" y="16071"/>
                    <a:pt x="174456" y="19285"/>
                    <a:pt x="174456" y="19285"/>
                  </a:cubicBezTo>
                  <a:cubicBezTo>
                    <a:pt x="174456" y="19285"/>
                    <a:pt x="171756" y="19285"/>
                    <a:pt x="171756" y="19285"/>
                  </a:cubicBezTo>
                  <a:cubicBezTo>
                    <a:pt x="171756" y="19285"/>
                    <a:pt x="171756" y="19285"/>
                    <a:pt x="171756" y="16071"/>
                  </a:cubicBezTo>
                  <a:cubicBezTo>
                    <a:pt x="169056" y="16071"/>
                    <a:pt x="169056" y="16071"/>
                    <a:pt x="166356" y="16071"/>
                  </a:cubicBezTo>
                  <a:cubicBezTo>
                    <a:pt x="166356" y="12857"/>
                    <a:pt x="166356" y="12857"/>
                    <a:pt x="166356" y="12857"/>
                  </a:cubicBezTo>
                  <a:cubicBezTo>
                    <a:pt x="166356" y="12857"/>
                    <a:pt x="166356" y="9642"/>
                    <a:pt x="166356" y="9642"/>
                  </a:cubicBezTo>
                  <a:cubicBezTo>
                    <a:pt x="166356" y="9642"/>
                    <a:pt x="166356" y="6428"/>
                    <a:pt x="166356" y="6428"/>
                  </a:cubicBezTo>
                  <a:cubicBezTo>
                    <a:pt x="166356" y="6428"/>
                    <a:pt x="166356" y="3214"/>
                    <a:pt x="166356" y="3214"/>
                  </a:cubicBezTo>
                  <a:cubicBezTo>
                    <a:pt x="166356" y="3214"/>
                    <a:pt x="169056" y="3214"/>
                    <a:pt x="169056" y="0"/>
                  </a:cubicBezTo>
                  <a:close/>
                </a:path>
              </a:pathLst>
            </a:custGeom>
            <a:solidFill>
              <a:srgbClr val="F4F3E5"/>
            </a:solidFill>
            <a:ln>
              <a:noFill/>
            </a:ln>
          </p:spPr>
          <p:txBody>
            <a:bodyPr anchor="ctr" wrap="square">
              <a:noAutofit/>
            </a:bodyPr>
            <a:p>
              <a:pPr algn="ctr"/>
              <a:endParaRPr>
                <a:cs typeface="+mn-ea"/>
                <a:sym typeface="+mn-lt"/>
              </a:endParaRPr>
            </a:p>
          </p:txBody>
        </p:sp>
        <p:sp>
          <p:nvSpPr>
            <p:cNvPr id="1048726" name="iṥḷîďe"/>
            <p:cNvSpPr/>
            <p:nvPr/>
          </p:nvSpPr>
          <p:spPr bwMode="auto">
            <a:xfrm>
              <a:off x="4730272" y="3099357"/>
              <a:ext cx="274034" cy="238381"/>
            </a:xfrm>
            <a:custGeom>
              <a:avLst/>
              <a:gdLst>
                <a:gd name="connsiteX0" fmla="*/ 9091 w 241062"/>
                <a:gd name="connsiteY0" fmla="*/ 188485 h 209699"/>
                <a:gd name="connsiteX1" fmla="*/ 12122 w 241062"/>
                <a:gd name="connsiteY1" fmla="*/ 188485 h 209699"/>
                <a:gd name="connsiteX2" fmla="*/ 15153 w 241062"/>
                <a:gd name="connsiteY2" fmla="*/ 188485 h 209699"/>
                <a:gd name="connsiteX3" fmla="*/ 18183 w 241062"/>
                <a:gd name="connsiteY3" fmla="*/ 191516 h 209699"/>
                <a:gd name="connsiteX4" fmla="*/ 21214 w 241062"/>
                <a:gd name="connsiteY4" fmla="*/ 194546 h 209699"/>
                <a:gd name="connsiteX5" fmla="*/ 21214 w 241062"/>
                <a:gd name="connsiteY5" fmla="*/ 200607 h 209699"/>
                <a:gd name="connsiteX6" fmla="*/ 21214 w 241062"/>
                <a:gd name="connsiteY6" fmla="*/ 203638 h 209699"/>
                <a:gd name="connsiteX7" fmla="*/ 18183 w 241062"/>
                <a:gd name="connsiteY7" fmla="*/ 206669 h 209699"/>
                <a:gd name="connsiteX8" fmla="*/ 15153 w 241062"/>
                <a:gd name="connsiteY8" fmla="*/ 209699 h 209699"/>
                <a:gd name="connsiteX9" fmla="*/ 12122 w 241062"/>
                <a:gd name="connsiteY9" fmla="*/ 209699 h 209699"/>
                <a:gd name="connsiteX10" fmla="*/ 9091 w 241062"/>
                <a:gd name="connsiteY10" fmla="*/ 209699 h 209699"/>
                <a:gd name="connsiteX11" fmla="*/ 6061 w 241062"/>
                <a:gd name="connsiteY11" fmla="*/ 209699 h 209699"/>
                <a:gd name="connsiteX12" fmla="*/ 3030 w 241062"/>
                <a:gd name="connsiteY12" fmla="*/ 206669 h 209699"/>
                <a:gd name="connsiteX13" fmla="*/ 0 w 241062"/>
                <a:gd name="connsiteY13" fmla="*/ 203638 h 209699"/>
                <a:gd name="connsiteX14" fmla="*/ 0 w 241062"/>
                <a:gd name="connsiteY14" fmla="*/ 200607 h 209699"/>
                <a:gd name="connsiteX15" fmla="*/ 0 w 241062"/>
                <a:gd name="connsiteY15" fmla="*/ 197577 h 209699"/>
                <a:gd name="connsiteX16" fmla="*/ 3030 w 241062"/>
                <a:gd name="connsiteY16" fmla="*/ 194546 h 209699"/>
                <a:gd name="connsiteX17" fmla="*/ 6061 w 241062"/>
                <a:gd name="connsiteY17" fmla="*/ 191516 h 209699"/>
                <a:gd name="connsiteX18" fmla="*/ 9091 w 241062"/>
                <a:gd name="connsiteY18" fmla="*/ 188485 h 209699"/>
                <a:gd name="connsiteX19" fmla="*/ 228940 w 241062"/>
                <a:gd name="connsiteY19" fmla="*/ 111345 h 209699"/>
                <a:gd name="connsiteX20" fmla="*/ 231971 w 241062"/>
                <a:gd name="connsiteY20" fmla="*/ 111345 h 209699"/>
                <a:gd name="connsiteX21" fmla="*/ 238032 w 241062"/>
                <a:gd name="connsiteY21" fmla="*/ 114238 h 209699"/>
                <a:gd name="connsiteX22" fmla="*/ 238032 w 241062"/>
                <a:gd name="connsiteY22" fmla="*/ 117131 h 209699"/>
                <a:gd name="connsiteX23" fmla="*/ 241062 w 241062"/>
                <a:gd name="connsiteY23" fmla="*/ 120023 h 209699"/>
                <a:gd name="connsiteX24" fmla="*/ 241062 w 241062"/>
                <a:gd name="connsiteY24" fmla="*/ 122916 h 209699"/>
                <a:gd name="connsiteX25" fmla="*/ 241062 w 241062"/>
                <a:gd name="connsiteY25" fmla="*/ 125809 h 209699"/>
                <a:gd name="connsiteX26" fmla="*/ 238032 w 241062"/>
                <a:gd name="connsiteY26" fmla="*/ 131594 h 209699"/>
                <a:gd name="connsiteX27" fmla="*/ 235001 w 241062"/>
                <a:gd name="connsiteY27" fmla="*/ 131594 h 209699"/>
                <a:gd name="connsiteX28" fmla="*/ 231971 w 241062"/>
                <a:gd name="connsiteY28" fmla="*/ 134487 h 209699"/>
                <a:gd name="connsiteX29" fmla="*/ 228940 w 241062"/>
                <a:gd name="connsiteY29" fmla="*/ 134487 h 209699"/>
                <a:gd name="connsiteX30" fmla="*/ 225909 w 241062"/>
                <a:gd name="connsiteY30" fmla="*/ 131594 h 209699"/>
                <a:gd name="connsiteX31" fmla="*/ 222879 w 241062"/>
                <a:gd name="connsiteY31" fmla="*/ 128702 h 209699"/>
                <a:gd name="connsiteX32" fmla="*/ 219848 w 241062"/>
                <a:gd name="connsiteY32" fmla="*/ 128702 h 209699"/>
                <a:gd name="connsiteX33" fmla="*/ 219848 w 241062"/>
                <a:gd name="connsiteY33" fmla="*/ 122916 h 209699"/>
                <a:gd name="connsiteX34" fmla="*/ 219848 w 241062"/>
                <a:gd name="connsiteY34" fmla="*/ 120023 h 209699"/>
                <a:gd name="connsiteX35" fmla="*/ 222879 w 241062"/>
                <a:gd name="connsiteY35" fmla="*/ 114238 h 209699"/>
                <a:gd name="connsiteX36" fmla="*/ 225909 w 241062"/>
                <a:gd name="connsiteY36" fmla="*/ 114238 h 209699"/>
                <a:gd name="connsiteX37" fmla="*/ 228940 w 241062"/>
                <a:gd name="connsiteY37" fmla="*/ 111345 h 209699"/>
                <a:gd name="connsiteX38" fmla="*/ 17839 w 241062"/>
                <a:gd name="connsiteY38" fmla="*/ 95917 h 209699"/>
                <a:gd name="connsiteX39" fmla="*/ 20972 w 241062"/>
                <a:gd name="connsiteY39" fmla="*/ 95917 h 209699"/>
                <a:gd name="connsiteX40" fmla="*/ 27241 w 241062"/>
                <a:gd name="connsiteY40" fmla="*/ 95917 h 209699"/>
                <a:gd name="connsiteX41" fmla="*/ 33508 w 241062"/>
                <a:gd name="connsiteY41" fmla="*/ 98948 h 209699"/>
                <a:gd name="connsiteX42" fmla="*/ 36642 w 241062"/>
                <a:gd name="connsiteY42" fmla="*/ 105009 h 209699"/>
                <a:gd name="connsiteX43" fmla="*/ 36642 w 241062"/>
                <a:gd name="connsiteY43" fmla="*/ 108039 h 209699"/>
                <a:gd name="connsiteX44" fmla="*/ 33508 w 241062"/>
                <a:gd name="connsiteY44" fmla="*/ 111070 h 209699"/>
                <a:gd name="connsiteX45" fmla="*/ 30374 w 241062"/>
                <a:gd name="connsiteY45" fmla="*/ 114101 h 209699"/>
                <a:gd name="connsiteX46" fmla="*/ 27241 w 241062"/>
                <a:gd name="connsiteY46" fmla="*/ 117131 h 209699"/>
                <a:gd name="connsiteX47" fmla="*/ 20972 w 241062"/>
                <a:gd name="connsiteY47" fmla="*/ 117131 h 209699"/>
                <a:gd name="connsiteX48" fmla="*/ 20972 w 241062"/>
                <a:gd name="connsiteY48" fmla="*/ 114101 h 209699"/>
                <a:gd name="connsiteX49" fmla="*/ 14705 w 241062"/>
                <a:gd name="connsiteY49" fmla="*/ 114101 h 209699"/>
                <a:gd name="connsiteX50" fmla="*/ 14705 w 241062"/>
                <a:gd name="connsiteY50" fmla="*/ 111070 h 209699"/>
                <a:gd name="connsiteX51" fmla="*/ 11571 w 241062"/>
                <a:gd name="connsiteY51" fmla="*/ 105009 h 209699"/>
                <a:gd name="connsiteX52" fmla="*/ 11571 w 241062"/>
                <a:gd name="connsiteY52" fmla="*/ 101978 h 209699"/>
                <a:gd name="connsiteX53" fmla="*/ 14705 w 241062"/>
                <a:gd name="connsiteY53" fmla="*/ 98948 h 209699"/>
                <a:gd name="connsiteX54" fmla="*/ 17839 w 241062"/>
                <a:gd name="connsiteY54" fmla="*/ 95917 h 209699"/>
                <a:gd name="connsiteX55" fmla="*/ 137888 w 241062"/>
                <a:gd name="connsiteY55" fmla="*/ 80489 h 209699"/>
                <a:gd name="connsiteX56" fmla="*/ 140781 w 241062"/>
                <a:gd name="connsiteY56" fmla="*/ 80489 h 209699"/>
                <a:gd name="connsiteX57" fmla="*/ 149459 w 241062"/>
                <a:gd name="connsiteY57" fmla="*/ 83520 h 209699"/>
                <a:gd name="connsiteX58" fmla="*/ 149459 w 241062"/>
                <a:gd name="connsiteY58" fmla="*/ 86550 h 209699"/>
                <a:gd name="connsiteX59" fmla="*/ 152352 w 241062"/>
                <a:gd name="connsiteY59" fmla="*/ 89581 h 209699"/>
                <a:gd name="connsiteX60" fmla="*/ 149459 w 241062"/>
                <a:gd name="connsiteY60" fmla="*/ 92611 h 209699"/>
                <a:gd name="connsiteX61" fmla="*/ 149459 w 241062"/>
                <a:gd name="connsiteY61" fmla="*/ 98673 h 209699"/>
                <a:gd name="connsiteX62" fmla="*/ 146567 w 241062"/>
                <a:gd name="connsiteY62" fmla="*/ 98673 h 209699"/>
                <a:gd name="connsiteX63" fmla="*/ 140781 w 241062"/>
                <a:gd name="connsiteY63" fmla="*/ 101703 h 209699"/>
                <a:gd name="connsiteX64" fmla="*/ 137888 w 241062"/>
                <a:gd name="connsiteY64" fmla="*/ 101703 h 209699"/>
                <a:gd name="connsiteX65" fmla="*/ 132103 w 241062"/>
                <a:gd name="connsiteY65" fmla="*/ 98673 h 209699"/>
                <a:gd name="connsiteX66" fmla="*/ 129210 w 241062"/>
                <a:gd name="connsiteY66" fmla="*/ 95642 h 209699"/>
                <a:gd name="connsiteX67" fmla="*/ 129210 w 241062"/>
                <a:gd name="connsiteY67" fmla="*/ 92611 h 209699"/>
                <a:gd name="connsiteX68" fmla="*/ 129210 w 241062"/>
                <a:gd name="connsiteY68" fmla="*/ 89581 h 209699"/>
                <a:gd name="connsiteX69" fmla="*/ 132103 w 241062"/>
                <a:gd name="connsiteY69" fmla="*/ 83520 h 209699"/>
                <a:gd name="connsiteX70" fmla="*/ 134996 w 241062"/>
                <a:gd name="connsiteY70" fmla="*/ 83520 h 209699"/>
                <a:gd name="connsiteX71" fmla="*/ 137888 w 241062"/>
                <a:gd name="connsiteY71" fmla="*/ 80489 h 209699"/>
                <a:gd name="connsiteX72" fmla="*/ 46000 w 241062"/>
                <a:gd name="connsiteY72" fmla="*/ 321 h 209699"/>
                <a:gd name="connsiteX73" fmla="*/ 53823 w 241062"/>
                <a:gd name="connsiteY73" fmla="*/ 5630 h 209699"/>
                <a:gd name="connsiteX74" fmla="*/ 35941 w 241062"/>
                <a:gd name="connsiteY74" fmla="*/ 14571 h 209699"/>
                <a:gd name="connsiteX75" fmla="*/ 46000 w 241062"/>
                <a:gd name="connsiteY75" fmla="*/ 321 h 20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41062" h="209699">
                  <a:moveTo>
                    <a:pt x="9091" y="188485"/>
                  </a:moveTo>
                  <a:cubicBezTo>
                    <a:pt x="9091" y="188485"/>
                    <a:pt x="12122" y="188485"/>
                    <a:pt x="12122" y="188485"/>
                  </a:cubicBezTo>
                  <a:cubicBezTo>
                    <a:pt x="12122" y="188485"/>
                    <a:pt x="12122" y="188485"/>
                    <a:pt x="15153" y="188485"/>
                  </a:cubicBezTo>
                  <a:cubicBezTo>
                    <a:pt x="15153" y="191516"/>
                    <a:pt x="18183" y="191516"/>
                    <a:pt x="18183" y="191516"/>
                  </a:cubicBezTo>
                  <a:cubicBezTo>
                    <a:pt x="18183" y="194546"/>
                    <a:pt x="18183" y="194546"/>
                    <a:pt x="21214" y="194546"/>
                  </a:cubicBezTo>
                  <a:cubicBezTo>
                    <a:pt x="21214" y="197577"/>
                    <a:pt x="21214" y="197577"/>
                    <a:pt x="21214" y="200607"/>
                  </a:cubicBezTo>
                  <a:cubicBezTo>
                    <a:pt x="21214" y="200607"/>
                    <a:pt x="21214" y="200607"/>
                    <a:pt x="21214" y="203638"/>
                  </a:cubicBezTo>
                  <a:cubicBezTo>
                    <a:pt x="21214" y="203638"/>
                    <a:pt x="21214" y="206669"/>
                    <a:pt x="18183" y="206669"/>
                  </a:cubicBezTo>
                  <a:cubicBezTo>
                    <a:pt x="18183" y="206669"/>
                    <a:pt x="18183" y="209699"/>
                    <a:pt x="15153" y="209699"/>
                  </a:cubicBezTo>
                  <a:cubicBezTo>
                    <a:pt x="15153" y="209699"/>
                    <a:pt x="15153" y="209699"/>
                    <a:pt x="12122" y="209699"/>
                  </a:cubicBezTo>
                  <a:cubicBezTo>
                    <a:pt x="12122" y="209699"/>
                    <a:pt x="9091" y="209699"/>
                    <a:pt x="9091" y="209699"/>
                  </a:cubicBezTo>
                  <a:cubicBezTo>
                    <a:pt x="9091" y="209699"/>
                    <a:pt x="9091" y="209699"/>
                    <a:pt x="6061" y="209699"/>
                  </a:cubicBezTo>
                  <a:cubicBezTo>
                    <a:pt x="6061" y="209699"/>
                    <a:pt x="3030" y="209699"/>
                    <a:pt x="3030" y="206669"/>
                  </a:cubicBezTo>
                  <a:cubicBezTo>
                    <a:pt x="3030" y="206669"/>
                    <a:pt x="0" y="206669"/>
                    <a:pt x="0" y="203638"/>
                  </a:cubicBezTo>
                  <a:cubicBezTo>
                    <a:pt x="0" y="203638"/>
                    <a:pt x="0" y="200607"/>
                    <a:pt x="0" y="200607"/>
                  </a:cubicBezTo>
                  <a:cubicBezTo>
                    <a:pt x="0" y="197577"/>
                    <a:pt x="0" y="197577"/>
                    <a:pt x="0" y="197577"/>
                  </a:cubicBezTo>
                  <a:cubicBezTo>
                    <a:pt x="0" y="194546"/>
                    <a:pt x="0" y="194546"/>
                    <a:pt x="3030" y="194546"/>
                  </a:cubicBezTo>
                  <a:cubicBezTo>
                    <a:pt x="3030" y="191516"/>
                    <a:pt x="3030" y="191516"/>
                    <a:pt x="6061" y="191516"/>
                  </a:cubicBezTo>
                  <a:cubicBezTo>
                    <a:pt x="6061" y="188485"/>
                    <a:pt x="6061" y="188485"/>
                    <a:pt x="9091" y="188485"/>
                  </a:cubicBezTo>
                  <a:close/>
                  <a:moveTo>
                    <a:pt x="228940" y="111345"/>
                  </a:moveTo>
                  <a:cubicBezTo>
                    <a:pt x="228940" y="111345"/>
                    <a:pt x="231971" y="111345"/>
                    <a:pt x="231971" y="111345"/>
                  </a:cubicBezTo>
                  <a:cubicBezTo>
                    <a:pt x="235001" y="114238"/>
                    <a:pt x="235001" y="114238"/>
                    <a:pt x="238032" y="114238"/>
                  </a:cubicBezTo>
                  <a:cubicBezTo>
                    <a:pt x="238032" y="114238"/>
                    <a:pt x="238032" y="117131"/>
                    <a:pt x="238032" y="117131"/>
                  </a:cubicBezTo>
                  <a:cubicBezTo>
                    <a:pt x="238032" y="117131"/>
                    <a:pt x="238032" y="117131"/>
                    <a:pt x="241062" y="120023"/>
                  </a:cubicBezTo>
                  <a:cubicBezTo>
                    <a:pt x="241062" y="120023"/>
                    <a:pt x="241062" y="122916"/>
                    <a:pt x="241062" y="122916"/>
                  </a:cubicBezTo>
                  <a:cubicBezTo>
                    <a:pt x="241062" y="125809"/>
                    <a:pt x="241062" y="125809"/>
                    <a:pt x="241062" y="125809"/>
                  </a:cubicBezTo>
                  <a:cubicBezTo>
                    <a:pt x="241062" y="128702"/>
                    <a:pt x="241062" y="128702"/>
                    <a:pt x="238032" y="131594"/>
                  </a:cubicBezTo>
                  <a:cubicBezTo>
                    <a:pt x="238032" y="131594"/>
                    <a:pt x="238032" y="131594"/>
                    <a:pt x="235001" y="131594"/>
                  </a:cubicBezTo>
                  <a:cubicBezTo>
                    <a:pt x="235001" y="134487"/>
                    <a:pt x="235001" y="134487"/>
                    <a:pt x="231971" y="134487"/>
                  </a:cubicBezTo>
                  <a:cubicBezTo>
                    <a:pt x="231971" y="134487"/>
                    <a:pt x="228940" y="134487"/>
                    <a:pt x="228940" y="134487"/>
                  </a:cubicBezTo>
                  <a:cubicBezTo>
                    <a:pt x="225909" y="134487"/>
                    <a:pt x="225909" y="131594"/>
                    <a:pt x="225909" y="131594"/>
                  </a:cubicBezTo>
                  <a:cubicBezTo>
                    <a:pt x="222879" y="131594"/>
                    <a:pt x="222879" y="128702"/>
                    <a:pt x="222879" y="128702"/>
                  </a:cubicBezTo>
                  <a:cubicBezTo>
                    <a:pt x="222879" y="128702"/>
                    <a:pt x="222879" y="128702"/>
                    <a:pt x="219848" y="128702"/>
                  </a:cubicBezTo>
                  <a:cubicBezTo>
                    <a:pt x="219848" y="125809"/>
                    <a:pt x="219848" y="122916"/>
                    <a:pt x="219848" y="122916"/>
                  </a:cubicBezTo>
                  <a:cubicBezTo>
                    <a:pt x="219848" y="122916"/>
                    <a:pt x="219848" y="120023"/>
                    <a:pt x="219848" y="120023"/>
                  </a:cubicBezTo>
                  <a:cubicBezTo>
                    <a:pt x="219848" y="117131"/>
                    <a:pt x="222879" y="117131"/>
                    <a:pt x="222879" y="114238"/>
                  </a:cubicBezTo>
                  <a:cubicBezTo>
                    <a:pt x="222879" y="114238"/>
                    <a:pt x="222879" y="114238"/>
                    <a:pt x="225909" y="114238"/>
                  </a:cubicBezTo>
                  <a:cubicBezTo>
                    <a:pt x="225909" y="114238"/>
                    <a:pt x="228940" y="111345"/>
                    <a:pt x="228940" y="111345"/>
                  </a:cubicBezTo>
                  <a:close/>
                  <a:moveTo>
                    <a:pt x="17839" y="95917"/>
                  </a:moveTo>
                  <a:cubicBezTo>
                    <a:pt x="17839" y="95917"/>
                    <a:pt x="20972" y="95917"/>
                    <a:pt x="20972" y="95917"/>
                  </a:cubicBezTo>
                  <a:cubicBezTo>
                    <a:pt x="24106" y="95917"/>
                    <a:pt x="24106" y="95917"/>
                    <a:pt x="27241" y="95917"/>
                  </a:cubicBezTo>
                  <a:cubicBezTo>
                    <a:pt x="30374" y="95917"/>
                    <a:pt x="30374" y="95917"/>
                    <a:pt x="33508" y="98948"/>
                  </a:cubicBezTo>
                  <a:cubicBezTo>
                    <a:pt x="33508" y="101978"/>
                    <a:pt x="36642" y="105009"/>
                    <a:pt x="36642" y="105009"/>
                  </a:cubicBezTo>
                  <a:cubicBezTo>
                    <a:pt x="36642" y="105009"/>
                    <a:pt x="36642" y="108039"/>
                    <a:pt x="36642" y="108039"/>
                  </a:cubicBezTo>
                  <a:cubicBezTo>
                    <a:pt x="33508" y="111070"/>
                    <a:pt x="33508" y="111070"/>
                    <a:pt x="33508" y="111070"/>
                  </a:cubicBezTo>
                  <a:cubicBezTo>
                    <a:pt x="33508" y="114101"/>
                    <a:pt x="30374" y="114101"/>
                    <a:pt x="30374" y="114101"/>
                  </a:cubicBezTo>
                  <a:cubicBezTo>
                    <a:pt x="30374" y="114101"/>
                    <a:pt x="27241" y="117131"/>
                    <a:pt x="27241" y="117131"/>
                  </a:cubicBezTo>
                  <a:cubicBezTo>
                    <a:pt x="24106" y="117131"/>
                    <a:pt x="24106" y="117131"/>
                    <a:pt x="20972" y="117131"/>
                  </a:cubicBezTo>
                  <a:cubicBezTo>
                    <a:pt x="20972" y="117131"/>
                    <a:pt x="20972" y="117131"/>
                    <a:pt x="20972" y="114101"/>
                  </a:cubicBezTo>
                  <a:cubicBezTo>
                    <a:pt x="17839" y="114101"/>
                    <a:pt x="17839" y="114101"/>
                    <a:pt x="14705" y="114101"/>
                  </a:cubicBezTo>
                  <a:cubicBezTo>
                    <a:pt x="14705" y="111070"/>
                    <a:pt x="14705" y="111070"/>
                    <a:pt x="14705" y="111070"/>
                  </a:cubicBezTo>
                  <a:cubicBezTo>
                    <a:pt x="11571" y="108039"/>
                    <a:pt x="11571" y="108039"/>
                    <a:pt x="11571" y="105009"/>
                  </a:cubicBezTo>
                  <a:cubicBezTo>
                    <a:pt x="11571" y="105009"/>
                    <a:pt x="11571" y="105009"/>
                    <a:pt x="11571" y="101978"/>
                  </a:cubicBezTo>
                  <a:cubicBezTo>
                    <a:pt x="14705" y="101978"/>
                    <a:pt x="14705" y="98948"/>
                    <a:pt x="14705" y="98948"/>
                  </a:cubicBezTo>
                  <a:cubicBezTo>
                    <a:pt x="14705" y="98948"/>
                    <a:pt x="17839" y="95917"/>
                    <a:pt x="17839" y="95917"/>
                  </a:cubicBezTo>
                  <a:close/>
                  <a:moveTo>
                    <a:pt x="137888" y="80489"/>
                  </a:moveTo>
                  <a:cubicBezTo>
                    <a:pt x="140781" y="80489"/>
                    <a:pt x="140781" y="80489"/>
                    <a:pt x="140781" y="80489"/>
                  </a:cubicBezTo>
                  <a:cubicBezTo>
                    <a:pt x="143674" y="80489"/>
                    <a:pt x="146567" y="80489"/>
                    <a:pt x="149459" y="83520"/>
                  </a:cubicBezTo>
                  <a:cubicBezTo>
                    <a:pt x="149459" y="83520"/>
                    <a:pt x="149459" y="83520"/>
                    <a:pt x="149459" y="86550"/>
                  </a:cubicBezTo>
                  <a:cubicBezTo>
                    <a:pt x="152352" y="86550"/>
                    <a:pt x="152352" y="89581"/>
                    <a:pt x="152352" y="89581"/>
                  </a:cubicBezTo>
                  <a:cubicBezTo>
                    <a:pt x="152352" y="92611"/>
                    <a:pt x="152352" y="92611"/>
                    <a:pt x="149459" y="92611"/>
                  </a:cubicBezTo>
                  <a:cubicBezTo>
                    <a:pt x="149459" y="95642"/>
                    <a:pt x="149459" y="95642"/>
                    <a:pt x="149459" y="98673"/>
                  </a:cubicBezTo>
                  <a:cubicBezTo>
                    <a:pt x="149459" y="98673"/>
                    <a:pt x="149459" y="98673"/>
                    <a:pt x="146567" y="98673"/>
                  </a:cubicBezTo>
                  <a:cubicBezTo>
                    <a:pt x="143674" y="101703"/>
                    <a:pt x="143674" y="101703"/>
                    <a:pt x="140781" y="101703"/>
                  </a:cubicBezTo>
                  <a:cubicBezTo>
                    <a:pt x="140781" y="101703"/>
                    <a:pt x="137888" y="101703"/>
                    <a:pt x="137888" y="101703"/>
                  </a:cubicBezTo>
                  <a:cubicBezTo>
                    <a:pt x="134996" y="101703"/>
                    <a:pt x="132103" y="101703"/>
                    <a:pt x="132103" y="98673"/>
                  </a:cubicBezTo>
                  <a:cubicBezTo>
                    <a:pt x="129210" y="98673"/>
                    <a:pt x="129210" y="98673"/>
                    <a:pt x="129210" y="95642"/>
                  </a:cubicBezTo>
                  <a:cubicBezTo>
                    <a:pt x="129210" y="95642"/>
                    <a:pt x="129210" y="92611"/>
                    <a:pt x="129210" y="92611"/>
                  </a:cubicBezTo>
                  <a:cubicBezTo>
                    <a:pt x="129210" y="89581"/>
                    <a:pt x="129210" y="89581"/>
                    <a:pt x="129210" y="89581"/>
                  </a:cubicBezTo>
                  <a:cubicBezTo>
                    <a:pt x="129210" y="86550"/>
                    <a:pt x="129210" y="86550"/>
                    <a:pt x="132103" y="83520"/>
                  </a:cubicBezTo>
                  <a:cubicBezTo>
                    <a:pt x="132103" y="83520"/>
                    <a:pt x="132103" y="83520"/>
                    <a:pt x="134996" y="83520"/>
                  </a:cubicBezTo>
                  <a:cubicBezTo>
                    <a:pt x="134996" y="80489"/>
                    <a:pt x="137888" y="80489"/>
                    <a:pt x="137888" y="80489"/>
                  </a:cubicBezTo>
                  <a:close/>
                  <a:moveTo>
                    <a:pt x="46000" y="321"/>
                  </a:moveTo>
                  <a:cubicBezTo>
                    <a:pt x="48794" y="973"/>
                    <a:pt x="51588" y="2649"/>
                    <a:pt x="53823" y="5630"/>
                  </a:cubicBezTo>
                  <a:cubicBezTo>
                    <a:pt x="59784" y="14571"/>
                    <a:pt x="41902" y="26493"/>
                    <a:pt x="35941" y="14571"/>
                  </a:cubicBezTo>
                  <a:cubicBezTo>
                    <a:pt x="29235" y="5630"/>
                    <a:pt x="37617" y="-1635"/>
                    <a:pt x="46000" y="321"/>
                  </a:cubicBezTo>
                  <a:close/>
                </a:path>
              </a:pathLst>
            </a:custGeom>
            <a:solidFill>
              <a:srgbClr val="F4F3E5"/>
            </a:solidFill>
            <a:ln>
              <a:noFill/>
            </a:ln>
          </p:spPr>
          <p:txBody>
            <a:bodyPr anchor="ctr" wrap="square">
              <a:noAutofit/>
            </a:bodyPr>
            <a:p>
              <a:pPr algn="ctr"/>
              <a:endParaRPr>
                <a:cs typeface="+mn-ea"/>
                <a:sym typeface="+mn-lt"/>
              </a:endParaRPr>
            </a:p>
          </p:txBody>
        </p:sp>
        <p:sp>
          <p:nvSpPr>
            <p:cNvPr id="1048727" name="íṥḷíďê"/>
            <p:cNvSpPr/>
            <p:nvPr/>
          </p:nvSpPr>
          <p:spPr bwMode="auto">
            <a:xfrm>
              <a:off x="4090132" y="4044729"/>
              <a:ext cx="530528" cy="498753"/>
            </a:xfrm>
            <a:custGeom>
              <a:avLst/>
              <a:gdLst>
                <a:gd name="connsiteX0" fmla="*/ 24107 w 466695"/>
                <a:gd name="connsiteY0" fmla="*/ 394387 h 438743"/>
                <a:gd name="connsiteX1" fmla="*/ 27000 w 466695"/>
                <a:gd name="connsiteY1" fmla="*/ 394387 h 438743"/>
                <a:gd name="connsiteX2" fmla="*/ 38571 w 466695"/>
                <a:gd name="connsiteY2" fmla="*/ 400301 h 438743"/>
                <a:gd name="connsiteX3" fmla="*/ 41463 w 466695"/>
                <a:gd name="connsiteY3" fmla="*/ 403258 h 438743"/>
                <a:gd name="connsiteX4" fmla="*/ 44356 w 466695"/>
                <a:gd name="connsiteY4" fmla="*/ 415087 h 438743"/>
                <a:gd name="connsiteX5" fmla="*/ 44356 w 466695"/>
                <a:gd name="connsiteY5" fmla="*/ 418044 h 438743"/>
                <a:gd name="connsiteX6" fmla="*/ 44356 w 466695"/>
                <a:gd name="connsiteY6" fmla="*/ 426915 h 438743"/>
                <a:gd name="connsiteX7" fmla="*/ 38571 w 466695"/>
                <a:gd name="connsiteY7" fmla="*/ 432829 h 438743"/>
                <a:gd name="connsiteX8" fmla="*/ 29892 w 466695"/>
                <a:gd name="connsiteY8" fmla="*/ 435786 h 438743"/>
                <a:gd name="connsiteX9" fmla="*/ 24107 w 466695"/>
                <a:gd name="connsiteY9" fmla="*/ 438743 h 438743"/>
                <a:gd name="connsiteX10" fmla="*/ 21214 w 466695"/>
                <a:gd name="connsiteY10" fmla="*/ 438743 h 438743"/>
                <a:gd name="connsiteX11" fmla="*/ 9643 w 466695"/>
                <a:gd name="connsiteY11" fmla="*/ 432829 h 438743"/>
                <a:gd name="connsiteX12" fmla="*/ 6750 w 466695"/>
                <a:gd name="connsiteY12" fmla="*/ 429872 h 438743"/>
                <a:gd name="connsiteX13" fmla="*/ 3857 w 466695"/>
                <a:gd name="connsiteY13" fmla="*/ 421001 h 438743"/>
                <a:gd name="connsiteX14" fmla="*/ 3857 w 466695"/>
                <a:gd name="connsiteY14" fmla="*/ 415087 h 438743"/>
                <a:gd name="connsiteX15" fmla="*/ 3857 w 466695"/>
                <a:gd name="connsiteY15" fmla="*/ 406216 h 438743"/>
                <a:gd name="connsiteX16" fmla="*/ 9643 w 466695"/>
                <a:gd name="connsiteY16" fmla="*/ 400301 h 438743"/>
                <a:gd name="connsiteX17" fmla="*/ 18321 w 466695"/>
                <a:gd name="connsiteY17" fmla="*/ 397344 h 438743"/>
                <a:gd name="connsiteX18" fmla="*/ 24107 w 466695"/>
                <a:gd name="connsiteY18" fmla="*/ 394387 h 438743"/>
                <a:gd name="connsiteX19" fmla="*/ 14786 w 466695"/>
                <a:gd name="connsiteY19" fmla="*/ 197681 h 438743"/>
                <a:gd name="connsiteX20" fmla="*/ 23657 w 466695"/>
                <a:gd name="connsiteY20" fmla="*/ 197681 h 438743"/>
                <a:gd name="connsiteX21" fmla="*/ 26614 w 466695"/>
                <a:gd name="connsiteY21" fmla="*/ 197681 h 438743"/>
                <a:gd name="connsiteX22" fmla="*/ 35485 w 466695"/>
                <a:gd name="connsiteY22" fmla="*/ 203852 h 438743"/>
                <a:gd name="connsiteX23" fmla="*/ 41399 w 466695"/>
                <a:gd name="connsiteY23" fmla="*/ 206938 h 438743"/>
                <a:gd name="connsiteX24" fmla="*/ 44356 w 466695"/>
                <a:gd name="connsiteY24" fmla="*/ 216195 h 438743"/>
                <a:gd name="connsiteX25" fmla="*/ 44356 w 466695"/>
                <a:gd name="connsiteY25" fmla="*/ 222366 h 438743"/>
                <a:gd name="connsiteX26" fmla="*/ 41399 w 466695"/>
                <a:gd name="connsiteY26" fmla="*/ 231623 h 438743"/>
                <a:gd name="connsiteX27" fmla="*/ 35485 w 466695"/>
                <a:gd name="connsiteY27" fmla="*/ 237794 h 438743"/>
                <a:gd name="connsiteX28" fmla="*/ 29571 w 466695"/>
                <a:gd name="connsiteY28" fmla="*/ 240880 h 438743"/>
                <a:gd name="connsiteX29" fmla="*/ 20700 w 466695"/>
                <a:gd name="connsiteY29" fmla="*/ 240880 h 438743"/>
                <a:gd name="connsiteX30" fmla="*/ 17743 w 466695"/>
                <a:gd name="connsiteY30" fmla="*/ 240880 h 438743"/>
                <a:gd name="connsiteX31" fmla="*/ 8871 w 466695"/>
                <a:gd name="connsiteY31" fmla="*/ 237794 h 438743"/>
                <a:gd name="connsiteX32" fmla="*/ 5914 w 466695"/>
                <a:gd name="connsiteY32" fmla="*/ 234708 h 438743"/>
                <a:gd name="connsiteX33" fmla="*/ 0 w 466695"/>
                <a:gd name="connsiteY33" fmla="*/ 222366 h 438743"/>
                <a:gd name="connsiteX34" fmla="*/ 0 w 466695"/>
                <a:gd name="connsiteY34" fmla="*/ 219280 h 438743"/>
                <a:gd name="connsiteX35" fmla="*/ 2957 w 466695"/>
                <a:gd name="connsiteY35" fmla="*/ 210024 h 438743"/>
                <a:gd name="connsiteX36" fmla="*/ 8871 w 466695"/>
                <a:gd name="connsiteY36" fmla="*/ 203852 h 438743"/>
                <a:gd name="connsiteX37" fmla="*/ 14786 w 466695"/>
                <a:gd name="connsiteY37" fmla="*/ 197681 h 438743"/>
                <a:gd name="connsiteX38" fmla="*/ 445482 w 466695"/>
                <a:gd name="connsiteY38" fmla="*/ 170683 h 438743"/>
                <a:gd name="connsiteX39" fmla="*/ 454573 w 466695"/>
                <a:gd name="connsiteY39" fmla="*/ 173769 h 438743"/>
                <a:gd name="connsiteX40" fmla="*/ 460634 w 466695"/>
                <a:gd name="connsiteY40" fmla="*/ 179940 h 438743"/>
                <a:gd name="connsiteX41" fmla="*/ 463665 w 466695"/>
                <a:gd name="connsiteY41" fmla="*/ 183026 h 438743"/>
                <a:gd name="connsiteX42" fmla="*/ 466695 w 466695"/>
                <a:gd name="connsiteY42" fmla="*/ 192282 h 438743"/>
                <a:gd name="connsiteX43" fmla="*/ 466695 w 466695"/>
                <a:gd name="connsiteY43" fmla="*/ 198454 h 438743"/>
                <a:gd name="connsiteX44" fmla="*/ 463665 w 466695"/>
                <a:gd name="connsiteY44" fmla="*/ 207710 h 438743"/>
                <a:gd name="connsiteX45" fmla="*/ 460634 w 466695"/>
                <a:gd name="connsiteY45" fmla="*/ 213882 h 438743"/>
                <a:gd name="connsiteX46" fmla="*/ 451543 w 466695"/>
                <a:gd name="connsiteY46" fmla="*/ 216967 h 438743"/>
                <a:gd name="connsiteX47" fmla="*/ 445482 w 466695"/>
                <a:gd name="connsiteY47" fmla="*/ 216967 h 438743"/>
                <a:gd name="connsiteX48" fmla="*/ 436390 w 466695"/>
                <a:gd name="connsiteY48" fmla="*/ 213882 h 438743"/>
                <a:gd name="connsiteX49" fmla="*/ 430329 w 466695"/>
                <a:gd name="connsiteY49" fmla="*/ 210796 h 438743"/>
                <a:gd name="connsiteX50" fmla="*/ 427299 w 466695"/>
                <a:gd name="connsiteY50" fmla="*/ 207710 h 438743"/>
                <a:gd name="connsiteX51" fmla="*/ 424268 w 466695"/>
                <a:gd name="connsiteY51" fmla="*/ 195368 h 438743"/>
                <a:gd name="connsiteX52" fmla="*/ 424268 w 466695"/>
                <a:gd name="connsiteY52" fmla="*/ 192282 h 438743"/>
                <a:gd name="connsiteX53" fmla="*/ 427299 w 466695"/>
                <a:gd name="connsiteY53" fmla="*/ 179940 h 438743"/>
                <a:gd name="connsiteX54" fmla="*/ 430329 w 466695"/>
                <a:gd name="connsiteY54" fmla="*/ 176854 h 438743"/>
                <a:gd name="connsiteX55" fmla="*/ 439421 w 466695"/>
                <a:gd name="connsiteY55" fmla="*/ 173769 h 438743"/>
                <a:gd name="connsiteX56" fmla="*/ 445482 w 466695"/>
                <a:gd name="connsiteY56" fmla="*/ 170683 h 438743"/>
                <a:gd name="connsiteX57" fmla="*/ 253598 w 466695"/>
                <a:gd name="connsiteY57" fmla="*/ 132113 h 438743"/>
                <a:gd name="connsiteX58" fmla="*/ 268664 w 466695"/>
                <a:gd name="connsiteY58" fmla="*/ 138239 h 438743"/>
                <a:gd name="connsiteX59" fmla="*/ 274691 w 466695"/>
                <a:gd name="connsiteY59" fmla="*/ 144365 h 438743"/>
                <a:gd name="connsiteX60" fmla="*/ 277704 w 466695"/>
                <a:gd name="connsiteY60" fmla="*/ 150491 h 438743"/>
                <a:gd name="connsiteX61" fmla="*/ 277704 w 466695"/>
                <a:gd name="connsiteY61" fmla="*/ 159680 h 438743"/>
                <a:gd name="connsiteX62" fmla="*/ 274691 w 466695"/>
                <a:gd name="connsiteY62" fmla="*/ 168869 h 438743"/>
                <a:gd name="connsiteX63" fmla="*/ 268664 w 466695"/>
                <a:gd name="connsiteY63" fmla="*/ 174994 h 438743"/>
                <a:gd name="connsiteX64" fmla="*/ 259624 w 466695"/>
                <a:gd name="connsiteY64" fmla="*/ 181120 h 438743"/>
                <a:gd name="connsiteX65" fmla="*/ 256611 w 466695"/>
                <a:gd name="connsiteY65" fmla="*/ 181120 h 438743"/>
                <a:gd name="connsiteX66" fmla="*/ 238531 w 466695"/>
                <a:gd name="connsiteY66" fmla="*/ 178057 h 438743"/>
                <a:gd name="connsiteX67" fmla="*/ 232505 w 466695"/>
                <a:gd name="connsiteY67" fmla="*/ 171931 h 438743"/>
                <a:gd name="connsiteX68" fmla="*/ 229491 w 466695"/>
                <a:gd name="connsiteY68" fmla="*/ 162743 h 438743"/>
                <a:gd name="connsiteX69" fmla="*/ 232505 w 466695"/>
                <a:gd name="connsiteY69" fmla="*/ 156617 h 438743"/>
                <a:gd name="connsiteX70" fmla="*/ 235518 w 466695"/>
                <a:gd name="connsiteY70" fmla="*/ 147428 h 438743"/>
                <a:gd name="connsiteX71" fmla="*/ 238531 w 466695"/>
                <a:gd name="connsiteY71" fmla="*/ 141302 h 438743"/>
                <a:gd name="connsiteX72" fmla="*/ 247571 w 466695"/>
                <a:gd name="connsiteY72" fmla="*/ 135176 h 438743"/>
                <a:gd name="connsiteX73" fmla="*/ 253598 w 466695"/>
                <a:gd name="connsiteY73" fmla="*/ 132113 h 438743"/>
                <a:gd name="connsiteX74" fmla="*/ 35939 w 466695"/>
                <a:gd name="connsiteY74" fmla="*/ 88 h 438743"/>
                <a:gd name="connsiteX75" fmla="*/ 51315 w 466695"/>
                <a:gd name="connsiteY75" fmla="*/ 9332 h 438743"/>
                <a:gd name="connsiteX76" fmla="*/ 18111 w 466695"/>
                <a:gd name="connsiteY76" fmla="*/ 33117 h 438743"/>
                <a:gd name="connsiteX77" fmla="*/ 35939 w 466695"/>
                <a:gd name="connsiteY77" fmla="*/ 88 h 43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66695" h="438743">
                  <a:moveTo>
                    <a:pt x="24107" y="394387"/>
                  </a:moveTo>
                  <a:cubicBezTo>
                    <a:pt x="27000" y="394387"/>
                    <a:pt x="27000" y="394387"/>
                    <a:pt x="27000" y="394387"/>
                  </a:cubicBezTo>
                  <a:cubicBezTo>
                    <a:pt x="29892" y="397344"/>
                    <a:pt x="35678" y="397344"/>
                    <a:pt x="38571" y="400301"/>
                  </a:cubicBezTo>
                  <a:cubicBezTo>
                    <a:pt x="38571" y="400301"/>
                    <a:pt x="38571" y="403258"/>
                    <a:pt x="41463" y="403258"/>
                  </a:cubicBezTo>
                  <a:cubicBezTo>
                    <a:pt x="44356" y="406216"/>
                    <a:pt x="44356" y="409173"/>
                    <a:pt x="44356" y="415087"/>
                  </a:cubicBezTo>
                  <a:cubicBezTo>
                    <a:pt x="44356" y="415087"/>
                    <a:pt x="44356" y="418044"/>
                    <a:pt x="44356" y="418044"/>
                  </a:cubicBezTo>
                  <a:cubicBezTo>
                    <a:pt x="44356" y="421001"/>
                    <a:pt x="44356" y="423958"/>
                    <a:pt x="44356" y="426915"/>
                  </a:cubicBezTo>
                  <a:cubicBezTo>
                    <a:pt x="41463" y="429872"/>
                    <a:pt x="41463" y="432829"/>
                    <a:pt x="38571" y="432829"/>
                  </a:cubicBezTo>
                  <a:cubicBezTo>
                    <a:pt x="35678" y="435786"/>
                    <a:pt x="32785" y="435786"/>
                    <a:pt x="29892" y="435786"/>
                  </a:cubicBezTo>
                  <a:cubicBezTo>
                    <a:pt x="27000" y="438743"/>
                    <a:pt x="27000" y="438743"/>
                    <a:pt x="24107" y="438743"/>
                  </a:cubicBezTo>
                  <a:cubicBezTo>
                    <a:pt x="21214" y="438743"/>
                    <a:pt x="21214" y="438743"/>
                    <a:pt x="21214" y="438743"/>
                  </a:cubicBezTo>
                  <a:cubicBezTo>
                    <a:pt x="18321" y="435786"/>
                    <a:pt x="12536" y="435786"/>
                    <a:pt x="9643" y="432829"/>
                  </a:cubicBezTo>
                  <a:cubicBezTo>
                    <a:pt x="9643" y="432829"/>
                    <a:pt x="9643" y="429872"/>
                    <a:pt x="6750" y="429872"/>
                  </a:cubicBezTo>
                  <a:cubicBezTo>
                    <a:pt x="3857" y="426915"/>
                    <a:pt x="3857" y="423958"/>
                    <a:pt x="3857" y="421001"/>
                  </a:cubicBezTo>
                  <a:cubicBezTo>
                    <a:pt x="3857" y="418044"/>
                    <a:pt x="3857" y="415087"/>
                    <a:pt x="3857" y="415087"/>
                  </a:cubicBezTo>
                  <a:cubicBezTo>
                    <a:pt x="3857" y="412130"/>
                    <a:pt x="3857" y="409173"/>
                    <a:pt x="3857" y="406216"/>
                  </a:cubicBezTo>
                  <a:cubicBezTo>
                    <a:pt x="6750" y="403258"/>
                    <a:pt x="6750" y="403258"/>
                    <a:pt x="9643" y="400301"/>
                  </a:cubicBezTo>
                  <a:cubicBezTo>
                    <a:pt x="12536" y="397344"/>
                    <a:pt x="15428" y="397344"/>
                    <a:pt x="18321" y="397344"/>
                  </a:cubicBezTo>
                  <a:cubicBezTo>
                    <a:pt x="21214" y="394387"/>
                    <a:pt x="21214" y="394387"/>
                    <a:pt x="24107" y="394387"/>
                  </a:cubicBezTo>
                  <a:close/>
                  <a:moveTo>
                    <a:pt x="14786" y="197681"/>
                  </a:moveTo>
                  <a:cubicBezTo>
                    <a:pt x="17743" y="197681"/>
                    <a:pt x="20700" y="197681"/>
                    <a:pt x="23657" y="197681"/>
                  </a:cubicBezTo>
                  <a:cubicBezTo>
                    <a:pt x="23657" y="197681"/>
                    <a:pt x="23657" y="197681"/>
                    <a:pt x="26614" y="197681"/>
                  </a:cubicBezTo>
                  <a:cubicBezTo>
                    <a:pt x="29571" y="197681"/>
                    <a:pt x="32528" y="200767"/>
                    <a:pt x="35485" y="203852"/>
                  </a:cubicBezTo>
                  <a:cubicBezTo>
                    <a:pt x="38442" y="203852"/>
                    <a:pt x="38442" y="203852"/>
                    <a:pt x="41399" y="206938"/>
                  </a:cubicBezTo>
                  <a:cubicBezTo>
                    <a:pt x="41399" y="210024"/>
                    <a:pt x="44356" y="213109"/>
                    <a:pt x="44356" y="216195"/>
                  </a:cubicBezTo>
                  <a:cubicBezTo>
                    <a:pt x="44356" y="219280"/>
                    <a:pt x="44356" y="222366"/>
                    <a:pt x="44356" y="222366"/>
                  </a:cubicBezTo>
                  <a:cubicBezTo>
                    <a:pt x="44356" y="225452"/>
                    <a:pt x="44356" y="228537"/>
                    <a:pt x="41399" y="231623"/>
                  </a:cubicBezTo>
                  <a:cubicBezTo>
                    <a:pt x="41399" y="234708"/>
                    <a:pt x="38442" y="234708"/>
                    <a:pt x="35485" y="237794"/>
                  </a:cubicBezTo>
                  <a:cubicBezTo>
                    <a:pt x="35485" y="240880"/>
                    <a:pt x="32528" y="240880"/>
                    <a:pt x="29571" y="240880"/>
                  </a:cubicBezTo>
                  <a:cubicBezTo>
                    <a:pt x="26614" y="243965"/>
                    <a:pt x="23657" y="243965"/>
                    <a:pt x="20700" y="240880"/>
                  </a:cubicBezTo>
                  <a:cubicBezTo>
                    <a:pt x="20700" y="240880"/>
                    <a:pt x="20700" y="240880"/>
                    <a:pt x="17743" y="240880"/>
                  </a:cubicBezTo>
                  <a:cubicBezTo>
                    <a:pt x="14786" y="240880"/>
                    <a:pt x="11829" y="240880"/>
                    <a:pt x="8871" y="237794"/>
                  </a:cubicBezTo>
                  <a:cubicBezTo>
                    <a:pt x="8871" y="237794"/>
                    <a:pt x="5914" y="234708"/>
                    <a:pt x="5914" y="234708"/>
                  </a:cubicBezTo>
                  <a:cubicBezTo>
                    <a:pt x="2957" y="231623"/>
                    <a:pt x="0" y="228537"/>
                    <a:pt x="0" y="222366"/>
                  </a:cubicBezTo>
                  <a:cubicBezTo>
                    <a:pt x="0" y="222366"/>
                    <a:pt x="0" y="219280"/>
                    <a:pt x="0" y="219280"/>
                  </a:cubicBezTo>
                  <a:cubicBezTo>
                    <a:pt x="0" y="216195"/>
                    <a:pt x="0" y="213109"/>
                    <a:pt x="2957" y="210024"/>
                  </a:cubicBezTo>
                  <a:cubicBezTo>
                    <a:pt x="2957" y="206938"/>
                    <a:pt x="5914" y="203852"/>
                    <a:pt x="8871" y="203852"/>
                  </a:cubicBezTo>
                  <a:cubicBezTo>
                    <a:pt x="8871" y="200767"/>
                    <a:pt x="11829" y="200767"/>
                    <a:pt x="14786" y="197681"/>
                  </a:cubicBezTo>
                  <a:close/>
                  <a:moveTo>
                    <a:pt x="445482" y="170683"/>
                  </a:moveTo>
                  <a:cubicBezTo>
                    <a:pt x="448512" y="170683"/>
                    <a:pt x="451543" y="173769"/>
                    <a:pt x="454573" y="173769"/>
                  </a:cubicBezTo>
                  <a:cubicBezTo>
                    <a:pt x="457604" y="176854"/>
                    <a:pt x="460634" y="176854"/>
                    <a:pt x="460634" y="179940"/>
                  </a:cubicBezTo>
                  <a:cubicBezTo>
                    <a:pt x="460634" y="179940"/>
                    <a:pt x="460634" y="179940"/>
                    <a:pt x="463665" y="183026"/>
                  </a:cubicBezTo>
                  <a:cubicBezTo>
                    <a:pt x="466695" y="186111"/>
                    <a:pt x="466695" y="189197"/>
                    <a:pt x="466695" y="192282"/>
                  </a:cubicBezTo>
                  <a:cubicBezTo>
                    <a:pt x="466695" y="195368"/>
                    <a:pt x="466695" y="195368"/>
                    <a:pt x="466695" y="198454"/>
                  </a:cubicBezTo>
                  <a:cubicBezTo>
                    <a:pt x="466695" y="201539"/>
                    <a:pt x="466695" y="204625"/>
                    <a:pt x="463665" y="207710"/>
                  </a:cubicBezTo>
                  <a:cubicBezTo>
                    <a:pt x="463665" y="210796"/>
                    <a:pt x="460634" y="210796"/>
                    <a:pt x="460634" y="213882"/>
                  </a:cubicBezTo>
                  <a:cubicBezTo>
                    <a:pt x="457604" y="213882"/>
                    <a:pt x="454573" y="216967"/>
                    <a:pt x="451543" y="216967"/>
                  </a:cubicBezTo>
                  <a:cubicBezTo>
                    <a:pt x="448512" y="216967"/>
                    <a:pt x="445482" y="216967"/>
                    <a:pt x="445482" y="216967"/>
                  </a:cubicBezTo>
                  <a:cubicBezTo>
                    <a:pt x="442451" y="216967"/>
                    <a:pt x="439421" y="216967"/>
                    <a:pt x="436390" y="213882"/>
                  </a:cubicBezTo>
                  <a:cubicBezTo>
                    <a:pt x="433360" y="213882"/>
                    <a:pt x="430329" y="210796"/>
                    <a:pt x="430329" y="210796"/>
                  </a:cubicBezTo>
                  <a:cubicBezTo>
                    <a:pt x="430329" y="210796"/>
                    <a:pt x="430329" y="210796"/>
                    <a:pt x="427299" y="207710"/>
                  </a:cubicBezTo>
                  <a:cubicBezTo>
                    <a:pt x="424268" y="204625"/>
                    <a:pt x="424268" y="201539"/>
                    <a:pt x="424268" y="195368"/>
                  </a:cubicBezTo>
                  <a:cubicBezTo>
                    <a:pt x="424268" y="195368"/>
                    <a:pt x="424268" y="192282"/>
                    <a:pt x="424268" y="192282"/>
                  </a:cubicBezTo>
                  <a:cubicBezTo>
                    <a:pt x="424268" y="186111"/>
                    <a:pt x="424268" y="183026"/>
                    <a:pt x="427299" y="179940"/>
                  </a:cubicBezTo>
                  <a:cubicBezTo>
                    <a:pt x="427299" y="179940"/>
                    <a:pt x="430329" y="176854"/>
                    <a:pt x="430329" y="176854"/>
                  </a:cubicBezTo>
                  <a:cubicBezTo>
                    <a:pt x="433360" y="173769"/>
                    <a:pt x="436390" y="173769"/>
                    <a:pt x="439421" y="173769"/>
                  </a:cubicBezTo>
                  <a:cubicBezTo>
                    <a:pt x="442451" y="170683"/>
                    <a:pt x="442451" y="170683"/>
                    <a:pt x="445482" y="170683"/>
                  </a:cubicBezTo>
                  <a:close/>
                  <a:moveTo>
                    <a:pt x="253598" y="132113"/>
                  </a:moveTo>
                  <a:cubicBezTo>
                    <a:pt x="259624" y="132113"/>
                    <a:pt x="265651" y="135176"/>
                    <a:pt x="268664" y="138239"/>
                  </a:cubicBezTo>
                  <a:cubicBezTo>
                    <a:pt x="271678" y="138239"/>
                    <a:pt x="274691" y="141302"/>
                    <a:pt x="274691" y="144365"/>
                  </a:cubicBezTo>
                  <a:cubicBezTo>
                    <a:pt x="277704" y="144365"/>
                    <a:pt x="277704" y="147428"/>
                    <a:pt x="277704" y="150491"/>
                  </a:cubicBezTo>
                  <a:cubicBezTo>
                    <a:pt x="277704" y="153554"/>
                    <a:pt x="277704" y="156617"/>
                    <a:pt x="277704" y="159680"/>
                  </a:cubicBezTo>
                  <a:cubicBezTo>
                    <a:pt x="277704" y="162743"/>
                    <a:pt x="277704" y="165806"/>
                    <a:pt x="274691" y="168869"/>
                  </a:cubicBezTo>
                  <a:cubicBezTo>
                    <a:pt x="274691" y="168869"/>
                    <a:pt x="274691" y="168869"/>
                    <a:pt x="268664" y="174994"/>
                  </a:cubicBezTo>
                  <a:cubicBezTo>
                    <a:pt x="265651" y="178057"/>
                    <a:pt x="265651" y="178057"/>
                    <a:pt x="259624" y="181120"/>
                  </a:cubicBezTo>
                  <a:cubicBezTo>
                    <a:pt x="259624" y="181120"/>
                    <a:pt x="256611" y="181120"/>
                    <a:pt x="256611" y="181120"/>
                  </a:cubicBezTo>
                  <a:cubicBezTo>
                    <a:pt x="250584" y="184183"/>
                    <a:pt x="244558" y="181120"/>
                    <a:pt x="238531" y="178057"/>
                  </a:cubicBezTo>
                  <a:cubicBezTo>
                    <a:pt x="235518" y="178057"/>
                    <a:pt x="235518" y="174994"/>
                    <a:pt x="232505" y="171931"/>
                  </a:cubicBezTo>
                  <a:cubicBezTo>
                    <a:pt x="232505" y="168869"/>
                    <a:pt x="232505" y="165806"/>
                    <a:pt x="229491" y="162743"/>
                  </a:cubicBezTo>
                  <a:cubicBezTo>
                    <a:pt x="229491" y="159680"/>
                    <a:pt x="229491" y="159680"/>
                    <a:pt x="232505" y="156617"/>
                  </a:cubicBezTo>
                  <a:cubicBezTo>
                    <a:pt x="232505" y="153554"/>
                    <a:pt x="232505" y="150491"/>
                    <a:pt x="235518" y="147428"/>
                  </a:cubicBezTo>
                  <a:cubicBezTo>
                    <a:pt x="235518" y="147428"/>
                    <a:pt x="238531" y="144365"/>
                    <a:pt x="238531" y="141302"/>
                  </a:cubicBezTo>
                  <a:cubicBezTo>
                    <a:pt x="241544" y="138239"/>
                    <a:pt x="244558" y="135176"/>
                    <a:pt x="247571" y="135176"/>
                  </a:cubicBezTo>
                  <a:cubicBezTo>
                    <a:pt x="250584" y="135176"/>
                    <a:pt x="253598" y="132113"/>
                    <a:pt x="253598" y="132113"/>
                  </a:cubicBezTo>
                  <a:close/>
                  <a:moveTo>
                    <a:pt x="35939" y="88"/>
                  </a:moveTo>
                  <a:cubicBezTo>
                    <a:pt x="41316" y="599"/>
                    <a:pt x="46787" y="3386"/>
                    <a:pt x="51315" y="9332"/>
                  </a:cubicBezTo>
                  <a:cubicBezTo>
                    <a:pt x="69426" y="30144"/>
                    <a:pt x="36223" y="56902"/>
                    <a:pt x="18111" y="33117"/>
                  </a:cubicBezTo>
                  <a:cubicBezTo>
                    <a:pt x="4528" y="17508"/>
                    <a:pt x="19809" y="-1445"/>
                    <a:pt x="35939" y="88"/>
                  </a:cubicBezTo>
                  <a:close/>
                </a:path>
              </a:pathLst>
            </a:custGeom>
            <a:solidFill>
              <a:srgbClr val="F4F3E5"/>
            </a:solidFill>
            <a:ln>
              <a:noFill/>
            </a:ln>
          </p:spPr>
          <p:txBody>
            <a:bodyPr anchor="ctr" wrap="square">
              <a:noAutofit/>
            </a:bodyPr>
            <a:p>
              <a:pPr algn="ctr"/>
              <a:endParaRPr>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advTm="2000" p14:dur="1600">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2" presetSubtype="8">
                                  <p:stCondLst>
                                    <p:cond delay="0"/>
                                  </p:stCondLst>
                                  <p:childTnLst>
                                    <p:set>
                                      <p:cBhvr>
                                        <p:cTn dur="1" fill="hold" id="6">
                                          <p:stCondLst>
                                            <p:cond delay="0"/>
                                          </p:stCondLst>
                                        </p:cTn>
                                        <p:tgtEl>
                                          <p:spTgt spid="61"/>
                                        </p:tgtEl>
                                        <p:attrNameLst>
                                          <p:attrName>style.visibility</p:attrName>
                                        </p:attrNameLst>
                                      </p:cBhvr>
                                      <p:to>
                                        <p:strVal val="visible"/>
                                      </p:to>
                                    </p:set>
                                    <p:animEffect transition="in" filter="wipe(left)">
                                      <p:cBhvr>
                                        <p:cTn dur="500" id="7"/>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296" name=""/>
        <p:cNvGrpSpPr/>
        <p:nvPr/>
      </p:nvGrpSpPr>
      <p:grpSpPr>
        <a:xfrm>
          <a:off x="0" y="0"/>
          <a:ext cx="0" cy="0"/>
          <a:chOff x="0" y="0"/>
          <a:chExt cx="0" cy="0"/>
        </a:xfrm>
      </p:grpSpPr>
      <p:grpSp>
        <p:nvGrpSpPr>
          <p:cNvPr id="297" name="组合 1"/>
          <p:cNvGrpSpPr/>
          <p:nvPr/>
        </p:nvGrpSpPr>
        <p:grpSpPr>
          <a:xfrm>
            <a:off x="671670" y="2461953"/>
            <a:ext cx="10848662" cy="2871551"/>
            <a:chOff x="670256" y="2591594"/>
            <a:chExt cx="10851487" cy="2872299"/>
          </a:xfrm>
        </p:grpSpPr>
        <p:sp>
          <p:nvSpPr>
            <p:cNvPr id="1049457" name="62"/>
            <p:cNvSpPr txBox="1"/>
            <p:nvPr/>
          </p:nvSpPr>
          <p:spPr>
            <a:xfrm flipH="1">
              <a:off x="942475" y="2591594"/>
              <a:ext cx="2881651" cy="533785"/>
            </a:xfrm>
            <a:prstGeom prst="rect"/>
            <a:noFill/>
          </p:spPr>
          <p:txBody>
            <a:bodyPr bIns="45708" lIns="91416" rIns="91416" tIns="45708" wrap="square">
              <a:noAutofit/>
            </a:bodyPr>
            <a:lstStyle>
              <a:defPPr>
                <a:defRPr lang="zh-CN"/>
              </a:defPPr>
              <a:lvl1pPr algn="l" defTabSz="914400" eaLnBrk="1" hangingPunct="1" latinLnBrk="0" marL="0" rtl="0">
                <a:defRPr sz="1800" kern="1200">
                  <a:solidFill>
                    <a:schemeClr val="tx1"/>
                  </a:solidFill>
                </a:defRPr>
              </a:lvl1pPr>
              <a:lvl2pPr algn="l" defTabSz="914400" eaLnBrk="1" hangingPunct="1" latinLnBrk="0" marL="457200" rtl="0">
                <a:defRPr sz="1800" kern="1200">
                  <a:solidFill>
                    <a:schemeClr val="tx1"/>
                  </a:solidFill>
                </a:defRPr>
              </a:lvl2pPr>
              <a:lvl3pPr algn="l" defTabSz="914400" eaLnBrk="1" hangingPunct="1" latinLnBrk="0" marL="914400" rtl="0">
                <a:defRPr sz="1800" kern="1200">
                  <a:solidFill>
                    <a:schemeClr val="tx1"/>
                  </a:solidFill>
                </a:defRPr>
              </a:lvl3pPr>
              <a:lvl4pPr algn="l" defTabSz="914400" eaLnBrk="1" hangingPunct="1" latinLnBrk="0" marL="1371600" rtl="0">
                <a:defRPr sz="1800" kern="1200">
                  <a:solidFill>
                    <a:schemeClr val="tx1"/>
                  </a:solidFill>
                </a:defRPr>
              </a:lvl4pPr>
              <a:lvl5pPr algn="l" defTabSz="914400" eaLnBrk="1" hangingPunct="1" latinLnBrk="0" marL="1828800" rtl="0">
                <a:defRPr sz="1800" kern="1200">
                  <a:solidFill>
                    <a:schemeClr val="tx1"/>
                  </a:solidFill>
                </a:defRPr>
              </a:lvl5pPr>
              <a:lvl6pPr algn="l" defTabSz="914400" eaLnBrk="1" hangingPunct="1" latinLnBrk="0" marL="2286000" rtl="0">
                <a:defRPr sz="1800" kern="1200">
                  <a:solidFill>
                    <a:schemeClr val="tx1"/>
                  </a:solidFill>
                </a:defRPr>
              </a:lvl6pPr>
              <a:lvl7pPr algn="l" defTabSz="914400" eaLnBrk="1" hangingPunct="1" latinLnBrk="0" marL="2743200" rtl="0">
                <a:defRPr sz="1800" kern="1200">
                  <a:solidFill>
                    <a:schemeClr val="tx1"/>
                  </a:solidFill>
                </a:defRPr>
              </a:lvl7pPr>
              <a:lvl8pPr algn="l" defTabSz="914400" eaLnBrk="1" hangingPunct="1" latinLnBrk="0" marL="3200400" rtl="0">
                <a:defRPr sz="1800" kern="1200">
                  <a:solidFill>
                    <a:schemeClr val="tx1"/>
                  </a:solidFill>
                </a:defRPr>
              </a:lvl8pPr>
              <a:lvl9pPr algn="l" defTabSz="914400" eaLnBrk="1" hangingPunct="1" latinLnBrk="0" marL="3657600" rtl="0">
                <a:defRPr sz="1800" kern="1200">
                  <a:solidFill>
                    <a:schemeClr val="tx1"/>
                  </a:solidFill>
                </a:defRPr>
              </a:lvl9pPr>
            </a:lstStyle>
            <a:p>
              <a:pPr algn="r">
                <a:lnSpc>
                  <a:spcPct val="150000"/>
                </a:lnSpc>
              </a:pPr>
              <a:r>
                <a:rPr altLang="en-US" dirty="0" sz="1400" lang="zh-CN">
                  <a:solidFill>
                    <a:schemeClr val="tx1">
                      <a:lumMod val="65000"/>
                      <a:lumOff val="35000"/>
                    </a:schemeClr>
                  </a:solidFill>
                  <a:cs typeface="+mn-ea"/>
                  <a:sym typeface="+mn-lt"/>
                </a:rPr>
                <a:t>病毒性肺炎多见于冬春季，可散发或暴发流行</a:t>
              </a:r>
              <a:endParaRPr altLang="zh-CN" dirty="0" sz="1400" lang="en-US">
                <a:solidFill>
                  <a:schemeClr val="tx1">
                    <a:lumMod val="65000"/>
                    <a:lumOff val="35000"/>
                  </a:schemeClr>
                </a:solidFill>
                <a:cs typeface="+mn-ea"/>
                <a:sym typeface="+mn-lt"/>
              </a:endParaRPr>
            </a:p>
          </p:txBody>
        </p:sp>
        <p:sp>
          <p:nvSpPr>
            <p:cNvPr id="1049458" name="52"/>
            <p:cNvSpPr txBox="1"/>
            <p:nvPr/>
          </p:nvSpPr>
          <p:spPr>
            <a:xfrm flipH="1">
              <a:off x="670256" y="3739861"/>
              <a:ext cx="2881651" cy="533785"/>
            </a:xfrm>
            <a:prstGeom prst="rect"/>
            <a:noFill/>
          </p:spPr>
          <p:txBody>
            <a:bodyPr bIns="45708" lIns="91416" rIns="91416" tIns="45708" wrap="square">
              <a:noAutofit/>
            </a:bodyPr>
            <a:lstStyle>
              <a:defPPr>
                <a:defRPr lang="zh-CN"/>
              </a:defPPr>
              <a:lvl1pPr algn="l" defTabSz="914400" eaLnBrk="1" hangingPunct="1" latinLnBrk="0" marL="0" rtl="0">
                <a:defRPr sz="1800" kern="1200">
                  <a:solidFill>
                    <a:schemeClr val="tx1"/>
                  </a:solidFill>
                </a:defRPr>
              </a:lvl1pPr>
              <a:lvl2pPr algn="l" defTabSz="914400" eaLnBrk="1" hangingPunct="1" latinLnBrk="0" marL="457200" rtl="0">
                <a:defRPr sz="1800" kern="1200">
                  <a:solidFill>
                    <a:schemeClr val="tx1"/>
                  </a:solidFill>
                </a:defRPr>
              </a:lvl2pPr>
              <a:lvl3pPr algn="l" defTabSz="914400" eaLnBrk="1" hangingPunct="1" latinLnBrk="0" marL="914400" rtl="0">
                <a:defRPr sz="1800" kern="1200">
                  <a:solidFill>
                    <a:schemeClr val="tx1"/>
                  </a:solidFill>
                </a:defRPr>
              </a:lvl3pPr>
              <a:lvl4pPr algn="l" defTabSz="914400" eaLnBrk="1" hangingPunct="1" latinLnBrk="0" marL="1371600" rtl="0">
                <a:defRPr sz="1800" kern="1200">
                  <a:solidFill>
                    <a:schemeClr val="tx1"/>
                  </a:solidFill>
                </a:defRPr>
              </a:lvl4pPr>
              <a:lvl5pPr algn="l" defTabSz="914400" eaLnBrk="1" hangingPunct="1" latinLnBrk="0" marL="1828800" rtl="0">
                <a:defRPr sz="1800" kern="1200">
                  <a:solidFill>
                    <a:schemeClr val="tx1"/>
                  </a:solidFill>
                </a:defRPr>
              </a:lvl5pPr>
              <a:lvl6pPr algn="l" defTabSz="914400" eaLnBrk="1" hangingPunct="1" latinLnBrk="0" marL="2286000" rtl="0">
                <a:defRPr sz="1800" kern="1200">
                  <a:solidFill>
                    <a:schemeClr val="tx1"/>
                  </a:solidFill>
                </a:defRPr>
              </a:lvl6pPr>
              <a:lvl7pPr algn="l" defTabSz="914400" eaLnBrk="1" hangingPunct="1" latinLnBrk="0" marL="2743200" rtl="0">
                <a:defRPr sz="1800" kern="1200">
                  <a:solidFill>
                    <a:schemeClr val="tx1"/>
                  </a:solidFill>
                </a:defRPr>
              </a:lvl7pPr>
              <a:lvl8pPr algn="l" defTabSz="914400" eaLnBrk="1" hangingPunct="1" latinLnBrk="0" marL="3200400" rtl="0">
                <a:defRPr sz="1800" kern="1200">
                  <a:solidFill>
                    <a:schemeClr val="tx1"/>
                  </a:solidFill>
                </a:defRPr>
              </a:lvl8pPr>
              <a:lvl9pPr algn="l" defTabSz="914400" eaLnBrk="1" hangingPunct="1" latinLnBrk="0" marL="3657600" rtl="0">
                <a:defRPr sz="1800" kern="1200">
                  <a:solidFill>
                    <a:schemeClr val="tx1"/>
                  </a:solidFill>
                </a:defRPr>
              </a:lvl9pPr>
            </a:lstStyle>
            <a:p>
              <a:pPr algn="r">
                <a:lnSpc>
                  <a:spcPct val="150000"/>
                </a:lnSpc>
              </a:pPr>
              <a:r>
                <a:rPr altLang="en-US" dirty="0" sz="1400" lang="zh-CN">
                  <a:solidFill>
                    <a:schemeClr val="tx1">
                      <a:lumMod val="65000"/>
                      <a:lumOff val="35000"/>
                    </a:schemeClr>
                  </a:solidFill>
                  <a:cs typeface="+mn-ea"/>
                  <a:sym typeface="+mn-lt"/>
                </a:rPr>
                <a:t>临床主要表现为发热、浑身酸痛、少部分有呼吸困难，肺部浸润影。</a:t>
              </a:r>
              <a:endParaRPr altLang="zh-CN" dirty="0" sz="1400" lang="en-US">
                <a:solidFill>
                  <a:schemeClr val="tx1">
                    <a:lumMod val="65000"/>
                    <a:lumOff val="35000"/>
                  </a:schemeClr>
                </a:solidFill>
                <a:cs typeface="+mn-ea"/>
                <a:sym typeface="+mn-lt"/>
              </a:endParaRPr>
            </a:p>
          </p:txBody>
        </p:sp>
        <p:sp>
          <p:nvSpPr>
            <p:cNvPr id="1049459" name="42"/>
            <p:cNvSpPr txBox="1"/>
            <p:nvPr/>
          </p:nvSpPr>
          <p:spPr>
            <a:xfrm flipH="1">
              <a:off x="942475" y="4888127"/>
              <a:ext cx="2881651" cy="533785"/>
            </a:xfrm>
            <a:prstGeom prst="rect"/>
            <a:noFill/>
          </p:spPr>
          <p:txBody>
            <a:bodyPr bIns="45708" lIns="91416" rIns="91416" tIns="45708" wrap="square">
              <a:noAutofit/>
            </a:bodyPr>
            <a:lstStyle>
              <a:defPPr>
                <a:defRPr lang="zh-CN"/>
              </a:defPPr>
              <a:lvl1pPr algn="l" defTabSz="914400" eaLnBrk="1" hangingPunct="1" latinLnBrk="0" marL="0" rtl="0">
                <a:defRPr sz="1800" kern="1200">
                  <a:solidFill>
                    <a:schemeClr val="tx1"/>
                  </a:solidFill>
                </a:defRPr>
              </a:lvl1pPr>
              <a:lvl2pPr algn="l" defTabSz="914400" eaLnBrk="1" hangingPunct="1" latinLnBrk="0" marL="457200" rtl="0">
                <a:defRPr sz="1800" kern="1200">
                  <a:solidFill>
                    <a:schemeClr val="tx1"/>
                  </a:solidFill>
                </a:defRPr>
              </a:lvl2pPr>
              <a:lvl3pPr algn="l" defTabSz="914400" eaLnBrk="1" hangingPunct="1" latinLnBrk="0" marL="914400" rtl="0">
                <a:defRPr sz="1800" kern="1200">
                  <a:solidFill>
                    <a:schemeClr val="tx1"/>
                  </a:solidFill>
                </a:defRPr>
              </a:lvl3pPr>
              <a:lvl4pPr algn="l" defTabSz="914400" eaLnBrk="1" hangingPunct="1" latinLnBrk="0" marL="1371600" rtl="0">
                <a:defRPr sz="1800" kern="1200">
                  <a:solidFill>
                    <a:schemeClr val="tx1"/>
                  </a:solidFill>
                </a:defRPr>
              </a:lvl4pPr>
              <a:lvl5pPr algn="l" defTabSz="914400" eaLnBrk="1" hangingPunct="1" latinLnBrk="0" marL="1828800" rtl="0">
                <a:defRPr sz="1800" kern="1200">
                  <a:solidFill>
                    <a:schemeClr val="tx1"/>
                  </a:solidFill>
                </a:defRPr>
              </a:lvl5pPr>
              <a:lvl6pPr algn="l" defTabSz="914400" eaLnBrk="1" hangingPunct="1" latinLnBrk="0" marL="2286000" rtl="0">
                <a:defRPr sz="1800" kern="1200">
                  <a:solidFill>
                    <a:schemeClr val="tx1"/>
                  </a:solidFill>
                </a:defRPr>
              </a:lvl6pPr>
              <a:lvl7pPr algn="l" defTabSz="914400" eaLnBrk="1" hangingPunct="1" latinLnBrk="0" marL="2743200" rtl="0">
                <a:defRPr sz="1800" kern="1200">
                  <a:solidFill>
                    <a:schemeClr val="tx1"/>
                  </a:solidFill>
                </a:defRPr>
              </a:lvl7pPr>
              <a:lvl8pPr algn="l" defTabSz="914400" eaLnBrk="1" hangingPunct="1" latinLnBrk="0" marL="3200400" rtl="0">
                <a:defRPr sz="1800" kern="1200">
                  <a:solidFill>
                    <a:schemeClr val="tx1"/>
                  </a:solidFill>
                </a:defRPr>
              </a:lvl8pPr>
              <a:lvl9pPr algn="l" defTabSz="914400" eaLnBrk="1" hangingPunct="1" latinLnBrk="0" marL="3657600" rtl="0">
                <a:defRPr sz="1800" kern="1200">
                  <a:solidFill>
                    <a:schemeClr val="tx1"/>
                  </a:solidFill>
                </a:defRPr>
              </a:lvl9pPr>
            </a:lstStyle>
            <a:p>
              <a:pPr algn="r">
                <a:lnSpc>
                  <a:spcPct val="150000"/>
                </a:lnSpc>
              </a:pPr>
              <a:r>
                <a:rPr altLang="en-US" dirty="0" sz="1400" lang="zh-CN">
                  <a:solidFill>
                    <a:schemeClr val="tx1">
                      <a:lumMod val="65000"/>
                      <a:lumOff val="35000"/>
                    </a:schemeClr>
                  </a:solidFill>
                  <a:cs typeface="+mn-ea"/>
                  <a:sym typeface="+mn-lt"/>
                </a:rPr>
                <a:t>病毒性肺炎与病毒的毒力、感染途径以及宿主的年龄、免疫状态有关。</a:t>
              </a:r>
              <a:endParaRPr altLang="zh-CN" dirty="0" sz="1400" lang="en-US">
                <a:solidFill>
                  <a:schemeClr val="tx1">
                    <a:lumMod val="65000"/>
                    <a:lumOff val="35000"/>
                  </a:schemeClr>
                </a:solidFill>
                <a:cs typeface="+mn-ea"/>
                <a:sym typeface="+mn-lt"/>
              </a:endParaRPr>
            </a:p>
          </p:txBody>
        </p:sp>
        <p:cxnSp>
          <p:nvCxnSpPr>
            <p:cNvPr id="3145760" name="直接连接符 71"/>
            <p:cNvCxnSpPr>
              <a:cxnSpLocks/>
            </p:cNvCxnSpPr>
            <p:nvPr/>
          </p:nvCxnSpPr>
          <p:spPr>
            <a:xfrm>
              <a:off x="670256" y="3471493"/>
              <a:ext cx="3007986" cy="0"/>
            </a:xfrm>
            <a:prstGeom prst="line"/>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145761" name="直接连接符 72"/>
            <p:cNvCxnSpPr>
              <a:cxnSpLocks/>
            </p:cNvCxnSpPr>
            <p:nvPr/>
          </p:nvCxnSpPr>
          <p:spPr>
            <a:xfrm>
              <a:off x="670256" y="4619760"/>
              <a:ext cx="3007986" cy="0"/>
            </a:xfrm>
            <a:prstGeom prst="line"/>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049460" name="32"/>
            <p:cNvSpPr txBox="1"/>
            <p:nvPr/>
          </p:nvSpPr>
          <p:spPr>
            <a:xfrm flipH="1">
              <a:off x="8367872" y="2591594"/>
              <a:ext cx="2881651" cy="533785"/>
            </a:xfrm>
            <a:prstGeom prst="rect"/>
            <a:noFill/>
          </p:spPr>
          <p:txBody>
            <a:bodyPr bIns="45708" lIns="91416" rIns="91416" tIns="45708" wrap="square">
              <a:noAutofit/>
            </a:bodyPr>
            <a:lstStyle>
              <a:defPPr>
                <a:defRPr lang="zh-CN"/>
              </a:defPPr>
              <a:lvl1pPr algn="l" defTabSz="914400" eaLnBrk="1" hangingPunct="1" latinLnBrk="0" marL="0" rtl="0">
                <a:defRPr sz="1800" kern="1200">
                  <a:solidFill>
                    <a:schemeClr val="tx1"/>
                  </a:solidFill>
                </a:defRPr>
              </a:lvl1pPr>
              <a:lvl2pPr algn="l" defTabSz="914400" eaLnBrk="1" hangingPunct="1" latinLnBrk="0" marL="457200" rtl="0">
                <a:defRPr sz="1800" kern="1200">
                  <a:solidFill>
                    <a:schemeClr val="tx1"/>
                  </a:solidFill>
                </a:defRPr>
              </a:lvl2pPr>
              <a:lvl3pPr algn="l" defTabSz="914400" eaLnBrk="1" hangingPunct="1" latinLnBrk="0" marL="914400" rtl="0">
                <a:defRPr sz="1800" kern="1200">
                  <a:solidFill>
                    <a:schemeClr val="tx1"/>
                  </a:solidFill>
                </a:defRPr>
              </a:lvl3pPr>
              <a:lvl4pPr algn="l" defTabSz="914400" eaLnBrk="1" hangingPunct="1" latinLnBrk="0" marL="1371600" rtl="0">
                <a:defRPr sz="1800" kern="1200">
                  <a:solidFill>
                    <a:schemeClr val="tx1"/>
                  </a:solidFill>
                </a:defRPr>
              </a:lvl4pPr>
              <a:lvl5pPr algn="l" defTabSz="914400" eaLnBrk="1" hangingPunct="1" latinLnBrk="0" marL="1828800" rtl="0">
                <a:defRPr sz="1800" kern="1200">
                  <a:solidFill>
                    <a:schemeClr val="tx1"/>
                  </a:solidFill>
                </a:defRPr>
              </a:lvl5pPr>
              <a:lvl6pPr algn="l" defTabSz="914400" eaLnBrk="1" hangingPunct="1" latinLnBrk="0" marL="2286000" rtl="0">
                <a:defRPr sz="1800" kern="1200">
                  <a:solidFill>
                    <a:schemeClr val="tx1"/>
                  </a:solidFill>
                </a:defRPr>
              </a:lvl6pPr>
              <a:lvl7pPr algn="l" defTabSz="914400" eaLnBrk="1" hangingPunct="1" latinLnBrk="0" marL="2743200" rtl="0">
                <a:defRPr sz="1800" kern="1200">
                  <a:solidFill>
                    <a:schemeClr val="tx1"/>
                  </a:solidFill>
                </a:defRPr>
              </a:lvl7pPr>
              <a:lvl8pPr algn="l" defTabSz="914400" eaLnBrk="1" hangingPunct="1" latinLnBrk="0" marL="3200400" rtl="0">
                <a:defRPr sz="1800" kern="1200">
                  <a:solidFill>
                    <a:schemeClr val="tx1"/>
                  </a:solidFill>
                </a:defRPr>
              </a:lvl8pPr>
              <a:lvl9pPr algn="l" defTabSz="914400" eaLnBrk="1" hangingPunct="1" latinLnBrk="0" marL="3657600" rtl="0">
                <a:defRPr sz="1800" kern="1200">
                  <a:solidFill>
                    <a:schemeClr val="tx1"/>
                  </a:solidFill>
                </a:defRPr>
              </a:lvl9pPr>
            </a:lstStyle>
            <a:p>
              <a:pPr>
                <a:lnSpc>
                  <a:spcPct val="150000"/>
                </a:lnSpc>
              </a:pPr>
              <a:r>
                <a:rPr altLang="en-US" dirty="0" sz="1400" lang="zh-CN">
                  <a:solidFill>
                    <a:schemeClr val="tx1">
                      <a:lumMod val="65000"/>
                      <a:lumOff val="35000"/>
                    </a:schemeClr>
                  </a:solidFill>
                  <a:cs typeface="+mn-ea"/>
                  <a:sym typeface="+mn-lt"/>
                </a:rPr>
                <a:t>引起病毒性肺炎的病毒以流行性感冒病毒为常见，</a:t>
              </a:r>
              <a:endParaRPr altLang="zh-CN" dirty="0" sz="1400" lang="en-US">
                <a:solidFill>
                  <a:schemeClr val="tx1">
                    <a:lumMod val="65000"/>
                    <a:lumOff val="35000"/>
                  </a:schemeClr>
                </a:solidFill>
                <a:cs typeface="+mn-ea"/>
                <a:sym typeface="+mn-lt"/>
              </a:endParaRPr>
            </a:p>
          </p:txBody>
        </p:sp>
        <p:sp>
          <p:nvSpPr>
            <p:cNvPr id="1049461" name="22"/>
            <p:cNvSpPr txBox="1"/>
            <p:nvPr/>
          </p:nvSpPr>
          <p:spPr>
            <a:xfrm flipH="1">
              <a:off x="8640091" y="3739861"/>
              <a:ext cx="2881651" cy="533785"/>
            </a:xfrm>
            <a:prstGeom prst="rect"/>
            <a:noFill/>
          </p:spPr>
          <p:txBody>
            <a:bodyPr bIns="45708" lIns="91416" rIns="91416" tIns="45708" wrap="square">
              <a:noAutofit/>
            </a:bodyPr>
            <a:lstStyle>
              <a:defPPr>
                <a:defRPr lang="zh-CN"/>
              </a:defPPr>
              <a:lvl1pPr algn="l" defTabSz="914400" eaLnBrk="1" hangingPunct="1" latinLnBrk="0" marL="0" rtl="0">
                <a:defRPr sz="1800" kern="1200">
                  <a:solidFill>
                    <a:schemeClr val="tx1"/>
                  </a:solidFill>
                </a:defRPr>
              </a:lvl1pPr>
              <a:lvl2pPr algn="l" defTabSz="914400" eaLnBrk="1" hangingPunct="1" latinLnBrk="0" marL="457200" rtl="0">
                <a:defRPr sz="1800" kern="1200">
                  <a:solidFill>
                    <a:schemeClr val="tx1"/>
                  </a:solidFill>
                </a:defRPr>
              </a:lvl2pPr>
              <a:lvl3pPr algn="l" defTabSz="914400" eaLnBrk="1" hangingPunct="1" latinLnBrk="0" marL="914400" rtl="0">
                <a:defRPr sz="1800" kern="1200">
                  <a:solidFill>
                    <a:schemeClr val="tx1"/>
                  </a:solidFill>
                </a:defRPr>
              </a:lvl3pPr>
              <a:lvl4pPr algn="l" defTabSz="914400" eaLnBrk="1" hangingPunct="1" latinLnBrk="0" marL="1371600" rtl="0">
                <a:defRPr sz="1800" kern="1200">
                  <a:solidFill>
                    <a:schemeClr val="tx1"/>
                  </a:solidFill>
                </a:defRPr>
              </a:lvl4pPr>
              <a:lvl5pPr algn="l" defTabSz="914400" eaLnBrk="1" hangingPunct="1" latinLnBrk="0" marL="1828800" rtl="0">
                <a:defRPr sz="1800" kern="1200">
                  <a:solidFill>
                    <a:schemeClr val="tx1"/>
                  </a:solidFill>
                </a:defRPr>
              </a:lvl5pPr>
              <a:lvl6pPr algn="l" defTabSz="914400" eaLnBrk="1" hangingPunct="1" latinLnBrk="0" marL="2286000" rtl="0">
                <a:defRPr sz="1800" kern="1200">
                  <a:solidFill>
                    <a:schemeClr val="tx1"/>
                  </a:solidFill>
                </a:defRPr>
              </a:lvl6pPr>
              <a:lvl7pPr algn="l" defTabSz="914400" eaLnBrk="1" hangingPunct="1" latinLnBrk="0" marL="2743200" rtl="0">
                <a:defRPr sz="1800" kern="1200">
                  <a:solidFill>
                    <a:schemeClr val="tx1"/>
                  </a:solidFill>
                </a:defRPr>
              </a:lvl7pPr>
              <a:lvl8pPr algn="l" defTabSz="914400" eaLnBrk="1" hangingPunct="1" latinLnBrk="0" marL="3200400" rtl="0">
                <a:defRPr sz="1800" kern="1200">
                  <a:solidFill>
                    <a:schemeClr val="tx1"/>
                  </a:solidFill>
                </a:defRPr>
              </a:lvl8pPr>
              <a:lvl9pPr algn="l" defTabSz="914400" eaLnBrk="1" hangingPunct="1" latinLnBrk="0" marL="3657600" rtl="0">
                <a:defRPr sz="1800" kern="1200">
                  <a:solidFill>
                    <a:schemeClr val="tx1"/>
                  </a:solidFill>
                </a:defRPr>
              </a:lvl9pPr>
            </a:lstStyle>
            <a:p>
              <a:pPr>
                <a:lnSpc>
                  <a:spcPct val="150000"/>
                </a:lnSpc>
              </a:pPr>
              <a:r>
                <a:rPr altLang="en-US" dirty="0" sz="1400" lang="zh-CN">
                  <a:solidFill>
                    <a:schemeClr val="tx1">
                      <a:lumMod val="65000"/>
                      <a:lumOff val="35000"/>
                    </a:schemeClr>
                  </a:solidFill>
                  <a:cs typeface="+mn-ea"/>
                  <a:sym typeface="+mn-lt"/>
                </a:rPr>
                <a:t>其他为副流感病毒、巨细胞病毒、腺病毒、鼻病毒、冠状病毒等。</a:t>
              </a:r>
            </a:p>
          </p:txBody>
        </p:sp>
        <p:sp>
          <p:nvSpPr>
            <p:cNvPr id="1049462" name="12"/>
            <p:cNvSpPr txBox="1"/>
            <p:nvPr/>
          </p:nvSpPr>
          <p:spPr>
            <a:xfrm flipH="1">
              <a:off x="8367872" y="4888127"/>
              <a:ext cx="2881651" cy="533785"/>
            </a:xfrm>
            <a:prstGeom prst="rect"/>
            <a:noFill/>
          </p:spPr>
          <p:txBody>
            <a:bodyPr bIns="45708" lIns="91416" rIns="91416" tIns="45708" wrap="square">
              <a:noAutofit/>
            </a:bodyPr>
            <a:lstStyle>
              <a:defPPr>
                <a:defRPr lang="zh-CN"/>
              </a:defPPr>
              <a:lvl1pPr algn="l" defTabSz="914400" eaLnBrk="1" hangingPunct="1" latinLnBrk="0" marL="0" rtl="0">
                <a:defRPr sz="1800" kern="1200">
                  <a:solidFill>
                    <a:schemeClr val="tx1"/>
                  </a:solidFill>
                </a:defRPr>
              </a:lvl1pPr>
              <a:lvl2pPr algn="l" defTabSz="914400" eaLnBrk="1" hangingPunct="1" latinLnBrk="0" marL="457200" rtl="0">
                <a:defRPr sz="1800" kern="1200">
                  <a:solidFill>
                    <a:schemeClr val="tx1"/>
                  </a:solidFill>
                </a:defRPr>
              </a:lvl2pPr>
              <a:lvl3pPr algn="l" defTabSz="914400" eaLnBrk="1" hangingPunct="1" latinLnBrk="0" marL="914400" rtl="0">
                <a:defRPr sz="1800" kern="1200">
                  <a:solidFill>
                    <a:schemeClr val="tx1"/>
                  </a:solidFill>
                </a:defRPr>
              </a:lvl3pPr>
              <a:lvl4pPr algn="l" defTabSz="914400" eaLnBrk="1" hangingPunct="1" latinLnBrk="0" marL="1371600" rtl="0">
                <a:defRPr sz="1800" kern="1200">
                  <a:solidFill>
                    <a:schemeClr val="tx1"/>
                  </a:solidFill>
                </a:defRPr>
              </a:lvl4pPr>
              <a:lvl5pPr algn="l" defTabSz="914400" eaLnBrk="1" hangingPunct="1" latinLnBrk="0" marL="1828800" rtl="0">
                <a:defRPr sz="1800" kern="1200">
                  <a:solidFill>
                    <a:schemeClr val="tx1"/>
                  </a:solidFill>
                </a:defRPr>
              </a:lvl5pPr>
              <a:lvl6pPr algn="l" defTabSz="914400" eaLnBrk="1" hangingPunct="1" latinLnBrk="0" marL="2286000" rtl="0">
                <a:defRPr sz="1800" kern="1200">
                  <a:solidFill>
                    <a:schemeClr val="tx1"/>
                  </a:solidFill>
                </a:defRPr>
              </a:lvl6pPr>
              <a:lvl7pPr algn="l" defTabSz="914400" eaLnBrk="1" hangingPunct="1" latinLnBrk="0" marL="2743200" rtl="0">
                <a:defRPr sz="1800" kern="1200">
                  <a:solidFill>
                    <a:schemeClr val="tx1"/>
                  </a:solidFill>
                </a:defRPr>
              </a:lvl7pPr>
              <a:lvl8pPr algn="l" defTabSz="914400" eaLnBrk="1" hangingPunct="1" latinLnBrk="0" marL="3200400" rtl="0">
                <a:defRPr sz="1800" kern="1200">
                  <a:solidFill>
                    <a:schemeClr val="tx1"/>
                  </a:solidFill>
                </a:defRPr>
              </a:lvl8pPr>
              <a:lvl9pPr algn="l" defTabSz="914400" eaLnBrk="1" hangingPunct="1" latinLnBrk="0" marL="3657600" rtl="0">
                <a:defRPr sz="1800" kern="1200">
                  <a:solidFill>
                    <a:schemeClr val="tx1"/>
                  </a:solidFill>
                </a:defRPr>
              </a:lvl9pPr>
            </a:lstStyle>
            <a:p>
              <a:pPr>
                <a:lnSpc>
                  <a:spcPct val="150000"/>
                </a:lnSpc>
              </a:pPr>
              <a:r>
                <a:rPr altLang="en-US" dirty="0" sz="1400" lang="zh-CN">
                  <a:solidFill>
                    <a:schemeClr val="tx1">
                      <a:lumMod val="65000"/>
                      <a:lumOff val="35000"/>
                    </a:schemeClr>
                  </a:solidFill>
                  <a:cs typeface="+mn-ea"/>
                  <a:sym typeface="+mn-lt"/>
                </a:rPr>
                <a:t>避免到封闭、空气不流通的公众场合和人多集中地方，</a:t>
              </a:r>
              <a:endParaRPr altLang="zh-CN" dirty="0" sz="1400" lang="en-US">
                <a:solidFill>
                  <a:schemeClr val="tx1">
                    <a:lumMod val="65000"/>
                    <a:lumOff val="35000"/>
                  </a:schemeClr>
                </a:solidFill>
                <a:cs typeface="+mn-ea"/>
                <a:sym typeface="+mn-lt"/>
              </a:endParaRPr>
            </a:p>
          </p:txBody>
        </p:sp>
        <p:cxnSp>
          <p:nvCxnSpPr>
            <p:cNvPr id="3145762" name="直接连接符 82"/>
            <p:cNvCxnSpPr>
              <a:cxnSpLocks/>
            </p:cNvCxnSpPr>
            <p:nvPr/>
          </p:nvCxnSpPr>
          <p:spPr>
            <a:xfrm flipH="1">
              <a:off x="8513757" y="3471493"/>
              <a:ext cx="3007986" cy="0"/>
            </a:xfrm>
            <a:prstGeom prst="line"/>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145763" name="直接连接符 83"/>
            <p:cNvCxnSpPr>
              <a:cxnSpLocks/>
            </p:cNvCxnSpPr>
            <p:nvPr/>
          </p:nvCxnSpPr>
          <p:spPr>
            <a:xfrm flipH="1">
              <a:off x="8513757" y="4619760"/>
              <a:ext cx="3007986" cy="0"/>
            </a:xfrm>
            <a:prstGeom prst="line"/>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298" name="组合 87"/>
            <p:cNvGrpSpPr/>
            <p:nvPr/>
          </p:nvGrpSpPr>
          <p:grpSpPr>
            <a:xfrm>
              <a:off x="3640426" y="2627360"/>
              <a:ext cx="4914322" cy="2836533"/>
              <a:chOff x="3678241" y="2228347"/>
              <a:chExt cx="4914322" cy="2836533"/>
            </a:xfrm>
            <a:solidFill>
              <a:schemeClr val="accent6"/>
            </a:solidFill>
          </p:grpSpPr>
          <p:sp>
            <p:nvSpPr>
              <p:cNvPr id="1049463" name="12"/>
              <p:cNvSpPr>
                <a:spLocks noChangeAspect="1"/>
              </p:cNvSpPr>
              <p:nvPr/>
            </p:nvSpPr>
            <p:spPr>
              <a:xfrm>
                <a:off x="4071400" y="2228347"/>
                <a:ext cx="540002" cy="540000"/>
              </a:xfrm>
              <a:prstGeom prst="ellipse"/>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wrap="square">
                <a:normAutofit/>
              </a:bodyPr>
              <a:lstStyle>
                <a:defPPr>
                  <a:defRPr lang="zh-CN"/>
                </a:defPPr>
                <a:lvl1pPr algn="l" defTabSz="914400" eaLnBrk="1" hangingPunct="1" latinLnBrk="0" marL="0" rtl="0">
                  <a:defRPr sz="1800" kern="1200">
                    <a:solidFill>
                      <a:schemeClr val="lt1"/>
                    </a:solidFill>
                  </a:defRPr>
                </a:lvl1pPr>
                <a:lvl2pPr algn="l" defTabSz="914400" eaLnBrk="1" hangingPunct="1" latinLnBrk="0" marL="457200" rtl="0">
                  <a:defRPr sz="1800" kern="1200">
                    <a:solidFill>
                      <a:schemeClr val="lt1"/>
                    </a:solidFill>
                  </a:defRPr>
                </a:lvl2pPr>
                <a:lvl3pPr algn="l" defTabSz="914400" eaLnBrk="1" hangingPunct="1" latinLnBrk="0" marL="914400" rtl="0">
                  <a:defRPr sz="1800" kern="1200">
                    <a:solidFill>
                      <a:schemeClr val="lt1"/>
                    </a:solidFill>
                  </a:defRPr>
                </a:lvl3pPr>
                <a:lvl4pPr algn="l" defTabSz="914400" eaLnBrk="1" hangingPunct="1" latinLnBrk="0" marL="1371600" rtl="0">
                  <a:defRPr sz="1800" kern="1200">
                    <a:solidFill>
                      <a:schemeClr val="lt1"/>
                    </a:solidFill>
                  </a:defRPr>
                </a:lvl4pPr>
                <a:lvl5pPr algn="l" defTabSz="914400" eaLnBrk="1" hangingPunct="1" latinLnBrk="0" marL="1828800" rtl="0">
                  <a:defRPr sz="1800" kern="1200">
                    <a:solidFill>
                      <a:schemeClr val="lt1"/>
                    </a:solidFill>
                  </a:defRPr>
                </a:lvl5pPr>
                <a:lvl6pPr algn="l" defTabSz="914400" eaLnBrk="1" hangingPunct="1" latinLnBrk="0" marL="2286000" rtl="0">
                  <a:defRPr sz="1800" kern="1200">
                    <a:solidFill>
                      <a:schemeClr val="lt1"/>
                    </a:solidFill>
                  </a:defRPr>
                </a:lvl6pPr>
                <a:lvl7pPr algn="l" defTabSz="914400" eaLnBrk="1" hangingPunct="1" latinLnBrk="0" marL="2743200" rtl="0">
                  <a:defRPr sz="1800" kern="1200">
                    <a:solidFill>
                      <a:schemeClr val="lt1"/>
                    </a:solidFill>
                  </a:defRPr>
                </a:lvl7pPr>
                <a:lvl8pPr algn="l" defTabSz="914400" eaLnBrk="1" hangingPunct="1" latinLnBrk="0" marL="3200400" rtl="0">
                  <a:defRPr sz="1800" kern="1200">
                    <a:solidFill>
                      <a:schemeClr val="lt1"/>
                    </a:solidFill>
                  </a:defRPr>
                </a:lvl8pPr>
                <a:lvl9pPr algn="l" defTabSz="914400" eaLnBrk="1" hangingPunct="1" latinLnBrk="0" marL="3657600" rtl="0">
                  <a:defRPr sz="1800" kern="1200">
                    <a:solidFill>
                      <a:schemeClr val="lt1"/>
                    </a:solidFill>
                  </a:defRPr>
                </a:lvl9pPr>
              </a:lstStyle>
              <a:p>
                <a:pPr algn="ctr" defTabSz="914126"/>
                <a:r>
                  <a:rPr altLang="zh-CN" dirty="0" sz="1799" lang="en-US">
                    <a:solidFill>
                      <a:schemeClr val="bg1"/>
                    </a:solidFill>
                    <a:cs typeface="+mn-ea"/>
                    <a:sym typeface="+mn-lt"/>
                  </a:rPr>
                  <a:t>1</a:t>
                </a:r>
                <a:endParaRPr altLang="en-US" dirty="0" sz="1799" lang="zh-CN">
                  <a:solidFill>
                    <a:schemeClr val="bg1"/>
                  </a:solidFill>
                  <a:cs typeface="+mn-ea"/>
                  <a:sym typeface="+mn-lt"/>
                </a:endParaRPr>
              </a:p>
            </p:txBody>
          </p:sp>
          <p:sp>
            <p:nvSpPr>
              <p:cNvPr id="1049464" name="11"/>
              <p:cNvSpPr>
                <a:spLocks noChangeAspect="1"/>
              </p:cNvSpPr>
              <p:nvPr/>
            </p:nvSpPr>
            <p:spPr>
              <a:xfrm>
                <a:off x="3678241" y="3376614"/>
                <a:ext cx="540002" cy="540000"/>
              </a:xfrm>
              <a:prstGeom prst="ellipse"/>
              <a:grp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wrap="square">
                <a:normAutofit/>
              </a:bodyPr>
              <a:lstStyle>
                <a:defPPr>
                  <a:defRPr lang="zh-CN"/>
                </a:defPPr>
                <a:lvl1pPr algn="l" defTabSz="914400" eaLnBrk="1" hangingPunct="1" latinLnBrk="0" marL="0" rtl="0">
                  <a:defRPr sz="1800" kern="1200">
                    <a:solidFill>
                      <a:schemeClr val="lt1"/>
                    </a:solidFill>
                  </a:defRPr>
                </a:lvl1pPr>
                <a:lvl2pPr algn="l" defTabSz="914400" eaLnBrk="1" hangingPunct="1" latinLnBrk="0" marL="457200" rtl="0">
                  <a:defRPr sz="1800" kern="1200">
                    <a:solidFill>
                      <a:schemeClr val="lt1"/>
                    </a:solidFill>
                  </a:defRPr>
                </a:lvl2pPr>
                <a:lvl3pPr algn="l" defTabSz="914400" eaLnBrk="1" hangingPunct="1" latinLnBrk="0" marL="914400" rtl="0">
                  <a:defRPr sz="1800" kern="1200">
                    <a:solidFill>
                      <a:schemeClr val="lt1"/>
                    </a:solidFill>
                  </a:defRPr>
                </a:lvl3pPr>
                <a:lvl4pPr algn="l" defTabSz="914400" eaLnBrk="1" hangingPunct="1" latinLnBrk="0" marL="1371600" rtl="0">
                  <a:defRPr sz="1800" kern="1200">
                    <a:solidFill>
                      <a:schemeClr val="lt1"/>
                    </a:solidFill>
                  </a:defRPr>
                </a:lvl4pPr>
                <a:lvl5pPr algn="l" defTabSz="914400" eaLnBrk="1" hangingPunct="1" latinLnBrk="0" marL="1828800" rtl="0">
                  <a:defRPr sz="1800" kern="1200">
                    <a:solidFill>
                      <a:schemeClr val="lt1"/>
                    </a:solidFill>
                  </a:defRPr>
                </a:lvl5pPr>
                <a:lvl6pPr algn="l" defTabSz="914400" eaLnBrk="1" hangingPunct="1" latinLnBrk="0" marL="2286000" rtl="0">
                  <a:defRPr sz="1800" kern="1200">
                    <a:solidFill>
                      <a:schemeClr val="lt1"/>
                    </a:solidFill>
                  </a:defRPr>
                </a:lvl6pPr>
                <a:lvl7pPr algn="l" defTabSz="914400" eaLnBrk="1" hangingPunct="1" latinLnBrk="0" marL="2743200" rtl="0">
                  <a:defRPr sz="1800" kern="1200">
                    <a:solidFill>
                      <a:schemeClr val="lt1"/>
                    </a:solidFill>
                  </a:defRPr>
                </a:lvl7pPr>
                <a:lvl8pPr algn="l" defTabSz="914400" eaLnBrk="1" hangingPunct="1" latinLnBrk="0" marL="3200400" rtl="0">
                  <a:defRPr sz="1800" kern="1200">
                    <a:solidFill>
                      <a:schemeClr val="lt1"/>
                    </a:solidFill>
                  </a:defRPr>
                </a:lvl8pPr>
                <a:lvl9pPr algn="l" defTabSz="914400" eaLnBrk="1" hangingPunct="1" latinLnBrk="0" marL="3657600" rtl="0">
                  <a:defRPr sz="1800" kern="1200">
                    <a:solidFill>
                      <a:schemeClr val="lt1"/>
                    </a:solidFill>
                  </a:defRPr>
                </a:lvl9pPr>
              </a:lstStyle>
              <a:p>
                <a:pPr algn="ctr" defTabSz="914126"/>
                <a:r>
                  <a:rPr altLang="zh-CN" dirty="0" sz="1799" lang="en-US">
                    <a:solidFill>
                      <a:schemeClr val="bg1"/>
                    </a:solidFill>
                    <a:cs typeface="+mn-ea"/>
                    <a:sym typeface="+mn-lt"/>
                  </a:rPr>
                  <a:t>2</a:t>
                </a:r>
                <a:endParaRPr altLang="en-US" dirty="0" sz="1799" lang="zh-CN">
                  <a:solidFill>
                    <a:schemeClr val="bg1"/>
                  </a:solidFill>
                  <a:cs typeface="+mn-ea"/>
                  <a:sym typeface="+mn-lt"/>
                </a:endParaRPr>
              </a:p>
            </p:txBody>
          </p:sp>
          <p:sp>
            <p:nvSpPr>
              <p:cNvPr id="1049465" name="10"/>
              <p:cNvSpPr>
                <a:spLocks noChangeAspect="1"/>
              </p:cNvSpPr>
              <p:nvPr/>
            </p:nvSpPr>
            <p:spPr>
              <a:xfrm>
                <a:off x="4071400" y="4524880"/>
                <a:ext cx="540002" cy="540000"/>
              </a:xfrm>
              <a:prstGeom prst="ellipse"/>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wrap="square">
                <a:normAutofit/>
              </a:bodyPr>
              <a:lstStyle>
                <a:defPPr>
                  <a:defRPr lang="zh-CN"/>
                </a:defPPr>
                <a:lvl1pPr algn="l" defTabSz="914400" eaLnBrk="1" hangingPunct="1" latinLnBrk="0" marL="0" rtl="0">
                  <a:defRPr sz="1800" kern="1200">
                    <a:solidFill>
                      <a:schemeClr val="lt1"/>
                    </a:solidFill>
                  </a:defRPr>
                </a:lvl1pPr>
                <a:lvl2pPr algn="l" defTabSz="914400" eaLnBrk="1" hangingPunct="1" latinLnBrk="0" marL="457200" rtl="0">
                  <a:defRPr sz="1800" kern="1200">
                    <a:solidFill>
                      <a:schemeClr val="lt1"/>
                    </a:solidFill>
                  </a:defRPr>
                </a:lvl2pPr>
                <a:lvl3pPr algn="l" defTabSz="914400" eaLnBrk="1" hangingPunct="1" latinLnBrk="0" marL="914400" rtl="0">
                  <a:defRPr sz="1800" kern="1200">
                    <a:solidFill>
                      <a:schemeClr val="lt1"/>
                    </a:solidFill>
                  </a:defRPr>
                </a:lvl3pPr>
                <a:lvl4pPr algn="l" defTabSz="914400" eaLnBrk="1" hangingPunct="1" latinLnBrk="0" marL="1371600" rtl="0">
                  <a:defRPr sz="1800" kern="1200">
                    <a:solidFill>
                      <a:schemeClr val="lt1"/>
                    </a:solidFill>
                  </a:defRPr>
                </a:lvl4pPr>
                <a:lvl5pPr algn="l" defTabSz="914400" eaLnBrk="1" hangingPunct="1" latinLnBrk="0" marL="1828800" rtl="0">
                  <a:defRPr sz="1800" kern="1200">
                    <a:solidFill>
                      <a:schemeClr val="lt1"/>
                    </a:solidFill>
                  </a:defRPr>
                </a:lvl5pPr>
                <a:lvl6pPr algn="l" defTabSz="914400" eaLnBrk="1" hangingPunct="1" latinLnBrk="0" marL="2286000" rtl="0">
                  <a:defRPr sz="1800" kern="1200">
                    <a:solidFill>
                      <a:schemeClr val="lt1"/>
                    </a:solidFill>
                  </a:defRPr>
                </a:lvl6pPr>
                <a:lvl7pPr algn="l" defTabSz="914400" eaLnBrk="1" hangingPunct="1" latinLnBrk="0" marL="2743200" rtl="0">
                  <a:defRPr sz="1800" kern="1200">
                    <a:solidFill>
                      <a:schemeClr val="lt1"/>
                    </a:solidFill>
                  </a:defRPr>
                </a:lvl7pPr>
                <a:lvl8pPr algn="l" defTabSz="914400" eaLnBrk="1" hangingPunct="1" latinLnBrk="0" marL="3200400" rtl="0">
                  <a:defRPr sz="1800" kern="1200">
                    <a:solidFill>
                      <a:schemeClr val="lt1"/>
                    </a:solidFill>
                  </a:defRPr>
                </a:lvl8pPr>
                <a:lvl9pPr algn="l" defTabSz="914400" eaLnBrk="1" hangingPunct="1" latinLnBrk="0" marL="3657600" rtl="0">
                  <a:defRPr sz="1800" kern="1200">
                    <a:solidFill>
                      <a:schemeClr val="lt1"/>
                    </a:solidFill>
                  </a:defRPr>
                </a:lvl9pPr>
              </a:lstStyle>
              <a:p>
                <a:pPr algn="ctr" defTabSz="914126"/>
                <a:r>
                  <a:rPr altLang="zh-CN" dirty="0" sz="1799" lang="en-US">
                    <a:solidFill>
                      <a:schemeClr val="bg1"/>
                    </a:solidFill>
                    <a:cs typeface="+mn-ea"/>
                    <a:sym typeface="+mn-lt"/>
                  </a:rPr>
                  <a:t>3</a:t>
                </a:r>
                <a:endParaRPr altLang="en-US" dirty="0" sz="1799" lang="zh-CN">
                  <a:solidFill>
                    <a:schemeClr val="bg1"/>
                  </a:solidFill>
                  <a:cs typeface="+mn-ea"/>
                  <a:sym typeface="+mn-lt"/>
                </a:endParaRPr>
              </a:p>
            </p:txBody>
          </p:sp>
          <p:sp>
            <p:nvSpPr>
              <p:cNvPr id="1049466" name="9"/>
              <p:cNvSpPr>
                <a:spLocks noChangeAspect="1"/>
              </p:cNvSpPr>
              <p:nvPr/>
            </p:nvSpPr>
            <p:spPr>
              <a:xfrm>
                <a:off x="7659402" y="2228347"/>
                <a:ext cx="540002" cy="540000"/>
              </a:xfrm>
              <a:prstGeom prst="ellipse"/>
              <a:grp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wrap="square">
                <a:normAutofit/>
              </a:bodyPr>
              <a:lstStyle>
                <a:defPPr>
                  <a:defRPr lang="zh-CN"/>
                </a:defPPr>
                <a:lvl1pPr algn="l" defTabSz="914400" eaLnBrk="1" hangingPunct="1" latinLnBrk="0" marL="0" rtl="0">
                  <a:defRPr sz="1800" kern="1200">
                    <a:solidFill>
                      <a:schemeClr val="lt1"/>
                    </a:solidFill>
                  </a:defRPr>
                </a:lvl1pPr>
                <a:lvl2pPr algn="l" defTabSz="914400" eaLnBrk="1" hangingPunct="1" latinLnBrk="0" marL="457200" rtl="0">
                  <a:defRPr sz="1800" kern="1200">
                    <a:solidFill>
                      <a:schemeClr val="lt1"/>
                    </a:solidFill>
                  </a:defRPr>
                </a:lvl2pPr>
                <a:lvl3pPr algn="l" defTabSz="914400" eaLnBrk="1" hangingPunct="1" latinLnBrk="0" marL="914400" rtl="0">
                  <a:defRPr sz="1800" kern="1200">
                    <a:solidFill>
                      <a:schemeClr val="lt1"/>
                    </a:solidFill>
                  </a:defRPr>
                </a:lvl3pPr>
                <a:lvl4pPr algn="l" defTabSz="914400" eaLnBrk="1" hangingPunct="1" latinLnBrk="0" marL="1371600" rtl="0">
                  <a:defRPr sz="1800" kern="1200">
                    <a:solidFill>
                      <a:schemeClr val="lt1"/>
                    </a:solidFill>
                  </a:defRPr>
                </a:lvl4pPr>
                <a:lvl5pPr algn="l" defTabSz="914400" eaLnBrk="1" hangingPunct="1" latinLnBrk="0" marL="1828800" rtl="0">
                  <a:defRPr sz="1800" kern="1200">
                    <a:solidFill>
                      <a:schemeClr val="lt1"/>
                    </a:solidFill>
                  </a:defRPr>
                </a:lvl5pPr>
                <a:lvl6pPr algn="l" defTabSz="914400" eaLnBrk="1" hangingPunct="1" latinLnBrk="0" marL="2286000" rtl="0">
                  <a:defRPr sz="1800" kern="1200">
                    <a:solidFill>
                      <a:schemeClr val="lt1"/>
                    </a:solidFill>
                  </a:defRPr>
                </a:lvl6pPr>
                <a:lvl7pPr algn="l" defTabSz="914400" eaLnBrk="1" hangingPunct="1" latinLnBrk="0" marL="2743200" rtl="0">
                  <a:defRPr sz="1800" kern="1200">
                    <a:solidFill>
                      <a:schemeClr val="lt1"/>
                    </a:solidFill>
                  </a:defRPr>
                </a:lvl7pPr>
                <a:lvl8pPr algn="l" defTabSz="914400" eaLnBrk="1" hangingPunct="1" latinLnBrk="0" marL="3200400" rtl="0">
                  <a:defRPr sz="1800" kern="1200">
                    <a:solidFill>
                      <a:schemeClr val="lt1"/>
                    </a:solidFill>
                  </a:defRPr>
                </a:lvl8pPr>
                <a:lvl9pPr algn="l" defTabSz="914400" eaLnBrk="1" hangingPunct="1" latinLnBrk="0" marL="3657600" rtl="0">
                  <a:defRPr sz="1800" kern="1200">
                    <a:solidFill>
                      <a:schemeClr val="lt1"/>
                    </a:solidFill>
                  </a:defRPr>
                </a:lvl9pPr>
              </a:lstStyle>
              <a:p>
                <a:pPr algn="ctr" defTabSz="914126"/>
                <a:r>
                  <a:rPr altLang="zh-CN" dirty="0" sz="1799" lang="en-US">
                    <a:solidFill>
                      <a:schemeClr val="bg1"/>
                    </a:solidFill>
                    <a:cs typeface="+mn-ea"/>
                    <a:sym typeface="+mn-lt"/>
                  </a:rPr>
                  <a:t>4</a:t>
                </a:r>
                <a:endParaRPr altLang="en-US" dirty="0" sz="1799" lang="zh-CN">
                  <a:solidFill>
                    <a:schemeClr val="bg1"/>
                  </a:solidFill>
                  <a:cs typeface="+mn-ea"/>
                  <a:sym typeface="+mn-lt"/>
                </a:endParaRPr>
              </a:p>
            </p:txBody>
          </p:sp>
          <p:sp>
            <p:nvSpPr>
              <p:cNvPr id="1049467" name="8"/>
              <p:cNvSpPr>
                <a:spLocks noChangeAspect="1"/>
              </p:cNvSpPr>
              <p:nvPr/>
            </p:nvSpPr>
            <p:spPr>
              <a:xfrm>
                <a:off x="8052561" y="3376614"/>
                <a:ext cx="540002" cy="540000"/>
              </a:xfrm>
              <a:prstGeom prst="ellipse"/>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wrap="square">
                <a:normAutofit/>
              </a:bodyPr>
              <a:lstStyle>
                <a:defPPr>
                  <a:defRPr lang="zh-CN"/>
                </a:defPPr>
                <a:lvl1pPr algn="l" defTabSz="914400" eaLnBrk="1" hangingPunct="1" latinLnBrk="0" marL="0" rtl="0">
                  <a:defRPr sz="1800" kern="1200">
                    <a:solidFill>
                      <a:schemeClr val="lt1"/>
                    </a:solidFill>
                  </a:defRPr>
                </a:lvl1pPr>
                <a:lvl2pPr algn="l" defTabSz="914400" eaLnBrk="1" hangingPunct="1" latinLnBrk="0" marL="457200" rtl="0">
                  <a:defRPr sz="1800" kern="1200">
                    <a:solidFill>
                      <a:schemeClr val="lt1"/>
                    </a:solidFill>
                  </a:defRPr>
                </a:lvl2pPr>
                <a:lvl3pPr algn="l" defTabSz="914400" eaLnBrk="1" hangingPunct="1" latinLnBrk="0" marL="914400" rtl="0">
                  <a:defRPr sz="1800" kern="1200">
                    <a:solidFill>
                      <a:schemeClr val="lt1"/>
                    </a:solidFill>
                  </a:defRPr>
                </a:lvl3pPr>
                <a:lvl4pPr algn="l" defTabSz="914400" eaLnBrk="1" hangingPunct="1" latinLnBrk="0" marL="1371600" rtl="0">
                  <a:defRPr sz="1800" kern="1200">
                    <a:solidFill>
                      <a:schemeClr val="lt1"/>
                    </a:solidFill>
                  </a:defRPr>
                </a:lvl4pPr>
                <a:lvl5pPr algn="l" defTabSz="914400" eaLnBrk="1" hangingPunct="1" latinLnBrk="0" marL="1828800" rtl="0">
                  <a:defRPr sz="1800" kern="1200">
                    <a:solidFill>
                      <a:schemeClr val="lt1"/>
                    </a:solidFill>
                  </a:defRPr>
                </a:lvl5pPr>
                <a:lvl6pPr algn="l" defTabSz="914400" eaLnBrk="1" hangingPunct="1" latinLnBrk="0" marL="2286000" rtl="0">
                  <a:defRPr sz="1800" kern="1200">
                    <a:solidFill>
                      <a:schemeClr val="lt1"/>
                    </a:solidFill>
                  </a:defRPr>
                </a:lvl6pPr>
                <a:lvl7pPr algn="l" defTabSz="914400" eaLnBrk="1" hangingPunct="1" latinLnBrk="0" marL="2743200" rtl="0">
                  <a:defRPr sz="1800" kern="1200">
                    <a:solidFill>
                      <a:schemeClr val="lt1"/>
                    </a:solidFill>
                  </a:defRPr>
                </a:lvl7pPr>
                <a:lvl8pPr algn="l" defTabSz="914400" eaLnBrk="1" hangingPunct="1" latinLnBrk="0" marL="3200400" rtl="0">
                  <a:defRPr sz="1800" kern="1200">
                    <a:solidFill>
                      <a:schemeClr val="lt1"/>
                    </a:solidFill>
                  </a:defRPr>
                </a:lvl8pPr>
                <a:lvl9pPr algn="l" defTabSz="914400" eaLnBrk="1" hangingPunct="1" latinLnBrk="0" marL="3657600" rtl="0">
                  <a:defRPr sz="1800" kern="1200">
                    <a:solidFill>
                      <a:schemeClr val="lt1"/>
                    </a:solidFill>
                  </a:defRPr>
                </a:lvl9pPr>
              </a:lstStyle>
              <a:p>
                <a:pPr algn="ctr" defTabSz="914126"/>
                <a:r>
                  <a:rPr altLang="zh-CN" dirty="0" sz="1799" lang="en-US">
                    <a:solidFill>
                      <a:schemeClr val="bg1"/>
                    </a:solidFill>
                    <a:cs typeface="+mn-ea"/>
                    <a:sym typeface="+mn-lt"/>
                  </a:rPr>
                  <a:t>5</a:t>
                </a:r>
                <a:endParaRPr altLang="en-US" dirty="0" sz="1799" lang="zh-CN">
                  <a:solidFill>
                    <a:schemeClr val="bg1"/>
                  </a:solidFill>
                  <a:cs typeface="+mn-ea"/>
                  <a:sym typeface="+mn-lt"/>
                </a:endParaRPr>
              </a:p>
            </p:txBody>
          </p:sp>
          <p:sp>
            <p:nvSpPr>
              <p:cNvPr id="1049468" name="7"/>
              <p:cNvSpPr>
                <a:spLocks noChangeAspect="1"/>
              </p:cNvSpPr>
              <p:nvPr/>
            </p:nvSpPr>
            <p:spPr>
              <a:xfrm>
                <a:off x="7659402" y="4524880"/>
                <a:ext cx="540002" cy="540000"/>
              </a:xfrm>
              <a:prstGeom prst="ellipse"/>
              <a:grp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wrap="square">
                <a:normAutofit/>
              </a:bodyPr>
              <a:lstStyle>
                <a:defPPr>
                  <a:defRPr lang="zh-CN"/>
                </a:defPPr>
                <a:lvl1pPr algn="l" defTabSz="914400" eaLnBrk="1" hangingPunct="1" latinLnBrk="0" marL="0" rtl="0">
                  <a:defRPr sz="1800" kern="1200">
                    <a:solidFill>
                      <a:schemeClr val="lt1"/>
                    </a:solidFill>
                  </a:defRPr>
                </a:lvl1pPr>
                <a:lvl2pPr algn="l" defTabSz="914400" eaLnBrk="1" hangingPunct="1" latinLnBrk="0" marL="457200" rtl="0">
                  <a:defRPr sz="1800" kern="1200">
                    <a:solidFill>
                      <a:schemeClr val="lt1"/>
                    </a:solidFill>
                  </a:defRPr>
                </a:lvl2pPr>
                <a:lvl3pPr algn="l" defTabSz="914400" eaLnBrk="1" hangingPunct="1" latinLnBrk="0" marL="914400" rtl="0">
                  <a:defRPr sz="1800" kern="1200">
                    <a:solidFill>
                      <a:schemeClr val="lt1"/>
                    </a:solidFill>
                  </a:defRPr>
                </a:lvl3pPr>
                <a:lvl4pPr algn="l" defTabSz="914400" eaLnBrk="1" hangingPunct="1" latinLnBrk="0" marL="1371600" rtl="0">
                  <a:defRPr sz="1800" kern="1200">
                    <a:solidFill>
                      <a:schemeClr val="lt1"/>
                    </a:solidFill>
                  </a:defRPr>
                </a:lvl4pPr>
                <a:lvl5pPr algn="l" defTabSz="914400" eaLnBrk="1" hangingPunct="1" latinLnBrk="0" marL="1828800" rtl="0">
                  <a:defRPr sz="1800" kern="1200">
                    <a:solidFill>
                      <a:schemeClr val="lt1"/>
                    </a:solidFill>
                  </a:defRPr>
                </a:lvl5pPr>
                <a:lvl6pPr algn="l" defTabSz="914400" eaLnBrk="1" hangingPunct="1" latinLnBrk="0" marL="2286000" rtl="0">
                  <a:defRPr sz="1800" kern="1200">
                    <a:solidFill>
                      <a:schemeClr val="lt1"/>
                    </a:solidFill>
                  </a:defRPr>
                </a:lvl6pPr>
                <a:lvl7pPr algn="l" defTabSz="914400" eaLnBrk="1" hangingPunct="1" latinLnBrk="0" marL="2743200" rtl="0">
                  <a:defRPr sz="1800" kern="1200">
                    <a:solidFill>
                      <a:schemeClr val="lt1"/>
                    </a:solidFill>
                  </a:defRPr>
                </a:lvl7pPr>
                <a:lvl8pPr algn="l" defTabSz="914400" eaLnBrk="1" hangingPunct="1" latinLnBrk="0" marL="3200400" rtl="0">
                  <a:defRPr sz="1800" kern="1200">
                    <a:solidFill>
                      <a:schemeClr val="lt1"/>
                    </a:solidFill>
                  </a:defRPr>
                </a:lvl8pPr>
                <a:lvl9pPr algn="l" defTabSz="914400" eaLnBrk="1" hangingPunct="1" latinLnBrk="0" marL="3657600" rtl="0">
                  <a:defRPr sz="1800" kern="1200">
                    <a:solidFill>
                      <a:schemeClr val="lt1"/>
                    </a:solidFill>
                  </a:defRPr>
                </a:lvl9pPr>
              </a:lstStyle>
              <a:p>
                <a:pPr algn="ctr" defTabSz="914126"/>
                <a:r>
                  <a:rPr altLang="zh-CN" dirty="0" sz="1799" lang="en-US">
                    <a:solidFill>
                      <a:schemeClr val="bg1"/>
                    </a:solidFill>
                    <a:cs typeface="+mn-ea"/>
                    <a:sym typeface="+mn-lt"/>
                  </a:rPr>
                  <a:t>6</a:t>
                </a:r>
                <a:endParaRPr altLang="en-US" dirty="0" sz="1799" lang="zh-CN">
                  <a:solidFill>
                    <a:schemeClr val="bg1"/>
                  </a:solidFill>
                  <a:cs typeface="+mn-ea"/>
                  <a:sym typeface="+mn-lt"/>
                </a:endParaRPr>
              </a:p>
            </p:txBody>
          </p:sp>
        </p:grpSp>
      </p:grpSp>
      <p:sp>
        <p:nvSpPr>
          <p:cNvPr id="1049469" name=""/>
          <p:cNvSpPr txBox="1"/>
          <p:nvPr/>
        </p:nvSpPr>
        <p:spPr>
          <a:xfrm>
            <a:off x="3910996" y="733299"/>
            <a:ext cx="4572000" cy="497840"/>
          </a:xfrm>
          <a:prstGeom prst="rect"/>
        </p:spPr>
        <p:txBody>
          <a:bodyPr rtlCol="0" wrap="square">
            <a:spAutoFit/>
          </a:bodyPr>
          <a:p>
            <a:pPr algn="ctr"/>
            <a:r>
              <a:rPr altLang="en-US" dirty="0" sz="2799" lang="zh-CN" spc="1200">
                <a:solidFill>
                  <a:schemeClr val="bg1"/>
                </a:solidFill>
                <a:latin typeface="+mn-lt"/>
                <a:ea typeface="+mn-ea"/>
                <a:cs typeface="+mn-ea"/>
                <a:sym typeface="+mn-lt"/>
              </a:rPr>
              <a:t>新型冠状病毒</a:t>
            </a:r>
            <a:endParaRPr sz="2800" lang="zh-CN-#Han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600">
        <p14:gallery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grpSp>
        <p:nvGrpSpPr>
          <p:cNvPr id="75" name="组合 22"/>
          <p:cNvGrpSpPr>
            <a:grpSpLocks noChangeAspect="1"/>
          </p:cNvGrpSpPr>
          <p:nvPr/>
        </p:nvGrpSpPr>
        <p:grpSpPr>
          <a:xfrm>
            <a:off x="1085649" y="1372136"/>
            <a:ext cx="10017901" cy="4307724"/>
            <a:chOff x="1085931" y="1711748"/>
            <a:chExt cx="10020510" cy="4308846"/>
          </a:xfrm>
        </p:grpSpPr>
        <p:sp>
          <p:nvSpPr>
            <p:cNvPr id="1048764" name="Rectangle 26"/>
            <p:cNvSpPr/>
            <p:nvPr/>
          </p:nvSpPr>
          <p:spPr>
            <a:xfrm>
              <a:off x="1085933" y="3618991"/>
              <a:ext cx="3237445" cy="411508"/>
            </a:xfrm>
            <a:prstGeom prst="rect"/>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1799">
                <a:cs typeface="+mn-ea"/>
                <a:sym typeface="+mn-lt"/>
              </a:endParaRPr>
            </a:p>
          </p:txBody>
        </p:sp>
        <p:sp>
          <p:nvSpPr>
            <p:cNvPr id="1048765" name="32"/>
            <p:cNvSpPr/>
            <p:nvPr/>
          </p:nvSpPr>
          <p:spPr bwMode="auto">
            <a:xfrm>
              <a:off x="2455218" y="4219306"/>
              <a:ext cx="498867" cy="498867"/>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accent6"/>
            </a:solidFill>
            <a:ln>
              <a:noFill/>
            </a:ln>
          </p:spPr>
          <p:txBody>
            <a:bodyPr anchor="ctr"/>
            <a:p>
              <a:pPr algn="ctr"/>
              <a:endParaRPr sz="1799">
                <a:cs typeface="+mn-ea"/>
                <a:sym typeface="+mn-lt"/>
              </a:endParaRPr>
            </a:p>
          </p:txBody>
        </p:sp>
        <p:sp>
          <p:nvSpPr>
            <p:cNvPr id="1048766" name="Rectangle 35"/>
            <p:cNvSpPr/>
            <p:nvPr/>
          </p:nvSpPr>
          <p:spPr>
            <a:xfrm>
              <a:off x="4477464" y="3618991"/>
              <a:ext cx="3237445" cy="411508"/>
            </a:xfrm>
            <a:prstGeom prst="rect"/>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dirty="0" sz="1799">
                <a:cs typeface="+mn-ea"/>
                <a:sym typeface="+mn-lt"/>
              </a:endParaRPr>
            </a:p>
          </p:txBody>
        </p:sp>
        <p:sp>
          <p:nvSpPr>
            <p:cNvPr id="1048767" name="Rectangle 40"/>
            <p:cNvSpPr/>
            <p:nvPr/>
          </p:nvSpPr>
          <p:spPr>
            <a:xfrm>
              <a:off x="7868993" y="3618991"/>
              <a:ext cx="3237445" cy="411508"/>
            </a:xfrm>
            <a:prstGeom prst="rect"/>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1799">
                <a:cs typeface="+mn-ea"/>
                <a:sym typeface="+mn-lt"/>
              </a:endParaRPr>
            </a:p>
          </p:txBody>
        </p:sp>
        <p:grpSp>
          <p:nvGrpSpPr>
            <p:cNvPr id="76" name="组合 31"/>
            <p:cNvGrpSpPr/>
            <p:nvPr/>
          </p:nvGrpSpPr>
          <p:grpSpPr>
            <a:xfrm>
              <a:off x="3274744" y="1711748"/>
              <a:ext cx="5621867" cy="894817"/>
              <a:chOff x="3315475" y="1549772"/>
              <a:chExt cx="5621867" cy="894817"/>
            </a:xfrm>
            <a:solidFill>
              <a:srgbClr val="6B696A"/>
            </a:solidFill>
          </p:grpSpPr>
          <p:sp>
            <p:nvSpPr>
              <p:cNvPr id="1048768" name="Rectangle 7"/>
              <p:cNvSpPr/>
              <p:nvPr/>
            </p:nvSpPr>
            <p:spPr>
              <a:xfrm>
                <a:off x="3315475" y="1549772"/>
                <a:ext cx="5621867" cy="852092"/>
              </a:xfrm>
              <a:prstGeom prst="rect"/>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b" anchorCtr="1" bIns="143963" wrap="square">
                <a:normAutofit/>
              </a:bodyPr>
              <a:p>
                <a:pPr algn="ctr">
                  <a:lnSpc>
                    <a:spcPct val="120000"/>
                  </a:lnSpc>
                </a:pPr>
                <a:endParaRPr altLang="en-US" dirty="0" sz="1000" lang="zh-CN">
                  <a:solidFill>
                    <a:schemeClr val="bg1"/>
                  </a:solidFill>
                  <a:cs typeface="+mn-ea"/>
                  <a:sym typeface="+mn-lt"/>
                </a:endParaRPr>
              </a:p>
            </p:txBody>
          </p:sp>
          <p:sp>
            <p:nvSpPr>
              <p:cNvPr id="1048769" name="矩形 65"/>
              <p:cNvSpPr/>
              <p:nvPr/>
            </p:nvSpPr>
            <p:spPr>
              <a:xfrm>
                <a:off x="3963545" y="1683542"/>
                <a:ext cx="4277621" cy="761047"/>
              </a:xfrm>
              <a:prstGeom prst="rect"/>
              <a:noFill/>
              <a:effectLst/>
            </p:spPr>
            <p:txBody>
              <a:bodyPr wrap="square">
                <a:spAutoFit/>
                <a:scene3d>
                  <a:camera prst="orthographicFront"/>
                  <a:lightRig dir="t" rig="threePt"/>
                </a:scene3d>
                <a:sp3d contourW="12700"/>
              </a:bodyPr>
              <a:p>
                <a:pPr algn="ctr">
                  <a:lnSpc>
                    <a:spcPct val="120000"/>
                  </a:lnSpc>
                </a:pPr>
                <a:r>
                  <a:rPr altLang="en-US" dirty="0" sz="1999" lang="zh-CN">
                    <a:solidFill>
                      <a:schemeClr val="tx1">
                        <a:lumMod val="65000"/>
                        <a:lumOff val="35000"/>
                      </a:schemeClr>
                    </a:solidFill>
                    <a:cs typeface="+mn-ea"/>
                    <a:sym typeface="+mn-lt"/>
                  </a:rPr>
                  <a:t>易感人群</a:t>
                </a:r>
                <a:endParaRPr altLang="zh-CN" dirty="0" sz="1999" lang="en-US">
                  <a:solidFill>
                    <a:schemeClr val="tx1">
                      <a:lumMod val="65000"/>
                      <a:lumOff val="35000"/>
                    </a:schemeClr>
                  </a:solidFill>
                  <a:cs typeface="+mn-ea"/>
                  <a:sym typeface="+mn-lt"/>
                </a:endParaRPr>
              </a:p>
              <a:p>
                <a:pPr algn="ctr">
                  <a:lnSpc>
                    <a:spcPct val="120000"/>
                  </a:lnSpc>
                </a:pPr>
                <a:r>
                  <a:rPr altLang="en-US" dirty="0" sz="1799" lang="zh-CN">
                    <a:solidFill>
                      <a:schemeClr val="tx1">
                        <a:lumMod val="65000"/>
                        <a:lumOff val="35000"/>
                      </a:schemeClr>
                    </a:solidFill>
                    <a:cs typeface="+mn-ea"/>
                    <a:sym typeface="+mn-lt"/>
                  </a:rPr>
                  <a:t>各个年龄段的人都可能被感染</a:t>
                </a:r>
              </a:p>
            </p:txBody>
          </p:sp>
        </p:grpSp>
        <p:grpSp>
          <p:nvGrpSpPr>
            <p:cNvPr id="77" name="Group 8"/>
            <p:cNvGrpSpPr/>
            <p:nvPr/>
          </p:nvGrpSpPr>
          <p:grpSpPr>
            <a:xfrm>
              <a:off x="2704652" y="2673929"/>
              <a:ext cx="6762044" cy="793750"/>
              <a:chOff x="1949380" y="3105010"/>
              <a:chExt cx="5260312" cy="793750"/>
            </a:xfrm>
            <a:solidFill>
              <a:schemeClr val="bg1">
                <a:lumMod val="65000"/>
              </a:schemeClr>
            </a:solidFill>
          </p:grpSpPr>
          <p:cxnSp>
            <p:nvCxnSpPr>
              <p:cNvPr id="3145731" name="9"/>
              <p:cNvCxnSpPr>
                <a:cxnSpLocks/>
              </p:cNvCxnSpPr>
              <p:nvPr/>
            </p:nvCxnSpPr>
            <p:spPr>
              <a:xfrm flipH="1">
                <a:off x="1949380" y="3657600"/>
                <a:ext cx="5260312" cy="0"/>
              </a:xfrm>
              <a:prstGeom prst="line"/>
              <a:grpFill/>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45732" name="10"/>
              <p:cNvCxnSpPr>
                <a:cxnSpLocks/>
              </p:cNvCxnSpPr>
              <p:nvPr/>
            </p:nvCxnSpPr>
            <p:spPr>
              <a:xfrm>
                <a:off x="1949380" y="3657600"/>
                <a:ext cx="0" cy="241160"/>
              </a:xfrm>
              <a:prstGeom prst="line"/>
              <a:grpFill/>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45733" name="11"/>
              <p:cNvCxnSpPr>
                <a:cxnSpLocks/>
              </p:cNvCxnSpPr>
              <p:nvPr/>
            </p:nvCxnSpPr>
            <p:spPr>
              <a:xfrm>
                <a:off x="7209692" y="3657600"/>
                <a:ext cx="0" cy="241160"/>
              </a:xfrm>
              <a:prstGeom prst="line"/>
              <a:grpFill/>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45734" name="12"/>
              <p:cNvCxnSpPr>
                <a:cxnSpLocks/>
              </p:cNvCxnSpPr>
              <p:nvPr/>
            </p:nvCxnSpPr>
            <p:spPr>
              <a:xfrm>
                <a:off x="4579538" y="3105010"/>
                <a:ext cx="0" cy="793750"/>
              </a:xfrm>
              <a:prstGeom prst="line"/>
              <a:grpFill/>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1048770" name="25"/>
            <p:cNvSpPr/>
            <p:nvPr/>
          </p:nvSpPr>
          <p:spPr>
            <a:xfrm>
              <a:off x="1085931" y="4063434"/>
              <a:ext cx="3237447" cy="1957160"/>
            </a:xfrm>
            <a:prstGeom prst="rect"/>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t" anchorCtr="1" tIns="719813" wrap="square">
              <a:normAutofit/>
            </a:bodyPr>
            <a:p>
              <a:pPr algn="ctr">
                <a:lnSpc>
                  <a:spcPct val="120000"/>
                </a:lnSpc>
              </a:pPr>
              <a:endParaRPr altLang="en-US" dirty="0" sz="1100" lang="zh-CN">
                <a:solidFill>
                  <a:schemeClr val="dk1">
                    <a:lumMod val="100000"/>
                  </a:schemeClr>
                </a:solidFill>
                <a:cs typeface="+mn-ea"/>
                <a:sym typeface="+mn-lt"/>
              </a:endParaRPr>
            </a:p>
          </p:txBody>
        </p:sp>
        <p:sp>
          <p:nvSpPr>
            <p:cNvPr id="1048771" name="TextBox 28"/>
            <p:cNvSpPr txBox="1"/>
            <p:nvPr/>
          </p:nvSpPr>
          <p:spPr bwMode="auto">
            <a:xfrm>
              <a:off x="2073813" y="3677635"/>
              <a:ext cx="1231106" cy="246221"/>
            </a:xfrm>
            <a:prstGeom prst="rect"/>
            <a:noFill/>
            <a:scene3d>
              <a:camera prst="orthographicFront">
                <a:rot lat="0" lon="0" rev="0"/>
              </a:camera>
              <a:lightRig dir="t" rig="threePt"/>
            </a:scene3d>
            <a:sp3d prstMaterial="matte">
              <a:bevelT w="1270" h="1270"/>
            </a:sp3d>
          </p:spPr>
          <p:txBody>
            <a:bodyPr anchor="t" anchorCtr="0" bIns="0" lIns="0" rIns="0" tIns="0" wrap="none">
              <a:normAutofit/>
            </a:bodyPr>
            <a:p>
              <a:pPr algn="r">
                <a:buClr>
                  <a:prstClr val="white"/>
                </a:buClr>
              </a:pPr>
              <a:endParaRPr altLang="en-US" b="1" dirty="0" sz="1600" lang="zh-CN">
                <a:solidFill>
                  <a:schemeClr val="bg1"/>
                </a:solidFill>
                <a:cs typeface="+mn-ea"/>
                <a:sym typeface="+mn-lt"/>
              </a:endParaRPr>
            </a:p>
          </p:txBody>
        </p:sp>
        <p:sp>
          <p:nvSpPr>
            <p:cNvPr id="1048772" name="27"/>
            <p:cNvSpPr/>
            <p:nvPr/>
          </p:nvSpPr>
          <p:spPr>
            <a:xfrm>
              <a:off x="4477463" y="4063434"/>
              <a:ext cx="3237447" cy="1957160"/>
            </a:xfrm>
            <a:prstGeom prst="rect"/>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t" anchorCtr="1" tIns="719813" wrap="square">
              <a:normAutofit/>
            </a:bodyPr>
            <a:p>
              <a:pPr algn="ctr">
                <a:lnSpc>
                  <a:spcPct val="120000"/>
                </a:lnSpc>
              </a:pPr>
              <a:endParaRPr altLang="en-US" dirty="0" sz="1100" lang="zh-CN">
                <a:solidFill>
                  <a:schemeClr val="dk1">
                    <a:lumMod val="100000"/>
                  </a:schemeClr>
                </a:solidFill>
                <a:cs typeface="+mn-ea"/>
                <a:sym typeface="+mn-lt"/>
              </a:endParaRPr>
            </a:p>
          </p:txBody>
        </p:sp>
        <p:sp>
          <p:nvSpPr>
            <p:cNvPr id="1048773" name="29"/>
            <p:cNvSpPr/>
            <p:nvPr/>
          </p:nvSpPr>
          <p:spPr>
            <a:xfrm>
              <a:off x="7868994" y="4063434"/>
              <a:ext cx="3237447" cy="1957160"/>
            </a:xfrm>
            <a:prstGeom prst="rect"/>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t" anchorCtr="1" tIns="719813" wrap="square">
              <a:normAutofit/>
            </a:bodyPr>
            <a:p>
              <a:pPr algn="ctr">
                <a:lnSpc>
                  <a:spcPct val="120000"/>
                </a:lnSpc>
              </a:pPr>
              <a:endParaRPr altLang="en-US" dirty="0" sz="1100" lang="zh-CN">
                <a:solidFill>
                  <a:schemeClr val="dk1">
                    <a:lumMod val="100000"/>
                  </a:schemeClr>
                </a:solidFill>
                <a:cs typeface="+mn-ea"/>
                <a:sym typeface="+mn-lt"/>
              </a:endParaRPr>
            </a:p>
          </p:txBody>
        </p:sp>
        <p:sp>
          <p:nvSpPr>
            <p:cNvPr id="1048774" name="矩形 37"/>
            <p:cNvSpPr/>
            <p:nvPr/>
          </p:nvSpPr>
          <p:spPr>
            <a:xfrm>
              <a:off x="1221849" y="4832512"/>
              <a:ext cx="2965604" cy="724105"/>
            </a:xfrm>
            <a:prstGeom prst="rect"/>
          </p:spPr>
          <p:txBody>
            <a:bodyPr wrap="square">
              <a:spAutoFit/>
              <a:scene3d>
                <a:camera prst="orthographicFront"/>
                <a:lightRig dir="t" rig="threePt"/>
              </a:scene3d>
              <a:sp3d contourW="12700"/>
            </a:bodyPr>
            <a:p>
              <a:pPr algn="ctr">
                <a:lnSpc>
                  <a:spcPct val="120000"/>
                </a:lnSpc>
              </a:pPr>
              <a:r>
                <a:rPr altLang="en-US" dirty="0" sz="1799" lang="zh-CN">
                  <a:solidFill>
                    <a:schemeClr val="tx1">
                      <a:lumMod val="75000"/>
                      <a:lumOff val="25000"/>
                    </a:schemeClr>
                  </a:solidFill>
                  <a:cs typeface="+mn-ea"/>
                  <a:sym typeface="+mn-lt"/>
                </a:rPr>
                <a:t>但儿童感染率</a:t>
              </a:r>
              <a:endParaRPr altLang="zh-CN" dirty="0" sz="1799" lang="en-US">
                <a:solidFill>
                  <a:schemeClr val="tx1">
                    <a:lumMod val="75000"/>
                    <a:lumOff val="25000"/>
                  </a:schemeClr>
                </a:solidFill>
                <a:cs typeface="+mn-ea"/>
                <a:sym typeface="+mn-lt"/>
              </a:endParaRPr>
            </a:p>
            <a:p>
              <a:pPr algn="ctr">
                <a:lnSpc>
                  <a:spcPct val="120000"/>
                </a:lnSpc>
              </a:pPr>
              <a:r>
                <a:rPr altLang="en-US" dirty="0" sz="1799" lang="zh-CN">
                  <a:solidFill>
                    <a:schemeClr val="tx1">
                      <a:lumMod val="75000"/>
                      <a:lumOff val="25000"/>
                    </a:schemeClr>
                  </a:solidFill>
                  <a:cs typeface="+mn-ea"/>
                  <a:sym typeface="+mn-lt"/>
                </a:rPr>
                <a:t>相对较低</a:t>
              </a:r>
            </a:p>
          </p:txBody>
        </p:sp>
        <p:sp>
          <p:nvSpPr>
            <p:cNvPr id="1048775" name="矩形 38"/>
            <p:cNvSpPr/>
            <p:nvPr/>
          </p:nvSpPr>
          <p:spPr>
            <a:xfrm>
              <a:off x="1568379" y="3628137"/>
              <a:ext cx="2241974" cy="391748"/>
            </a:xfrm>
            <a:prstGeom prst="rect"/>
          </p:spPr>
          <p:txBody>
            <a:bodyPr wrap="square">
              <a:spAutoFit/>
              <a:scene3d>
                <a:camera prst="orthographicFront"/>
                <a:lightRig dir="t" rig="threePt"/>
              </a:scene3d>
              <a:sp3d contourW="12700"/>
            </a:bodyPr>
            <a:p>
              <a:pPr algn="ctr">
                <a:lnSpc>
                  <a:spcPct val="120000"/>
                </a:lnSpc>
              </a:pPr>
              <a:r>
                <a:rPr altLang="en-US" b="1" dirty="0" sz="1799" lang="zh-CN">
                  <a:solidFill>
                    <a:schemeClr val="bg1"/>
                  </a:solidFill>
                  <a:cs typeface="+mn-ea"/>
                  <a:sym typeface="+mn-lt"/>
                </a:rPr>
                <a:t>儿童</a:t>
              </a:r>
            </a:p>
          </p:txBody>
        </p:sp>
        <p:sp>
          <p:nvSpPr>
            <p:cNvPr id="1048776" name="矩形 39"/>
            <p:cNvSpPr/>
            <p:nvPr/>
          </p:nvSpPr>
          <p:spPr>
            <a:xfrm>
              <a:off x="4934282" y="3628137"/>
              <a:ext cx="2241974" cy="391748"/>
            </a:xfrm>
            <a:prstGeom prst="rect"/>
          </p:spPr>
          <p:txBody>
            <a:bodyPr wrap="square">
              <a:spAutoFit/>
              <a:scene3d>
                <a:camera prst="orthographicFront"/>
                <a:lightRig dir="t" rig="threePt"/>
              </a:scene3d>
              <a:sp3d contourW="12700"/>
            </a:bodyPr>
            <a:p>
              <a:pPr algn="ctr">
                <a:lnSpc>
                  <a:spcPct val="120000"/>
                </a:lnSpc>
              </a:pPr>
              <a:r>
                <a:rPr altLang="en-US" b="1" dirty="0" sz="1799" lang="zh-CN">
                  <a:solidFill>
                    <a:schemeClr val="bg1"/>
                  </a:solidFill>
                  <a:cs typeface="+mn-ea"/>
                  <a:sym typeface="+mn-lt"/>
                </a:rPr>
                <a:t>成年人</a:t>
              </a:r>
            </a:p>
          </p:txBody>
        </p:sp>
        <p:sp>
          <p:nvSpPr>
            <p:cNvPr id="1048777" name="矩形 40"/>
            <p:cNvSpPr/>
            <p:nvPr/>
          </p:nvSpPr>
          <p:spPr>
            <a:xfrm>
              <a:off x="8366728" y="3628137"/>
              <a:ext cx="2241974" cy="391748"/>
            </a:xfrm>
            <a:prstGeom prst="rect"/>
          </p:spPr>
          <p:txBody>
            <a:bodyPr wrap="square">
              <a:spAutoFit/>
              <a:scene3d>
                <a:camera prst="orthographicFront"/>
                <a:lightRig dir="t" rig="threePt"/>
              </a:scene3d>
              <a:sp3d contourW="12700"/>
            </a:bodyPr>
            <a:p>
              <a:pPr algn="ctr">
                <a:lnSpc>
                  <a:spcPct val="120000"/>
                </a:lnSpc>
              </a:pPr>
              <a:r>
                <a:rPr altLang="en-US" b="1" dirty="0" sz="1799" lang="zh-CN">
                  <a:solidFill>
                    <a:schemeClr val="bg1"/>
                  </a:solidFill>
                  <a:cs typeface="+mn-ea"/>
                  <a:sym typeface="+mn-lt"/>
                </a:rPr>
                <a:t>老年人</a:t>
              </a:r>
            </a:p>
          </p:txBody>
        </p:sp>
        <p:sp>
          <p:nvSpPr>
            <p:cNvPr id="1048778" name="矩形 41"/>
            <p:cNvSpPr/>
            <p:nvPr/>
          </p:nvSpPr>
          <p:spPr>
            <a:xfrm>
              <a:off x="4602872" y="4832512"/>
              <a:ext cx="2965604" cy="724105"/>
            </a:xfrm>
            <a:prstGeom prst="rect"/>
          </p:spPr>
          <p:txBody>
            <a:bodyPr wrap="square">
              <a:spAutoFit/>
              <a:scene3d>
                <a:camera prst="orthographicFront"/>
                <a:lightRig dir="t" rig="threePt"/>
              </a:scene3d>
              <a:sp3d contourW="12700"/>
            </a:bodyPr>
            <a:p>
              <a:pPr algn="ctr">
                <a:lnSpc>
                  <a:spcPct val="120000"/>
                </a:lnSpc>
              </a:pPr>
              <a:r>
                <a:rPr altLang="en-US" dirty="0" sz="1799" lang="zh-CN">
                  <a:solidFill>
                    <a:schemeClr val="tx1">
                      <a:lumMod val="75000"/>
                      <a:lumOff val="25000"/>
                    </a:schemeClr>
                  </a:solidFill>
                  <a:cs typeface="+mn-ea"/>
                  <a:sym typeface="+mn-lt"/>
                </a:rPr>
                <a:t>被感染的主要是</a:t>
              </a:r>
              <a:endParaRPr altLang="zh-CN" dirty="0" sz="1799" lang="en-US">
                <a:solidFill>
                  <a:schemeClr val="tx1">
                    <a:lumMod val="75000"/>
                    <a:lumOff val="25000"/>
                  </a:schemeClr>
                </a:solidFill>
                <a:cs typeface="+mn-ea"/>
                <a:sym typeface="+mn-lt"/>
              </a:endParaRPr>
            </a:p>
            <a:p>
              <a:pPr algn="ctr">
                <a:lnSpc>
                  <a:spcPct val="120000"/>
                </a:lnSpc>
              </a:pPr>
              <a:r>
                <a:rPr altLang="en-US" dirty="0" sz="1799" lang="zh-CN">
                  <a:solidFill>
                    <a:schemeClr val="tx1">
                      <a:lumMod val="75000"/>
                      <a:lumOff val="25000"/>
                    </a:schemeClr>
                  </a:solidFill>
                  <a:cs typeface="+mn-ea"/>
                  <a:sym typeface="+mn-lt"/>
                </a:rPr>
                <a:t>成年人</a:t>
              </a:r>
            </a:p>
          </p:txBody>
        </p:sp>
        <p:sp>
          <p:nvSpPr>
            <p:cNvPr id="1048779" name="矩形 42"/>
            <p:cNvSpPr/>
            <p:nvPr/>
          </p:nvSpPr>
          <p:spPr>
            <a:xfrm>
              <a:off x="7977149" y="4832512"/>
              <a:ext cx="2965604" cy="724105"/>
            </a:xfrm>
            <a:prstGeom prst="rect"/>
          </p:spPr>
          <p:txBody>
            <a:bodyPr wrap="square">
              <a:spAutoFit/>
              <a:scene3d>
                <a:camera prst="orthographicFront"/>
                <a:lightRig dir="t" rig="threePt"/>
              </a:scene3d>
              <a:sp3d contourW="12700"/>
            </a:bodyPr>
            <a:p>
              <a:pPr algn="ctr">
                <a:lnSpc>
                  <a:spcPct val="120000"/>
                </a:lnSpc>
              </a:pPr>
              <a:r>
                <a:rPr altLang="en-US" dirty="0" sz="1799" lang="zh-CN">
                  <a:solidFill>
                    <a:schemeClr val="tx1">
                      <a:lumMod val="75000"/>
                      <a:lumOff val="25000"/>
                    </a:schemeClr>
                  </a:solidFill>
                  <a:cs typeface="+mn-ea"/>
                  <a:sym typeface="+mn-lt"/>
                </a:rPr>
                <a:t>老年人和体弱多病的人</a:t>
              </a:r>
              <a:endParaRPr altLang="zh-CN" dirty="0" sz="1799" lang="en-US">
                <a:solidFill>
                  <a:schemeClr val="tx1">
                    <a:lumMod val="75000"/>
                    <a:lumOff val="25000"/>
                  </a:schemeClr>
                </a:solidFill>
                <a:cs typeface="+mn-ea"/>
                <a:sym typeface="+mn-lt"/>
              </a:endParaRPr>
            </a:p>
            <a:p>
              <a:pPr algn="ctr">
                <a:lnSpc>
                  <a:spcPct val="120000"/>
                </a:lnSpc>
              </a:pPr>
              <a:r>
                <a:rPr altLang="en-US" dirty="0" sz="1799" lang="zh-CN">
                  <a:solidFill>
                    <a:schemeClr val="tx1">
                      <a:lumMod val="75000"/>
                      <a:lumOff val="25000"/>
                    </a:schemeClr>
                  </a:solidFill>
                  <a:cs typeface="+mn-ea"/>
                  <a:sym typeface="+mn-lt"/>
                </a:rPr>
                <a:t>似乎更容易被感染</a:t>
              </a:r>
            </a:p>
          </p:txBody>
        </p:sp>
        <p:sp>
          <p:nvSpPr>
            <p:cNvPr id="1048780" name="32"/>
            <p:cNvSpPr/>
            <p:nvPr/>
          </p:nvSpPr>
          <p:spPr bwMode="auto">
            <a:xfrm>
              <a:off x="5832867" y="4219306"/>
              <a:ext cx="498867" cy="498867"/>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accent6"/>
            </a:solidFill>
            <a:ln>
              <a:noFill/>
            </a:ln>
          </p:spPr>
          <p:txBody>
            <a:bodyPr anchor="ctr"/>
            <a:p>
              <a:pPr algn="ctr"/>
              <a:endParaRPr sz="1799">
                <a:cs typeface="+mn-ea"/>
                <a:sym typeface="+mn-lt"/>
              </a:endParaRPr>
            </a:p>
          </p:txBody>
        </p:sp>
        <p:sp>
          <p:nvSpPr>
            <p:cNvPr id="1048781" name="1"/>
            <p:cNvSpPr/>
            <p:nvPr/>
          </p:nvSpPr>
          <p:spPr bwMode="auto">
            <a:xfrm>
              <a:off x="9210517" y="4219306"/>
              <a:ext cx="498867" cy="498867"/>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accent6"/>
            </a:solidFill>
            <a:ln>
              <a:noFill/>
            </a:ln>
          </p:spPr>
          <p:txBody>
            <a:bodyPr anchor="ctr"/>
            <a:p>
              <a:pPr algn="ctr"/>
              <a:endParaRPr sz="1799">
                <a:cs typeface="+mn-ea"/>
                <a:sym typeface="+mn-lt"/>
              </a:endParaRPr>
            </a:p>
          </p:txBody>
        </p:sp>
      </p:grpSp>
      <p:sp>
        <p:nvSpPr>
          <p:cNvPr id="1048782" name="文本框 2"/>
          <p:cNvSpPr txBox="1"/>
          <p:nvPr/>
        </p:nvSpPr>
        <p:spPr>
          <a:xfrm>
            <a:off x="4271013" y="647930"/>
            <a:ext cx="3696597" cy="494143"/>
          </a:xfrm>
          <a:prstGeom prst="rect"/>
          <a:noFill/>
        </p:spPr>
        <p:txBody>
          <a:bodyPr bIns="43871" lIns="87741" rIns="87741" rtlCol="0" tIns="43871" wrap="square">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a:r>
              <a:rPr altLang="en-US" dirty="0" sz="2799" lang="zh-CN" spc="1200">
                <a:solidFill>
                  <a:schemeClr val="bg1"/>
                </a:solidFill>
                <a:latin typeface="+mn-lt"/>
                <a:ea typeface="+mn-ea"/>
                <a:cs typeface="+mn-ea"/>
                <a:sym typeface="+mn-lt"/>
              </a:rPr>
              <a:t>新型冠状病毒</a:t>
            </a:r>
            <a:r>
              <a:rPr altLang="en-US" dirty="0" sz="2799" lang="zh-CN_#Hans" spc="1200">
                <a:solidFill>
                  <a:schemeClr val="bg1"/>
                </a:solidFill>
                <a:latin typeface="+mn-lt"/>
                <a:ea typeface="+mn-ea"/>
                <a:cs typeface="+mn-ea"/>
                <a:sym typeface="+mn-lt"/>
              </a:rPr>
              <a:t>易感人群</a:t>
            </a:r>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advTm="2000" p14:dur="1600">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2" presetSubtype="1">
                                  <p:stCondLst>
                                    <p:cond delay="0"/>
                                  </p:stCondLst>
                                  <p:childTnLst>
                                    <p:set>
                                      <p:cBhvr>
                                        <p:cTn dur="1" fill="hold" id="6">
                                          <p:stCondLst>
                                            <p:cond delay="0"/>
                                          </p:stCondLst>
                                        </p:cTn>
                                        <p:tgtEl>
                                          <p:spTgt spid="75"/>
                                        </p:tgtEl>
                                        <p:attrNameLst>
                                          <p:attrName>style.visibility</p:attrName>
                                        </p:attrNameLst>
                                      </p:cBhvr>
                                      <p:to>
                                        <p:strVal val="visible"/>
                                      </p:to>
                                    </p:set>
                                    <p:animEffect transition="in" filter="wipe(up)">
                                      <p:cBhvr>
                                        <p:cTn dur="500" id="7"/>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85" name=""/>
        <p:cNvGrpSpPr/>
        <p:nvPr/>
      </p:nvGrpSpPr>
      <p:grpSpPr>
        <a:xfrm>
          <a:off x="0" y="0"/>
          <a:ext cx="0" cy="0"/>
          <a:chOff x="0" y="0"/>
          <a:chExt cx="0" cy="0"/>
        </a:xfrm>
      </p:grpSpPr>
      <p:pic>
        <p:nvPicPr>
          <p:cNvPr id="2097158" name="图片 29"/>
          <p:cNvPicPr>
            <a:picLocks noChangeAspect="1"/>
          </p:cNvPicPr>
          <p:nvPr/>
        </p:nvPicPr>
        <p:blipFill>
          <a:blip xmlns:r="http://schemas.openxmlformats.org/officeDocument/2006/relationships" r:embed="rId1" cstate="print"/>
          <a:stretch>
            <a:fillRect/>
          </a:stretch>
        </p:blipFill>
        <p:spPr>
          <a:xfrm>
            <a:off x="-215623" y="1361338"/>
            <a:ext cx="5038688" cy="5038688"/>
          </a:xfrm>
          <a:custGeom>
            <a:avLst/>
            <a:gdLst>
              <a:gd name="connsiteX0" fmla="*/ 0 w 4491746"/>
              <a:gd name="connsiteY0" fmla="*/ 0 h 2987040"/>
              <a:gd name="connsiteX1" fmla="*/ 4491746 w 4491746"/>
              <a:gd name="connsiteY1" fmla="*/ 0 h 2987040"/>
              <a:gd name="connsiteX2" fmla="*/ 4491746 w 4491746"/>
              <a:gd name="connsiteY2" fmla="*/ 2987040 h 2987040"/>
              <a:gd name="connsiteX3" fmla="*/ 0 w 4491746"/>
              <a:gd name="connsiteY3" fmla="*/ 2987040 h 2987040"/>
            </a:gdLst>
            <a:ahLst/>
            <a:cxnLst>
              <a:cxn ang="0">
                <a:pos x="connsiteX0" y="connsiteY0"/>
              </a:cxn>
              <a:cxn ang="0">
                <a:pos x="connsiteX1" y="connsiteY1"/>
              </a:cxn>
              <a:cxn ang="0">
                <a:pos x="connsiteX2" y="connsiteY2"/>
              </a:cxn>
              <a:cxn ang="0">
                <a:pos x="connsiteX3" y="connsiteY3"/>
              </a:cxn>
            </a:cxnLst>
            <a:rect l="l" t="t" r="r" b="b"/>
            <a:pathLst>
              <a:path w="4491746" h="2987040">
                <a:moveTo>
                  <a:pt x="0" y="0"/>
                </a:moveTo>
                <a:lnTo>
                  <a:pt x="4491746" y="0"/>
                </a:lnTo>
                <a:lnTo>
                  <a:pt x="4491746" y="2987040"/>
                </a:lnTo>
                <a:lnTo>
                  <a:pt x="0" y="2987040"/>
                </a:lnTo>
                <a:close/>
              </a:path>
            </a:pathLst>
          </a:custGeom>
        </p:spPr>
      </p:pic>
      <p:grpSp>
        <p:nvGrpSpPr>
          <p:cNvPr id="86" name="组合 48"/>
          <p:cNvGrpSpPr>
            <a:grpSpLocks noChangeAspect="1"/>
          </p:cNvGrpSpPr>
          <p:nvPr/>
        </p:nvGrpSpPr>
        <p:grpSpPr>
          <a:xfrm>
            <a:off x="4552991" y="1676856"/>
            <a:ext cx="6876453" cy="4250055"/>
            <a:chOff x="4935693" y="1689776"/>
            <a:chExt cx="6779018" cy="4189827"/>
          </a:xfrm>
        </p:grpSpPr>
        <p:grpSp>
          <p:nvGrpSpPr>
            <p:cNvPr id="87" name="Group 1"/>
            <p:cNvGrpSpPr/>
            <p:nvPr/>
          </p:nvGrpSpPr>
          <p:grpSpPr>
            <a:xfrm>
              <a:off x="4935693" y="1689776"/>
              <a:ext cx="2054942" cy="2128835"/>
              <a:chOff x="10523660" y="4519212"/>
              <a:chExt cx="3943968" cy="4083738"/>
            </a:xfrm>
          </p:grpSpPr>
          <p:cxnSp>
            <p:nvCxnSpPr>
              <p:cNvPr id="3145736" name="1"/>
              <p:cNvCxnSpPr>
                <a:cxnSpLocks/>
              </p:cNvCxnSpPr>
              <p:nvPr/>
            </p:nvCxnSpPr>
            <p:spPr>
              <a:xfrm>
                <a:off x="14467628" y="4519212"/>
                <a:ext cx="0" cy="4083738"/>
              </a:xfrm>
              <a:prstGeom prst="line"/>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48808" name="TextBox 31"/>
              <p:cNvSpPr txBox="1">
                <a:spLocks noChangeArrowheads="1"/>
              </p:cNvSpPr>
              <p:nvPr/>
            </p:nvSpPr>
            <p:spPr bwMode="auto">
              <a:xfrm>
                <a:off x="10523660" y="7731343"/>
                <a:ext cx="3511681" cy="797048"/>
              </a:xfrm>
              <a:prstGeom prst="rect"/>
              <a:noFill/>
              <a:ln>
                <a:noFill/>
              </a:ln>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eaLnBrk="0" hangingPunct="0" indent="-285750" marL="742950">
                  <a:defRPr sz="3600">
                    <a:solidFill>
                      <a:schemeClr val="tx1"/>
                    </a:solidFill>
                    <a:latin typeface="Lato Light" charset="0"/>
                    <a:ea typeface="ＭＳ Ｐゴシック" charset="0"/>
                  </a:defRPr>
                </a:lvl2pPr>
                <a:lvl3pPr eaLnBrk="0" hangingPunct="0" indent="-228600" marL="1143000">
                  <a:defRPr sz="3600">
                    <a:solidFill>
                      <a:schemeClr val="tx1"/>
                    </a:solidFill>
                    <a:latin typeface="Lato Light" charset="0"/>
                    <a:ea typeface="ＭＳ Ｐゴシック" charset="0"/>
                  </a:defRPr>
                </a:lvl3pPr>
                <a:lvl4pPr eaLnBrk="0" hangingPunct="0" indent="-228600" marL="1600200">
                  <a:defRPr sz="3600">
                    <a:solidFill>
                      <a:schemeClr val="tx1"/>
                    </a:solidFill>
                    <a:latin typeface="Lato Light" charset="0"/>
                    <a:ea typeface="ＭＳ Ｐゴシック" charset="0"/>
                  </a:defRPr>
                </a:lvl4pPr>
                <a:lvl5pPr eaLnBrk="0" hangingPunct="0" indent="-228600" marL="2057400">
                  <a:defRPr sz="3600">
                    <a:solidFill>
                      <a:schemeClr val="tx1"/>
                    </a:solidFill>
                    <a:latin typeface="Lato Light" charset="0"/>
                    <a:ea typeface="ＭＳ Ｐゴシック" charset="0"/>
                  </a:defRPr>
                </a:lvl5pPr>
                <a:lvl6pPr defTabSz="1827213" eaLnBrk="0" fontAlgn="base" hangingPunct="0" indent="-228600" marL="2514600">
                  <a:spcBef>
                    <a:spcPct val="0"/>
                  </a:spcBef>
                  <a:spcAft>
                    <a:spcPct val="0"/>
                  </a:spcAft>
                  <a:defRPr sz="3600">
                    <a:solidFill>
                      <a:schemeClr val="tx1"/>
                    </a:solidFill>
                    <a:latin typeface="Lato Light" charset="0"/>
                    <a:ea typeface="ＭＳ Ｐゴシック" charset="0"/>
                  </a:defRPr>
                </a:lvl6pPr>
                <a:lvl7pPr defTabSz="1827213" eaLnBrk="0" fontAlgn="base" hangingPunct="0" indent="-228600" marL="2971800">
                  <a:spcBef>
                    <a:spcPct val="0"/>
                  </a:spcBef>
                  <a:spcAft>
                    <a:spcPct val="0"/>
                  </a:spcAft>
                  <a:defRPr sz="3600">
                    <a:solidFill>
                      <a:schemeClr val="tx1"/>
                    </a:solidFill>
                    <a:latin typeface="Lato Light" charset="0"/>
                    <a:ea typeface="ＭＳ Ｐゴシック" charset="0"/>
                  </a:defRPr>
                </a:lvl7pPr>
                <a:lvl8pPr defTabSz="1827213" eaLnBrk="0" fontAlgn="base" hangingPunct="0" indent="-228600" marL="3429000">
                  <a:spcBef>
                    <a:spcPct val="0"/>
                  </a:spcBef>
                  <a:spcAft>
                    <a:spcPct val="0"/>
                  </a:spcAft>
                  <a:defRPr sz="3600">
                    <a:solidFill>
                      <a:schemeClr val="tx1"/>
                    </a:solidFill>
                    <a:latin typeface="Lato Light" charset="0"/>
                    <a:ea typeface="ＭＳ Ｐゴシック" charset="0"/>
                  </a:defRPr>
                </a:lvl8pPr>
                <a:lvl9pPr defTabSz="1827213" eaLnBrk="0" fontAlgn="base" hangingPunct="0" indent="-228600" marL="3886200">
                  <a:spcBef>
                    <a:spcPct val="0"/>
                  </a:spcBef>
                  <a:spcAft>
                    <a:spcPct val="0"/>
                  </a:spcAft>
                  <a:defRPr sz="3600">
                    <a:solidFill>
                      <a:schemeClr val="tx1"/>
                    </a:solidFill>
                    <a:latin typeface="Lato Light" charset="0"/>
                    <a:ea typeface="ＭＳ Ｐゴシック" charset="0"/>
                  </a:defRPr>
                </a:lvl9pPr>
              </a:lstStyle>
              <a:p>
                <a:pPr algn="ctr" eaLnBrk="1" hangingPunct="1"/>
                <a:r>
                  <a:rPr altLang="en-US" b="1" dirty="0" sz="2099" lang="zh-CN">
                    <a:solidFill>
                      <a:schemeClr val="tx2"/>
                    </a:solidFill>
                    <a:latin typeface="+mn-lt"/>
                    <a:ea typeface="+mn-ea"/>
                    <a:cs typeface="+mn-ea"/>
                    <a:sym typeface="+mn-lt"/>
                  </a:rPr>
                  <a:t>发烧</a:t>
                </a:r>
                <a:endParaRPr b="1" dirty="0" sz="2099" lang="id-ID">
                  <a:solidFill>
                    <a:schemeClr val="tx2"/>
                  </a:solidFill>
                  <a:latin typeface="+mn-lt"/>
                  <a:ea typeface="+mn-ea"/>
                  <a:cs typeface="+mn-ea"/>
                  <a:sym typeface="+mn-lt"/>
                </a:endParaRPr>
              </a:p>
            </p:txBody>
          </p:sp>
        </p:grpSp>
        <p:grpSp>
          <p:nvGrpSpPr>
            <p:cNvPr id="88" name="Group 2"/>
            <p:cNvGrpSpPr/>
            <p:nvPr/>
          </p:nvGrpSpPr>
          <p:grpSpPr>
            <a:xfrm>
              <a:off x="7229599" y="1689778"/>
              <a:ext cx="1933315" cy="2128836"/>
              <a:chOff x="14926262" y="4519215"/>
              <a:chExt cx="3710534" cy="4083737"/>
            </a:xfrm>
          </p:grpSpPr>
          <p:cxnSp>
            <p:nvCxnSpPr>
              <p:cNvPr id="3145737" name="2"/>
              <p:cNvCxnSpPr>
                <a:cxnSpLocks/>
              </p:cNvCxnSpPr>
              <p:nvPr/>
            </p:nvCxnSpPr>
            <p:spPr>
              <a:xfrm>
                <a:off x="18636796" y="4519215"/>
                <a:ext cx="0" cy="4083737"/>
              </a:xfrm>
              <a:prstGeom prst="line"/>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48809" name="TextBox 31"/>
              <p:cNvSpPr txBox="1">
                <a:spLocks noChangeArrowheads="1"/>
              </p:cNvSpPr>
              <p:nvPr/>
            </p:nvSpPr>
            <p:spPr bwMode="auto">
              <a:xfrm>
                <a:off x="14926262" y="7755969"/>
                <a:ext cx="3531534" cy="797048"/>
              </a:xfrm>
              <a:prstGeom prst="rect"/>
              <a:noFill/>
              <a:ln>
                <a:noFill/>
              </a:ln>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eaLnBrk="0" hangingPunct="0" indent="-285750" marL="742950">
                  <a:defRPr sz="3600">
                    <a:solidFill>
                      <a:schemeClr val="tx1"/>
                    </a:solidFill>
                    <a:latin typeface="Lato Light" charset="0"/>
                    <a:ea typeface="ＭＳ Ｐゴシック" charset="0"/>
                  </a:defRPr>
                </a:lvl2pPr>
                <a:lvl3pPr eaLnBrk="0" hangingPunct="0" indent="-228600" marL="1143000">
                  <a:defRPr sz="3600">
                    <a:solidFill>
                      <a:schemeClr val="tx1"/>
                    </a:solidFill>
                    <a:latin typeface="Lato Light" charset="0"/>
                    <a:ea typeface="ＭＳ Ｐゴシック" charset="0"/>
                  </a:defRPr>
                </a:lvl3pPr>
                <a:lvl4pPr eaLnBrk="0" hangingPunct="0" indent="-228600" marL="1600200">
                  <a:defRPr sz="3600">
                    <a:solidFill>
                      <a:schemeClr val="tx1"/>
                    </a:solidFill>
                    <a:latin typeface="Lato Light" charset="0"/>
                    <a:ea typeface="ＭＳ Ｐゴシック" charset="0"/>
                  </a:defRPr>
                </a:lvl4pPr>
                <a:lvl5pPr eaLnBrk="0" hangingPunct="0" indent="-228600" marL="2057400">
                  <a:defRPr sz="3600">
                    <a:solidFill>
                      <a:schemeClr val="tx1"/>
                    </a:solidFill>
                    <a:latin typeface="Lato Light" charset="0"/>
                    <a:ea typeface="ＭＳ Ｐゴシック" charset="0"/>
                  </a:defRPr>
                </a:lvl5pPr>
                <a:lvl6pPr defTabSz="1827213" eaLnBrk="0" fontAlgn="base" hangingPunct="0" indent="-228600" marL="2514600">
                  <a:spcBef>
                    <a:spcPct val="0"/>
                  </a:spcBef>
                  <a:spcAft>
                    <a:spcPct val="0"/>
                  </a:spcAft>
                  <a:defRPr sz="3600">
                    <a:solidFill>
                      <a:schemeClr val="tx1"/>
                    </a:solidFill>
                    <a:latin typeface="Lato Light" charset="0"/>
                    <a:ea typeface="ＭＳ Ｐゴシック" charset="0"/>
                  </a:defRPr>
                </a:lvl6pPr>
                <a:lvl7pPr defTabSz="1827213" eaLnBrk="0" fontAlgn="base" hangingPunct="0" indent="-228600" marL="2971800">
                  <a:spcBef>
                    <a:spcPct val="0"/>
                  </a:spcBef>
                  <a:spcAft>
                    <a:spcPct val="0"/>
                  </a:spcAft>
                  <a:defRPr sz="3600">
                    <a:solidFill>
                      <a:schemeClr val="tx1"/>
                    </a:solidFill>
                    <a:latin typeface="Lato Light" charset="0"/>
                    <a:ea typeface="ＭＳ Ｐゴシック" charset="0"/>
                  </a:defRPr>
                </a:lvl7pPr>
                <a:lvl8pPr defTabSz="1827213" eaLnBrk="0" fontAlgn="base" hangingPunct="0" indent="-228600" marL="3429000">
                  <a:spcBef>
                    <a:spcPct val="0"/>
                  </a:spcBef>
                  <a:spcAft>
                    <a:spcPct val="0"/>
                  </a:spcAft>
                  <a:defRPr sz="3600">
                    <a:solidFill>
                      <a:schemeClr val="tx1"/>
                    </a:solidFill>
                    <a:latin typeface="Lato Light" charset="0"/>
                    <a:ea typeface="ＭＳ Ｐゴシック" charset="0"/>
                  </a:defRPr>
                </a:lvl8pPr>
                <a:lvl9pPr defTabSz="1827213" eaLnBrk="0" fontAlgn="base" hangingPunct="0" indent="-228600" marL="3886200">
                  <a:spcBef>
                    <a:spcPct val="0"/>
                  </a:spcBef>
                  <a:spcAft>
                    <a:spcPct val="0"/>
                  </a:spcAft>
                  <a:defRPr sz="3600">
                    <a:solidFill>
                      <a:schemeClr val="tx1"/>
                    </a:solidFill>
                    <a:latin typeface="Lato Light" charset="0"/>
                    <a:ea typeface="ＭＳ Ｐゴシック" charset="0"/>
                  </a:defRPr>
                </a:lvl9pPr>
              </a:lstStyle>
              <a:p>
                <a:pPr algn="ctr" eaLnBrk="1" hangingPunct="1"/>
                <a:r>
                  <a:rPr altLang="en-US" b="1" dirty="0" sz="2099" lang="zh-CN">
                    <a:solidFill>
                      <a:schemeClr val="tx2"/>
                    </a:solidFill>
                    <a:latin typeface="+mn-lt"/>
                    <a:ea typeface="+mn-ea"/>
                    <a:cs typeface="+mn-ea"/>
                    <a:sym typeface="+mn-lt"/>
                  </a:rPr>
                  <a:t>咳嗽</a:t>
                </a:r>
                <a:endParaRPr b="1" dirty="0" sz="2099" lang="id-ID">
                  <a:solidFill>
                    <a:schemeClr val="tx2"/>
                  </a:solidFill>
                  <a:latin typeface="+mn-lt"/>
                  <a:ea typeface="+mn-ea"/>
                  <a:cs typeface="+mn-ea"/>
                  <a:sym typeface="+mn-lt"/>
                </a:endParaRPr>
              </a:p>
            </p:txBody>
          </p:sp>
        </p:grpSp>
        <p:sp>
          <p:nvSpPr>
            <p:cNvPr id="1048810" name="TextBox 31"/>
            <p:cNvSpPr txBox="1">
              <a:spLocks noChangeArrowheads="1"/>
            </p:cNvSpPr>
            <p:nvPr/>
          </p:nvSpPr>
          <p:spPr bwMode="auto">
            <a:xfrm>
              <a:off x="9264322" y="3377093"/>
              <a:ext cx="2450389" cy="415501"/>
            </a:xfrm>
            <a:prstGeom prst="rect"/>
            <a:noFill/>
            <a:ln>
              <a:noFill/>
            </a:ln>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eaLnBrk="0" hangingPunct="0" indent="-285750" marL="742950">
                <a:defRPr sz="3600">
                  <a:solidFill>
                    <a:schemeClr val="tx1"/>
                  </a:solidFill>
                  <a:latin typeface="Lato Light" charset="0"/>
                  <a:ea typeface="ＭＳ Ｐゴシック" charset="0"/>
                </a:defRPr>
              </a:lvl2pPr>
              <a:lvl3pPr eaLnBrk="0" hangingPunct="0" indent="-228600" marL="1143000">
                <a:defRPr sz="3600">
                  <a:solidFill>
                    <a:schemeClr val="tx1"/>
                  </a:solidFill>
                  <a:latin typeface="Lato Light" charset="0"/>
                  <a:ea typeface="ＭＳ Ｐゴシック" charset="0"/>
                </a:defRPr>
              </a:lvl3pPr>
              <a:lvl4pPr eaLnBrk="0" hangingPunct="0" indent="-228600" marL="1600200">
                <a:defRPr sz="3600">
                  <a:solidFill>
                    <a:schemeClr val="tx1"/>
                  </a:solidFill>
                  <a:latin typeface="Lato Light" charset="0"/>
                  <a:ea typeface="ＭＳ Ｐゴシック" charset="0"/>
                </a:defRPr>
              </a:lvl4pPr>
              <a:lvl5pPr eaLnBrk="0" hangingPunct="0" indent="-228600" marL="2057400">
                <a:defRPr sz="3600">
                  <a:solidFill>
                    <a:schemeClr val="tx1"/>
                  </a:solidFill>
                  <a:latin typeface="Lato Light" charset="0"/>
                  <a:ea typeface="ＭＳ Ｐゴシック" charset="0"/>
                </a:defRPr>
              </a:lvl5pPr>
              <a:lvl6pPr defTabSz="1827213" eaLnBrk="0" fontAlgn="base" hangingPunct="0" indent="-228600" marL="2514600">
                <a:spcBef>
                  <a:spcPct val="0"/>
                </a:spcBef>
                <a:spcAft>
                  <a:spcPct val="0"/>
                </a:spcAft>
                <a:defRPr sz="3600">
                  <a:solidFill>
                    <a:schemeClr val="tx1"/>
                  </a:solidFill>
                  <a:latin typeface="Lato Light" charset="0"/>
                  <a:ea typeface="ＭＳ Ｐゴシック" charset="0"/>
                </a:defRPr>
              </a:lvl6pPr>
              <a:lvl7pPr defTabSz="1827213" eaLnBrk="0" fontAlgn="base" hangingPunct="0" indent="-228600" marL="2971800">
                <a:spcBef>
                  <a:spcPct val="0"/>
                </a:spcBef>
                <a:spcAft>
                  <a:spcPct val="0"/>
                </a:spcAft>
                <a:defRPr sz="3600">
                  <a:solidFill>
                    <a:schemeClr val="tx1"/>
                  </a:solidFill>
                  <a:latin typeface="Lato Light" charset="0"/>
                  <a:ea typeface="ＭＳ Ｐゴシック" charset="0"/>
                </a:defRPr>
              </a:lvl7pPr>
              <a:lvl8pPr defTabSz="1827213" eaLnBrk="0" fontAlgn="base" hangingPunct="0" indent="-228600" marL="3429000">
                <a:spcBef>
                  <a:spcPct val="0"/>
                </a:spcBef>
                <a:spcAft>
                  <a:spcPct val="0"/>
                </a:spcAft>
                <a:defRPr sz="3600">
                  <a:solidFill>
                    <a:schemeClr val="tx1"/>
                  </a:solidFill>
                  <a:latin typeface="Lato Light" charset="0"/>
                  <a:ea typeface="ＭＳ Ｐゴシック" charset="0"/>
                </a:defRPr>
              </a:lvl8pPr>
              <a:lvl9pPr defTabSz="1827213" eaLnBrk="0" fontAlgn="base" hangingPunct="0" indent="-228600" marL="3886200">
                <a:spcBef>
                  <a:spcPct val="0"/>
                </a:spcBef>
                <a:spcAft>
                  <a:spcPct val="0"/>
                </a:spcAft>
                <a:defRPr sz="3600">
                  <a:solidFill>
                    <a:schemeClr val="tx1"/>
                  </a:solidFill>
                  <a:latin typeface="Lato Light" charset="0"/>
                  <a:ea typeface="ＭＳ Ｐゴシック" charset="0"/>
                </a:defRPr>
              </a:lvl9pPr>
            </a:lstStyle>
            <a:p>
              <a:pPr algn="ctr" eaLnBrk="1" hangingPunct="1"/>
              <a:r>
                <a:rPr altLang="en-US" b="1" dirty="0" sz="2099" lang="zh-CN">
                  <a:solidFill>
                    <a:schemeClr val="tx2"/>
                  </a:solidFill>
                  <a:latin typeface="+mn-lt"/>
                  <a:ea typeface="+mn-ea"/>
                  <a:cs typeface="+mn-ea"/>
                  <a:sym typeface="+mn-lt"/>
                </a:rPr>
                <a:t>肺炎</a:t>
              </a:r>
              <a:endParaRPr b="1" dirty="0" sz="2099" lang="id-ID">
                <a:solidFill>
                  <a:schemeClr val="tx2"/>
                </a:solidFill>
                <a:latin typeface="+mn-lt"/>
                <a:ea typeface="+mn-ea"/>
                <a:cs typeface="+mn-ea"/>
                <a:sym typeface="+mn-lt"/>
              </a:endParaRPr>
            </a:p>
          </p:txBody>
        </p:sp>
        <p:cxnSp>
          <p:nvCxnSpPr>
            <p:cNvPr id="3145738" name="直接箭头连接符 56"/>
            <p:cNvCxnSpPr>
              <a:cxnSpLocks/>
            </p:cNvCxnSpPr>
            <p:nvPr/>
          </p:nvCxnSpPr>
          <p:spPr>
            <a:xfrm>
              <a:off x="5060874" y="4092995"/>
              <a:ext cx="6215864" cy="0"/>
            </a:xfrm>
            <a:prstGeom prst="straightConnector1"/>
            <a:ln w="12700">
              <a:solidFill>
                <a:schemeClr val="tx1">
                  <a:lumMod val="75000"/>
                  <a:lumOff val="2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048811" name="1"/>
            <p:cNvSpPr txBox="1"/>
            <p:nvPr/>
          </p:nvSpPr>
          <p:spPr>
            <a:xfrm>
              <a:off x="4935693" y="4243197"/>
              <a:ext cx="6490661" cy="1636406"/>
            </a:xfrm>
            <a:prstGeom prst="rect"/>
          </p:spPr>
          <p:txBody>
            <a:bodyPr bIns="63501" lIns="127003" numCol="1" rIns="127003" rtlCol="0" tIns="63501" vert="horz">
              <a:noAutofit/>
            </a:bodyPr>
            <a:lstStyle>
              <a:lvl1pPr algn="l" defTabSz="914400" eaLnBrk="1" hangingPunct="1" indent="-342900" latinLnBrk="0" marL="342900" rtl="0">
                <a:spcBef>
                  <a:spcPct val="20000"/>
                </a:spcBef>
                <a:buFont typeface="Arial" pitchFamily="34" charset="0"/>
                <a:buChar char="•"/>
                <a:defRPr sz="1400" kern="1200">
                  <a:solidFill>
                    <a:schemeClr val="bg1">
                      <a:lumMod val="65000"/>
                    </a:schemeClr>
                  </a:solidFill>
                  <a:latin typeface="+mn-lt"/>
                  <a:ea typeface="+mn-ea"/>
                  <a:cs typeface="+mn-cs"/>
                </a:defRPr>
              </a:lvl1pPr>
              <a:lvl2pPr algn="l" defTabSz="914400" eaLnBrk="1" hangingPunct="1" indent="-285750" latinLnBrk="0" marL="742950" rtl="0">
                <a:spcBef>
                  <a:spcPct val="20000"/>
                </a:spcBef>
                <a:buFont typeface="Arial" pitchFamily="34" charset="0"/>
                <a:buChar char="–"/>
                <a:defRPr sz="1200" kern="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typeface="Arial" pitchFamily="34" charset="0"/>
                <a:buChar char="•"/>
                <a:defRPr sz="1100" kern="1200">
                  <a:solidFill>
                    <a:schemeClr val="bg1">
                      <a:lumMod val="65000"/>
                    </a:schemeClr>
                  </a:solidFill>
                  <a:latin typeface="+mn-lt"/>
                  <a:ea typeface="+mn-ea"/>
                  <a:cs typeface="+mn-cs"/>
                </a:defRPr>
              </a:lvl3pPr>
              <a:lvl4pPr algn="l" defTabSz="914400" eaLnBrk="1" hangingPunct="1" indent="-228600" latinLnBrk="0" marL="1600200" rtl="0">
                <a:spcBef>
                  <a:spcPct val="20000"/>
                </a:spcBef>
                <a:buFont typeface="Arial" pitchFamily="34" charset="0"/>
                <a:buChar char="–"/>
                <a:defRPr sz="1050" kern="1200">
                  <a:solidFill>
                    <a:schemeClr val="bg1">
                      <a:lumMod val="65000"/>
                    </a:schemeClr>
                  </a:solidFill>
                  <a:latin typeface="+mn-lt"/>
                  <a:ea typeface="+mn-ea"/>
                  <a:cs typeface="+mn-cs"/>
                </a:defRPr>
              </a:lvl4pPr>
              <a:lvl5pPr algn="l" defTabSz="914400" eaLnBrk="1" hangingPunct="1" indent="-228600" latinLnBrk="0" marL="2057400" rtl="0">
                <a:spcBef>
                  <a:spcPct val="20000"/>
                </a:spcBef>
                <a:buFont typeface="Arial" pitchFamily="34" charset="0"/>
                <a:buChar char="»"/>
                <a:defRPr sz="1050" kern="1200">
                  <a:solidFill>
                    <a:schemeClr val="bg1">
                      <a:lumMod val="65000"/>
                    </a:schemeClr>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a:lstStyle>
            <a:p>
              <a:pPr indent="0" marL="0">
                <a:buNone/>
              </a:pPr>
              <a:r>
                <a:rPr altLang="en-US" dirty="0" lang="zh-CN">
                  <a:solidFill>
                    <a:schemeClr val="tx1">
                      <a:lumMod val="65000"/>
                      <a:lumOff val="35000"/>
                    </a:schemeClr>
                  </a:solidFill>
                  <a:cs typeface="+mn-ea"/>
                  <a:sym typeface="+mn-lt"/>
                </a:rPr>
                <a:t>感染病毒的人会出现程度不同的症状，有的只是发烧或轻微咳嗽，有的会发展为肺炎，有的则更为严重甚至死亡。</a:t>
              </a:r>
            </a:p>
            <a:p>
              <a:pPr indent="0" marL="0">
                <a:buNone/>
              </a:pPr>
              <a:r>
                <a:rPr altLang="en-US" dirty="0" lang="zh-CN">
                  <a:solidFill>
                    <a:schemeClr val="tx1">
                      <a:lumMod val="65000"/>
                      <a:lumOff val="35000"/>
                    </a:schemeClr>
                  </a:solidFill>
                  <a:cs typeface="+mn-ea"/>
                  <a:sym typeface="+mn-lt"/>
                </a:rPr>
                <a:t>该病毒致死率约为</a:t>
              </a:r>
              <a:r>
                <a:rPr altLang="zh-CN" dirty="0" lang="en-US">
                  <a:solidFill>
                    <a:schemeClr val="tx1">
                      <a:lumMod val="65000"/>
                      <a:lumOff val="35000"/>
                    </a:schemeClr>
                  </a:solidFill>
                  <a:cs typeface="+mn-ea"/>
                  <a:sym typeface="+mn-lt"/>
                </a:rPr>
                <a:t>2%</a:t>
              </a:r>
              <a:r>
                <a:rPr altLang="en-US" dirty="0" lang="zh-CN">
                  <a:solidFill>
                    <a:schemeClr val="tx1">
                      <a:lumMod val="65000"/>
                      <a:lumOff val="35000"/>
                    </a:schemeClr>
                  </a:solidFill>
                  <a:cs typeface="+mn-ea"/>
                  <a:sym typeface="+mn-lt"/>
                </a:rPr>
                <a:t>到</a:t>
              </a:r>
              <a:r>
                <a:rPr altLang="zh-CN" dirty="0" lang="en-US">
                  <a:solidFill>
                    <a:schemeClr val="tx1">
                      <a:lumMod val="65000"/>
                      <a:lumOff val="35000"/>
                    </a:schemeClr>
                  </a:solidFill>
                  <a:cs typeface="+mn-ea"/>
                  <a:sym typeface="+mn-lt"/>
                </a:rPr>
                <a:t>4%</a:t>
              </a:r>
              <a:r>
                <a:rPr altLang="en-US" dirty="0" lang="zh-CN">
                  <a:solidFill>
                    <a:schemeClr val="tx1">
                      <a:lumMod val="65000"/>
                      <a:lumOff val="35000"/>
                    </a:schemeClr>
                  </a:solidFill>
                  <a:cs typeface="+mn-ea"/>
                  <a:sym typeface="+mn-lt"/>
                </a:rPr>
                <a:t>，但这是一个非常早期的百分比，随着更多信息的获得可能会改变。同时，这并不意味着它不严重，只是说病毒感染者不一定人人都会面临最严重的后果。</a:t>
              </a:r>
              <a:endParaRPr altLang="zh-CN" dirty="0" lang="en-US">
                <a:solidFill>
                  <a:schemeClr val="tx1">
                    <a:lumMod val="65000"/>
                    <a:lumOff val="35000"/>
                  </a:schemeClr>
                </a:solidFill>
                <a:cs typeface="+mn-ea"/>
                <a:sym typeface="+mn-lt"/>
              </a:endParaRPr>
            </a:p>
          </p:txBody>
        </p:sp>
      </p:grpSp>
      <p:sp>
        <p:nvSpPr>
          <p:cNvPr id="1048812" name="文本框 2"/>
          <p:cNvSpPr txBox="1"/>
          <p:nvPr/>
        </p:nvSpPr>
        <p:spPr>
          <a:xfrm>
            <a:off x="4606801" y="647930"/>
            <a:ext cx="3230444" cy="519373"/>
          </a:xfrm>
          <a:prstGeom prst="rect"/>
          <a:noFill/>
        </p:spPr>
        <p:txBody>
          <a:bodyPr bIns="43871" lIns="87741" rIns="87741" rtlCol="0" tIns="43871" wrap="square">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a:r>
              <a:rPr altLang="en-US" dirty="0" sz="2799" lang="zh-CN" spc="1200">
                <a:solidFill>
                  <a:schemeClr val="bg1"/>
                </a:solidFill>
                <a:latin typeface="+mn-lt"/>
                <a:ea typeface="+mn-ea"/>
                <a:cs typeface="+mn-ea"/>
                <a:sym typeface="+mn-lt"/>
              </a:rPr>
              <a:t>新型冠状病毒</a:t>
            </a:r>
            <a:r>
              <a:rPr altLang="en-US" dirty="0" sz="2799" lang="zh-CN_#Hans" spc="1200">
                <a:solidFill>
                  <a:schemeClr val="bg1"/>
                </a:solidFill>
                <a:latin typeface="+mn-lt"/>
                <a:ea typeface="+mn-ea"/>
                <a:cs typeface="+mn-ea"/>
                <a:sym typeface="+mn-lt"/>
              </a:rPr>
              <a:t>症状</a:t>
            </a:r>
            <a:endParaRPr altLang="en-US" lang="zh-CN"/>
          </a:p>
        </p:txBody>
      </p:sp>
      <p:grpSp>
        <p:nvGrpSpPr>
          <p:cNvPr id="89" name="组合 2"/>
          <p:cNvGrpSpPr/>
          <p:nvPr/>
        </p:nvGrpSpPr>
        <p:grpSpPr>
          <a:xfrm>
            <a:off x="5258742" y="1980246"/>
            <a:ext cx="527770" cy="1354347"/>
            <a:chOff x="8569019" y="-422729"/>
            <a:chExt cx="1831488" cy="4699910"/>
          </a:xfrm>
        </p:grpSpPr>
        <p:sp>
          <p:nvSpPr>
            <p:cNvPr id="1048813" name="íṧļîḓê"/>
            <p:cNvSpPr/>
            <p:nvPr/>
          </p:nvSpPr>
          <p:spPr bwMode="auto">
            <a:xfrm>
              <a:off x="8684591" y="317250"/>
              <a:ext cx="224722" cy="263246"/>
            </a:xfrm>
            <a:custGeom>
              <a:avLst/>
              <a:gdLst>
                <a:gd name="T0" fmla="*/ 64 w 67"/>
                <a:gd name="T1" fmla="*/ 35 h 79"/>
                <a:gd name="T2" fmla="*/ 28 w 67"/>
                <a:gd name="T3" fmla="*/ 2 h 79"/>
                <a:gd name="T4" fmla="*/ 3 w 67"/>
                <a:gd name="T5" fmla="*/ 44 h 79"/>
                <a:gd name="T6" fmla="*/ 39 w 67"/>
                <a:gd name="T7" fmla="*/ 76 h 79"/>
                <a:gd name="T8" fmla="*/ 64 w 67"/>
                <a:gd name="T9" fmla="*/ 35 h 79"/>
              </a:gdLst>
              <a:ahLst/>
              <a:cxnLst>
                <a:cxn ang="0">
                  <a:pos x="T0" y="T1"/>
                </a:cxn>
                <a:cxn ang="0">
                  <a:pos x="T2" y="T3"/>
                </a:cxn>
                <a:cxn ang="0">
                  <a:pos x="T4" y="T5"/>
                </a:cxn>
                <a:cxn ang="0">
                  <a:pos x="T6" y="T7"/>
                </a:cxn>
                <a:cxn ang="0">
                  <a:pos x="T8" y="T9"/>
                </a:cxn>
              </a:cxnLst>
              <a:rect l="0" t="0" r="r" b="b"/>
              <a:pathLst>
                <a:path w="67" h="79">
                  <a:moveTo>
                    <a:pt x="64" y="35"/>
                  </a:moveTo>
                  <a:cubicBezTo>
                    <a:pt x="61" y="14"/>
                    <a:pt x="45" y="0"/>
                    <a:pt x="28" y="2"/>
                  </a:cubicBezTo>
                  <a:cubicBezTo>
                    <a:pt x="11" y="4"/>
                    <a:pt x="0" y="23"/>
                    <a:pt x="3" y="44"/>
                  </a:cubicBezTo>
                  <a:cubicBezTo>
                    <a:pt x="6" y="64"/>
                    <a:pt x="22" y="79"/>
                    <a:pt x="39" y="76"/>
                  </a:cubicBezTo>
                  <a:cubicBezTo>
                    <a:pt x="55" y="74"/>
                    <a:pt x="67" y="55"/>
                    <a:pt x="64" y="35"/>
                  </a:cubicBezTo>
                  <a:close/>
                </a:path>
              </a:pathLst>
            </a:custGeom>
            <a:solidFill>
              <a:srgbClr val="D9A46D"/>
            </a:solidFill>
            <a:ln>
              <a:noFill/>
            </a:ln>
          </p:spPr>
          <p:txBody>
            <a:bodyPr anchor="ctr"/>
            <a:p>
              <a:pPr algn="ctr"/>
            </a:p>
          </p:txBody>
        </p:sp>
        <p:sp>
          <p:nvSpPr>
            <p:cNvPr id="1048814" name="ïṡḷiďê"/>
            <p:cNvSpPr/>
            <p:nvPr/>
          </p:nvSpPr>
          <p:spPr bwMode="auto">
            <a:xfrm>
              <a:off x="10077870" y="2676836"/>
              <a:ext cx="322637" cy="770477"/>
            </a:xfrm>
            <a:custGeom>
              <a:avLst/>
              <a:gdLst>
                <a:gd name="T0" fmla="*/ 5 w 97"/>
                <a:gd name="T1" fmla="*/ 167 h 231"/>
                <a:gd name="T2" fmla="*/ 28 w 97"/>
                <a:gd name="T3" fmla="*/ 215 h 231"/>
                <a:gd name="T4" fmla="*/ 52 w 97"/>
                <a:gd name="T5" fmla="*/ 205 h 231"/>
                <a:gd name="T6" fmla="*/ 49 w 97"/>
                <a:gd name="T7" fmla="*/ 198 h 231"/>
                <a:gd name="T8" fmla="*/ 72 w 97"/>
                <a:gd name="T9" fmla="*/ 194 h 231"/>
                <a:gd name="T10" fmla="*/ 83 w 97"/>
                <a:gd name="T11" fmla="*/ 185 h 231"/>
                <a:gd name="T12" fmla="*/ 81 w 97"/>
                <a:gd name="T13" fmla="*/ 146 h 231"/>
                <a:gd name="T14" fmla="*/ 84 w 97"/>
                <a:gd name="T15" fmla="*/ 141 h 231"/>
                <a:gd name="T16" fmla="*/ 92 w 97"/>
                <a:gd name="T17" fmla="*/ 130 h 231"/>
                <a:gd name="T18" fmla="*/ 85 w 97"/>
                <a:gd name="T19" fmla="*/ 53 h 231"/>
                <a:gd name="T20" fmla="*/ 41 w 97"/>
                <a:gd name="T21" fmla="*/ 1 h 231"/>
                <a:gd name="T22" fmla="*/ 36 w 97"/>
                <a:gd name="T23" fmla="*/ 1 h 231"/>
                <a:gd name="T24" fmla="*/ 33 w 97"/>
                <a:gd name="T25" fmla="*/ 4 h 231"/>
                <a:gd name="T26" fmla="*/ 0 w 97"/>
                <a:gd name="T27" fmla="*/ 155 h 231"/>
                <a:gd name="T28" fmla="*/ 5 w 97"/>
                <a:gd name="T29" fmla="*/ 16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231">
                  <a:moveTo>
                    <a:pt x="5" y="167"/>
                  </a:moveTo>
                  <a:cubicBezTo>
                    <a:pt x="17" y="174"/>
                    <a:pt x="24" y="203"/>
                    <a:pt x="28" y="215"/>
                  </a:cubicBezTo>
                  <a:cubicBezTo>
                    <a:pt x="34" y="231"/>
                    <a:pt x="58" y="221"/>
                    <a:pt x="52" y="205"/>
                  </a:cubicBezTo>
                  <a:cubicBezTo>
                    <a:pt x="51" y="203"/>
                    <a:pt x="50" y="200"/>
                    <a:pt x="49" y="198"/>
                  </a:cubicBezTo>
                  <a:cubicBezTo>
                    <a:pt x="57" y="196"/>
                    <a:pt x="65" y="193"/>
                    <a:pt x="72" y="194"/>
                  </a:cubicBezTo>
                  <a:cubicBezTo>
                    <a:pt x="77" y="194"/>
                    <a:pt x="83" y="191"/>
                    <a:pt x="83" y="185"/>
                  </a:cubicBezTo>
                  <a:cubicBezTo>
                    <a:pt x="83" y="173"/>
                    <a:pt x="76" y="157"/>
                    <a:pt x="81" y="146"/>
                  </a:cubicBezTo>
                  <a:cubicBezTo>
                    <a:pt x="82" y="144"/>
                    <a:pt x="83" y="142"/>
                    <a:pt x="84" y="141"/>
                  </a:cubicBezTo>
                  <a:cubicBezTo>
                    <a:pt x="89" y="140"/>
                    <a:pt x="93" y="137"/>
                    <a:pt x="92" y="130"/>
                  </a:cubicBezTo>
                  <a:cubicBezTo>
                    <a:pt x="88" y="103"/>
                    <a:pt x="97" y="78"/>
                    <a:pt x="85" y="53"/>
                  </a:cubicBezTo>
                  <a:cubicBezTo>
                    <a:pt x="76" y="35"/>
                    <a:pt x="59" y="11"/>
                    <a:pt x="41" y="1"/>
                  </a:cubicBezTo>
                  <a:cubicBezTo>
                    <a:pt x="40" y="0"/>
                    <a:pt x="38" y="0"/>
                    <a:pt x="36" y="1"/>
                  </a:cubicBezTo>
                  <a:cubicBezTo>
                    <a:pt x="35" y="1"/>
                    <a:pt x="34" y="2"/>
                    <a:pt x="33" y="4"/>
                  </a:cubicBezTo>
                  <a:cubicBezTo>
                    <a:pt x="17" y="53"/>
                    <a:pt x="12" y="105"/>
                    <a:pt x="0" y="155"/>
                  </a:cubicBezTo>
                  <a:cubicBezTo>
                    <a:pt x="0" y="159"/>
                    <a:pt x="2" y="165"/>
                    <a:pt x="5" y="167"/>
                  </a:cubicBezTo>
                  <a:close/>
                </a:path>
              </a:pathLst>
            </a:custGeom>
            <a:solidFill>
              <a:srgbClr val="C5D3E6"/>
            </a:solidFill>
            <a:ln>
              <a:noFill/>
            </a:ln>
          </p:spPr>
          <p:txBody>
            <a:bodyPr anchor="ctr"/>
            <a:p>
              <a:pPr algn="ctr"/>
            </a:p>
          </p:txBody>
        </p:sp>
        <p:sp>
          <p:nvSpPr>
            <p:cNvPr id="1048815" name="is1îďê"/>
            <p:cNvSpPr/>
            <p:nvPr/>
          </p:nvSpPr>
          <p:spPr bwMode="auto">
            <a:xfrm>
              <a:off x="10093922" y="2680047"/>
              <a:ext cx="277693" cy="730348"/>
            </a:xfrm>
            <a:custGeom>
              <a:avLst/>
              <a:gdLst>
                <a:gd name="T0" fmla="*/ 33 w 83"/>
                <a:gd name="T1" fmla="*/ 219 h 219"/>
                <a:gd name="T2" fmla="*/ 29 w 83"/>
                <a:gd name="T3" fmla="*/ 216 h 219"/>
                <a:gd name="T4" fmla="*/ 26 w 83"/>
                <a:gd name="T5" fmla="*/ 206 h 219"/>
                <a:gd name="T6" fmla="*/ 1 w 83"/>
                <a:gd name="T7" fmla="*/ 160 h 219"/>
                <a:gd name="T8" fmla="*/ 0 w 83"/>
                <a:gd name="T9" fmla="*/ 157 h 219"/>
                <a:gd name="T10" fmla="*/ 12 w 83"/>
                <a:gd name="T11" fmla="*/ 94 h 219"/>
                <a:gd name="T12" fmla="*/ 34 w 83"/>
                <a:gd name="T13" fmla="*/ 0 h 219"/>
                <a:gd name="T14" fmla="*/ 76 w 83"/>
                <a:gd name="T15" fmla="*/ 50 h 219"/>
                <a:gd name="T16" fmla="*/ 82 w 83"/>
                <a:gd name="T17" fmla="*/ 97 h 219"/>
                <a:gd name="T18" fmla="*/ 83 w 83"/>
                <a:gd name="T19" fmla="*/ 130 h 219"/>
                <a:gd name="T20" fmla="*/ 83 w 83"/>
                <a:gd name="T21" fmla="*/ 131 h 219"/>
                <a:gd name="T22" fmla="*/ 81 w 83"/>
                <a:gd name="T23" fmla="*/ 131 h 219"/>
                <a:gd name="T24" fmla="*/ 76 w 83"/>
                <a:gd name="T25" fmla="*/ 132 h 219"/>
                <a:gd name="T26" fmla="*/ 74 w 83"/>
                <a:gd name="T27" fmla="*/ 137 h 219"/>
                <a:gd name="T28" fmla="*/ 71 w 83"/>
                <a:gd name="T29" fmla="*/ 142 h 219"/>
                <a:gd name="T30" fmla="*/ 71 w 83"/>
                <a:gd name="T31" fmla="*/ 172 h 219"/>
                <a:gd name="T32" fmla="*/ 73 w 83"/>
                <a:gd name="T33" fmla="*/ 186 h 219"/>
                <a:gd name="T34" fmla="*/ 70 w 83"/>
                <a:gd name="T35" fmla="*/ 187 h 219"/>
                <a:gd name="T36" fmla="*/ 67 w 83"/>
                <a:gd name="T37" fmla="*/ 187 h 219"/>
                <a:gd name="T38" fmla="*/ 48 w 83"/>
                <a:gd name="T39" fmla="*/ 191 h 219"/>
                <a:gd name="T40" fmla="*/ 43 w 83"/>
                <a:gd name="T41" fmla="*/ 192 h 219"/>
                <a:gd name="T42" fmla="*/ 34 w 83"/>
                <a:gd name="T43" fmla="*/ 194 h 219"/>
                <a:gd name="T44" fmla="*/ 37 w 83"/>
                <a:gd name="T45" fmla="*/ 202 h 219"/>
                <a:gd name="T46" fmla="*/ 40 w 83"/>
                <a:gd name="T47" fmla="*/ 210 h 219"/>
                <a:gd name="T48" fmla="*/ 39 w 83"/>
                <a:gd name="T49" fmla="*/ 216 h 219"/>
                <a:gd name="T50" fmla="*/ 33 w 83"/>
                <a:gd name="T51"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219">
                  <a:moveTo>
                    <a:pt x="33" y="219"/>
                  </a:moveTo>
                  <a:cubicBezTo>
                    <a:pt x="31" y="219"/>
                    <a:pt x="30" y="218"/>
                    <a:pt x="29" y="216"/>
                  </a:cubicBezTo>
                  <a:cubicBezTo>
                    <a:pt x="28" y="213"/>
                    <a:pt x="27" y="210"/>
                    <a:pt x="26" y="206"/>
                  </a:cubicBezTo>
                  <a:cubicBezTo>
                    <a:pt x="21" y="189"/>
                    <a:pt x="14" y="168"/>
                    <a:pt x="1" y="160"/>
                  </a:cubicBezTo>
                  <a:cubicBezTo>
                    <a:pt x="0" y="160"/>
                    <a:pt x="0" y="158"/>
                    <a:pt x="0" y="157"/>
                  </a:cubicBezTo>
                  <a:cubicBezTo>
                    <a:pt x="5" y="136"/>
                    <a:pt x="9" y="115"/>
                    <a:pt x="12" y="94"/>
                  </a:cubicBezTo>
                  <a:cubicBezTo>
                    <a:pt x="18" y="63"/>
                    <a:pt x="24" y="30"/>
                    <a:pt x="34" y="0"/>
                  </a:cubicBezTo>
                  <a:cubicBezTo>
                    <a:pt x="50" y="11"/>
                    <a:pt x="66" y="33"/>
                    <a:pt x="76" y="50"/>
                  </a:cubicBezTo>
                  <a:cubicBezTo>
                    <a:pt x="83" y="65"/>
                    <a:pt x="82" y="80"/>
                    <a:pt x="82" y="97"/>
                  </a:cubicBezTo>
                  <a:cubicBezTo>
                    <a:pt x="82" y="107"/>
                    <a:pt x="81" y="118"/>
                    <a:pt x="83" y="130"/>
                  </a:cubicBezTo>
                  <a:cubicBezTo>
                    <a:pt x="83" y="131"/>
                    <a:pt x="83" y="131"/>
                    <a:pt x="83" y="131"/>
                  </a:cubicBezTo>
                  <a:cubicBezTo>
                    <a:pt x="83" y="131"/>
                    <a:pt x="82" y="131"/>
                    <a:pt x="81" y="131"/>
                  </a:cubicBezTo>
                  <a:cubicBezTo>
                    <a:pt x="76" y="132"/>
                    <a:pt x="76" y="132"/>
                    <a:pt x="76" y="132"/>
                  </a:cubicBezTo>
                  <a:cubicBezTo>
                    <a:pt x="74" y="137"/>
                    <a:pt x="74" y="137"/>
                    <a:pt x="74" y="137"/>
                  </a:cubicBezTo>
                  <a:cubicBezTo>
                    <a:pt x="73" y="138"/>
                    <a:pt x="72" y="140"/>
                    <a:pt x="71" y="142"/>
                  </a:cubicBezTo>
                  <a:cubicBezTo>
                    <a:pt x="67" y="151"/>
                    <a:pt x="69" y="162"/>
                    <a:pt x="71" y="172"/>
                  </a:cubicBezTo>
                  <a:cubicBezTo>
                    <a:pt x="72" y="177"/>
                    <a:pt x="73" y="182"/>
                    <a:pt x="73" y="186"/>
                  </a:cubicBezTo>
                  <a:cubicBezTo>
                    <a:pt x="73" y="187"/>
                    <a:pt x="71" y="187"/>
                    <a:pt x="70" y="187"/>
                  </a:cubicBezTo>
                  <a:cubicBezTo>
                    <a:pt x="69" y="187"/>
                    <a:pt x="68" y="187"/>
                    <a:pt x="67" y="187"/>
                  </a:cubicBezTo>
                  <a:cubicBezTo>
                    <a:pt x="60" y="187"/>
                    <a:pt x="54" y="189"/>
                    <a:pt x="48" y="191"/>
                  </a:cubicBezTo>
                  <a:cubicBezTo>
                    <a:pt x="46" y="191"/>
                    <a:pt x="45" y="192"/>
                    <a:pt x="43" y="192"/>
                  </a:cubicBezTo>
                  <a:cubicBezTo>
                    <a:pt x="34" y="194"/>
                    <a:pt x="34" y="194"/>
                    <a:pt x="34" y="194"/>
                  </a:cubicBezTo>
                  <a:cubicBezTo>
                    <a:pt x="37" y="202"/>
                    <a:pt x="37" y="202"/>
                    <a:pt x="37" y="202"/>
                  </a:cubicBezTo>
                  <a:cubicBezTo>
                    <a:pt x="38" y="205"/>
                    <a:pt x="39" y="208"/>
                    <a:pt x="40" y="210"/>
                  </a:cubicBezTo>
                  <a:cubicBezTo>
                    <a:pt x="41" y="212"/>
                    <a:pt x="40" y="214"/>
                    <a:pt x="39" y="216"/>
                  </a:cubicBezTo>
                  <a:cubicBezTo>
                    <a:pt x="38" y="217"/>
                    <a:pt x="36" y="219"/>
                    <a:pt x="33" y="219"/>
                  </a:cubicBezTo>
                  <a:close/>
                </a:path>
              </a:pathLst>
            </a:custGeom>
            <a:solidFill>
              <a:srgbClr val="DBEAFF"/>
            </a:solidFill>
            <a:ln>
              <a:noFill/>
            </a:ln>
          </p:spPr>
          <p:txBody>
            <a:bodyPr anchor="ctr"/>
            <a:p>
              <a:pPr algn="ctr"/>
            </a:p>
          </p:txBody>
        </p:sp>
        <p:sp>
          <p:nvSpPr>
            <p:cNvPr id="1048816" name="íšḻidè"/>
            <p:cNvSpPr/>
            <p:nvPr/>
          </p:nvSpPr>
          <p:spPr bwMode="auto">
            <a:xfrm>
              <a:off x="10170970" y="3079732"/>
              <a:ext cx="126808" cy="324242"/>
            </a:xfrm>
            <a:custGeom>
              <a:avLst/>
              <a:gdLst>
                <a:gd name="T0" fmla="*/ 6 w 38"/>
                <a:gd name="T1" fmla="*/ 1 h 97"/>
                <a:gd name="T2" fmla="*/ 7 w 38"/>
                <a:gd name="T3" fmla="*/ 1 h 97"/>
                <a:gd name="T4" fmla="*/ 38 w 38"/>
                <a:gd name="T5" fmla="*/ 73 h 97"/>
                <a:gd name="T6" fmla="*/ 21 w 38"/>
                <a:gd name="T7" fmla="*/ 77 h 97"/>
                <a:gd name="T8" fmla="*/ 24 w 38"/>
                <a:gd name="T9" fmla="*/ 84 h 97"/>
                <a:gd name="T10" fmla="*/ 22 w 38"/>
                <a:gd name="T11" fmla="*/ 97 h 97"/>
                <a:gd name="T12" fmla="*/ 6 w 38"/>
                <a:gd name="T13" fmla="*/ 1 h 97"/>
              </a:gdLst>
              <a:ahLst/>
              <a:cxnLst>
                <a:cxn ang="0">
                  <a:pos x="T0" y="T1"/>
                </a:cxn>
                <a:cxn ang="0">
                  <a:pos x="T2" y="T3"/>
                </a:cxn>
                <a:cxn ang="0">
                  <a:pos x="T4" y="T5"/>
                </a:cxn>
                <a:cxn ang="0">
                  <a:pos x="T6" y="T7"/>
                </a:cxn>
                <a:cxn ang="0">
                  <a:pos x="T8" y="T9"/>
                </a:cxn>
                <a:cxn ang="0">
                  <a:pos x="T10" y="T11"/>
                </a:cxn>
                <a:cxn ang="0">
                  <a:pos x="T12" y="T13"/>
                </a:cxn>
              </a:cxnLst>
              <a:rect l="0" t="0" r="r" b="b"/>
              <a:pathLst>
                <a:path w="38" h="97">
                  <a:moveTo>
                    <a:pt x="6" y="1"/>
                  </a:moveTo>
                  <a:cubicBezTo>
                    <a:pt x="6" y="0"/>
                    <a:pt x="7" y="0"/>
                    <a:pt x="7" y="1"/>
                  </a:cubicBezTo>
                  <a:cubicBezTo>
                    <a:pt x="10" y="31"/>
                    <a:pt x="23" y="50"/>
                    <a:pt x="38" y="73"/>
                  </a:cubicBezTo>
                  <a:cubicBezTo>
                    <a:pt x="32" y="74"/>
                    <a:pt x="27" y="75"/>
                    <a:pt x="21" y="77"/>
                  </a:cubicBezTo>
                  <a:cubicBezTo>
                    <a:pt x="22" y="79"/>
                    <a:pt x="23" y="82"/>
                    <a:pt x="24" y="84"/>
                  </a:cubicBezTo>
                  <a:cubicBezTo>
                    <a:pt x="26" y="89"/>
                    <a:pt x="25" y="93"/>
                    <a:pt x="22" y="97"/>
                  </a:cubicBezTo>
                  <a:cubicBezTo>
                    <a:pt x="8" y="66"/>
                    <a:pt x="0" y="30"/>
                    <a:pt x="6" y="1"/>
                  </a:cubicBezTo>
                  <a:close/>
                </a:path>
              </a:pathLst>
            </a:custGeom>
            <a:solidFill>
              <a:srgbClr val="C5D3E6"/>
            </a:solidFill>
            <a:ln>
              <a:noFill/>
            </a:ln>
          </p:spPr>
          <p:txBody>
            <a:bodyPr anchor="ctr"/>
            <a:p>
              <a:pPr algn="ctr"/>
            </a:p>
          </p:txBody>
        </p:sp>
        <p:sp>
          <p:nvSpPr>
            <p:cNvPr id="1048817" name="ïṧḻïḑê"/>
            <p:cNvSpPr/>
            <p:nvPr/>
          </p:nvSpPr>
          <p:spPr bwMode="auto">
            <a:xfrm>
              <a:off x="10081081" y="3206539"/>
              <a:ext cx="139649" cy="216697"/>
            </a:xfrm>
            <a:custGeom>
              <a:avLst/>
              <a:gdLst>
                <a:gd name="T0" fmla="*/ 4 w 42"/>
                <a:gd name="T1" fmla="*/ 8 h 65"/>
                <a:gd name="T2" fmla="*/ 0 w 42"/>
                <a:gd name="T3" fmla="*/ 0 h 65"/>
                <a:gd name="T4" fmla="*/ 1 w 42"/>
                <a:gd name="T5" fmla="*/ 0 h 65"/>
                <a:gd name="T6" fmla="*/ 22 w 42"/>
                <a:gd name="T7" fmla="*/ 28 h 65"/>
                <a:gd name="T8" fmla="*/ 31 w 42"/>
                <a:gd name="T9" fmla="*/ 49 h 65"/>
                <a:gd name="T10" fmla="*/ 42 w 42"/>
                <a:gd name="T11" fmla="*/ 64 h 65"/>
                <a:gd name="T12" fmla="*/ 27 w 42"/>
                <a:gd name="T13" fmla="*/ 56 h 65"/>
                <a:gd name="T14" fmla="*/ 4 w 42"/>
                <a:gd name="T15" fmla="*/ 8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5">
                  <a:moveTo>
                    <a:pt x="4" y="8"/>
                  </a:moveTo>
                  <a:cubicBezTo>
                    <a:pt x="2" y="6"/>
                    <a:pt x="0" y="3"/>
                    <a:pt x="0" y="0"/>
                  </a:cubicBezTo>
                  <a:cubicBezTo>
                    <a:pt x="0" y="0"/>
                    <a:pt x="0" y="0"/>
                    <a:pt x="1" y="0"/>
                  </a:cubicBezTo>
                  <a:cubicBezTo>
                    <a:pt x="11" y="4"/>
                    <a:pt x="17" y="18"/>
                    <a:pt x="22" y="28"/>
                  </a:cubicBezTo>
                  <a:cubicBezTo>
                    <a:pt x="25" y="35"/>
                    <a:pt x="28" y="42"/>
                    <a:pt x="31" y="49"/>
                  </a:cubicBezTo>
                  <a:cubicBezTo>
                    <a:pt x="34" y="55"/>
                    <a:pt x="38" y="59"/>
                    <a:pt x="42" y="64"/>
                  </a:cubicBezTo>
                  <a:cubicBezTo>
                    <a:pt x="36" y="65"/>
                    <a:pt x="30" y="64"/>
                    <a:pt x="27" y="56"/>
                  </a:cubicBezTo>
                  <a:cubicBezTo>
                    <a:pt x="23" y="44"/>
                    <a:pt x="16" y="15"/>
                    <a:pt x="4" y="8"/>
                  </a:cubicBezTo>
                  <a:close/>
                </a:path>
              </a:pathLst>
            </a:custGeom>
            <a:solidFill>
              <a:srgbClr val="C5D3E6"/>
            </a:solidFill>
            <a:ln>
              <a:noFill/>
            </a:ln>
          </p:spPr>
          <p:txBody>
            <a:bodyPr anchor="ctr"/>
            <a:p>
              <a:pPr algn="ctr"/>
            </a:p>
          </p:txBody>
        </p:sp>
        <p:sp>
          <p:nvSpPr>
            <p:cNvPr id="1048818" name="iṡ1íḋe"/>
            <p:cNvSpPr/>
            <p:nvPr/>
          </p:nvSpPr>
          <p:spPr bwMode="auto">
            <a:xfrm>
              <a:off x="10161339" y="2697703"/>
              <a:ext cx="216697" cy="601935"/>
            </a:xfrm>
            <a:custGeom>
              <a:avLst/>
              <a:gdLst>
                <a:gd name="T0" fmla="*/ 29 w 65"/>
                <a:gd name="T1" fmla="*/ 123 h 181"/>
                <a:gd name="T2" fmla="*/ 17 w 65"/>
                <a:gd name="T3" fmla="*/ 103 h 181"/>
                <a:gd name="T4" fmla="*/ 6 w 65"/>
                <a:gd name="T5" fmla="*/ 73 h 181"/>
                <a:gd name="T6" fmla="*/ 8 w 65"/>
                <a:gd name="T7" fmla="*/ 71 h 181"/>
                <a:gd name="T8" fmla="*/ 0 w 65"/>
                <a:gd name="T9" fmla="*/ 29 h 181"/>
                <a:gd name="T10" fmla="*/ 0 w 65"/>
                <a:gd name="T11" fmla="*/ 29 h 181"/>
                <a:gd name="T12" fmla="*/ 6 w 65"/>
                <a:gd name="T13" fmla="*/ 6 h 181"/>
                <a:gd name="T14" fmla="*/ 9 w 65"/>
                <a:gd name="T15" fmla="*/ 6 h 181"/>
                <a:gd name="T16" fmla="*/ 16 w 65"/>
                <a:gd name="T17" fmla="*/ 3 h 181"/>
                <a:gd name="T18" fmla="*/ 23 w 65"/>
                <a:gd name="T19" fmla="*/ 5 h 181"/>
                <a:gd name="T20" fmla="*/ 23 w 65"/>
                <a:gd name="T21" fmla="*/ 0 h 181"/>
                <a:gd name="T22" fmla="*/ 35 w 65"/>
                <a:gd name="T23" fmla="*/ 11 h 181"/>
                <a:gd name="T24" fmla="*/ 39 w 65"/>
                <a:gd name="T25" fmla="*/ 26 h 181"/>
                <a:gd name="T26" fmla="*/ 42 w 65"/>
                <a:gd name="T27" fmla="*/ 30 h 181"/>
                <a:gd name="T28" fmla="*/ 49 w 65"/>
                <a:gd name="T29" fmla="*/ 74 h 181"/>
                <a:gd name="T30" fmla="*/ 48 w 65"/>
                <a:gd name="T31" fmla="*/ 74 h 181"/>
                <a:gd name="T32" fmla="*/ 34 w 65"/>
                <a:gd name="T33" fmla="*/ 59 h 181"/>
                <a:gd name="T34" fmla="*/ 31 w 65"/>
                <a:gd name="T35" fmla="*/ 55 h 181"/>
                <a:gd name="T36" fmla="*/ 27 w 65"/>
                <a:gd name="T37" fmla="*/ 55 h 181"/>
                <a:gd name="T38" fmla="*/ 26 w 65"/>
                <a:gd name="T39" fmla="*/ 55 h 181"/>
                <a:gd name="T40" fmla="*/ 65 w 65"/>
                <a:gd name="T41" fmla="*/ 132 h 181"/>
                <a:gd name="T42" fmla="*/ 59 w 65"/>
                <a:gd name="T43" fmla="*/ 135 h 181"/>
                <a:gd name="T44" fmla="*/ 56 w 65"/>
                <a:gd name="T45" fmla="*/ 140 h 181"/>
                <a:gd name="T46" fmla="*/ 58 w 65"/>
                <a:gd name="T47" fmla="*/ 179 h 181"/>
                <a:gd name="T48" fmla="*/ 58 w 65"/>
                <a:gd name="T49" fmla="*/ 181 h 181"/>
                <a:gd name="T50" fmla="*/ 31 w 65"/>
                <a:gd name="T51" fmla="*/ 130 h 181"/>
                <a:gd name="T52" fmla="*/ 29 w 65"/>
                <a:gd name="T53" fmla="*/ 12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181">
                  <a:moveTo>
                    <a:pt x="29" y="123"/>
                  </a:moveTo>
                  <a:cubicBezTo>
                    <a:pt x="22" y="119"/>
                    <a:pt x="20" y="111"/>
                    <a:pt x="17" y="103"/>
                  </a:cubicBezTo>
                  <a:cubicBezTo>
                    <a:pt x="13" y="93"/>
                    <a:pt x="8" y="84"/>
                    <a:pt x="6" y="73"/>
                  </a:cubicBezTo>
                  <a:cubicBezTo>
                    <a:pt x="5" y="72"/>
                    <a:pt x="7" y="71"/>
                    <a:pt x="8" y="71"/>
                  </a:cubicBezTo>
                  <a:cubicBezTo>
                    <a:pt x="3" y="57"/>
                    <a:pt x="2" y="43"/>
                    <a:pt x="0" y="29"/>
                  </a:cubicBezTo>
                  <a:cubicBezTo>
                    <a:pt x="0" y="29"/>
                    <a:pt x="0" y="29"/>
                    <a:pt x="0" y="29"/>
                  </a:cubicBezTo>
                  <a:cubicBezTo>
                    <a:pt x="1" y="21"/>
                    <a:pt x="4" y="14"/>
                    <a:pt x="6" y="6"/>
                  </a:cubicBezTo>
                  <a:cubicBezTo>
                    <a:pt x="7" y="6"/>
                    <a:pt x="8" y="6"/>
                    <a:pt x="9" y="6"/>
                  </a:cubicBezTo>
                  <a:cubicBezTo>
                    <a:pt x="10" y="4"/>
                    <a:pt x="13" y="3"/>
                    <a:pt x="16" y="3"/>
                  </a:cubicBezTo>
                  <a:cubicBezTo>
                    <a:pt x="18" y="3"/>
                    <a:pt x="21" y="4"/>
                    <a:pt x="23" y="5"/>
                  </a:cubicBezTo>
                  <a:cubicBezTo>
                    <a:pt x="23" y="3"/>
                    <a:pt x="23" y="2"/>
                    <a:pt x="23" y="0"/>
                  </a:cubicBezTo>
                  <a:cubicBezTo>
                    <a:pt x="27" y="3"/>
                    <a:pt x="31" y="7"/>
                    <a:pt x="35" y="11"/>
                  </a:cubicBezTo>
                  <a:cubicBezTo>
                    <a:pt x="37" y="16"/>
                    <a:pt x="38" y="21"/>
                    <a:pt x="39" y="26"/>
                  </a:cubicBezTo>
                  <a:cubicBezTo>
                    <a:pt x="40" y="27"/>
                    <a:pt x="41" y="29"/>
                    <a:pt x="42" y="30"/>
                  </a:cubicBezTo>
                  <a:cubicBezTo>
                    <a:pt x="49" y="45"/>
                    <a:pt x="47" y="58"/>
                    <a:pt x="49" y="74"/>
                  </a:cubicBezTo>
                  <a:cubicBezTo>
                    <a:pt x="49" y="74"/>
                    <a:pt x="48" y="75"/>
                    <a:pt x="48" y="74"/>
                  </a:cubicBezTo>
                  <a:cubicBezTo>
                    <a:pt x="44" y="68"/>
                    <a:pt x="38" y="64"/>
                    <a:pt x="34" y="59"/>
                  </a:cubicBezTo>
                  <a:cubicBezTo>
                    <a:pt x="33" y="58"/>
                    <a:pt x="32" y="56"/>
                    <a:pt x="31" y="55"/>
                  </a:cubicBezTo>
                  <a:cubicBezTo>
                    <a:pt x="30" y="55"/>
                    <a:pt x="28" y="55"/>
                    <a:pt x="27" y="55"/>
                  </a:cubicBezTo>
                  <a:cubicBezTo>
                    <a:pt x="27" y="55"/>
                    <a:pt x="26" y="55"/>
                    <a:pt x="26" y="55"/>
                  </a:cubicBezTo>
                  <a:cubicBezTo>
                    <a:pt x="33" y="83"/>
                    <a:pt x="43" y="110"/>
                    <a:pt x="65" y="132"/>
                  </a:cubicBezTo>
                  <a:cubicBezTo>
                    <a:pt x="64" y="133"/>
                    <a:pt x="61" y="134"/>
                    <a:pt x="59" y="135"/>
                  </a:cubicBezTo>
                  <a:cubicBezTo>
                    <a:pt x="58" y="136"/>
                    <a:pt x="57" y="138"/>
                    <a:pt x="56" y="140"/>
                  </a:cubicBezTo>
                  <a:cubicBezTo>
                    <a:pt x="51" y="151"/>
                    <a:pt x="58" y="167"/>
                    <a:pt x="58" y="179"/>
                  </a:cubicBezTo>
                  <a:cubicBezTo>
                    <a:pt x="58" y="180"/>
                    <a:pt x="58" y="181"/>
                    <a:pt x="58" y="181"/>
                  </a:cubicBezTo>
                  <a:cubicBezTo>
                    <a:pt x="46" y="165"/>
                    <a:pt x="36" y="146"/>
                    <a:pt x="31" y="130"/>
                  </a:cubicBezTo>
                  <a:cubicBezTo>
                    <a:pt x="31" y="128"/>
                    <a:pt x="30" y="125"/>
                    <a:pt x="29" y="123"/>
                  </a:cubicBezTo>
                  <a:close/>
                </a:path>
              </a:pathLst>
            </a:custGeom>
            <a:solidFill>
              <a:srgbClr val="C5D3E6"/>
            </a:solidFill>
            <a:ln>
              <a:noFill/>
            </a:ln>
          </p:spPr>
          <p:txBody>
            <a:bodyPr anchor="ctr"/>
            <a:p>
              <a:pPr algn="ctr"/>
            </a:p>
          </p:txBody>
        </p:sp>
        <p:sp>
          <p:nvSpPr>
            <p:cNvPr id="1048819" name="îṧḷide"/>
            <p:cNvSpPr/>
            <p:nvPr/>
          </p:nvSpPr>
          <p:spPr bwMode="auto">
            <a:xfrm>
              <a:off x="10146892" y="2676836"/>
              <a:ext cx="191014" cy="476733"/>
            </a:xfrm>
            <a:custGeom>
              <a:avLst/>
              <a:gdLst>
                <a:gd name="T0" fmla="*/ 20 w 57"/>
                <a:gd name="T1" fmla="*/ 1 h 143"/>
                <a:gd name="T2" fmla="*/ 15 w 57"/>
                <a:gd name="T3" fmla="*/ 1 h 143"/>
                <a:gd name="T4" fmla="*/ 12 w 57"/>
                <a:gd name="T5" fmla="*/ 4 h 143"/>
                <a:gd name="T6" fmla="*/ 12 w 57"/>
                <a:gd name="T7" fmla="*/ 5 h 143"/>
                <a:gd name="T8" fmla="*/ 12 w 57"/>
                <a:gd name="T9" fmla="*/ 8 h 143"/>
                <a:gd name="T10" fmla="*/ 10 w 57"/>
                <a:gd name="T11" fmla="*/ 12 h 143"/>
                <a:gd name="T12" fmla="*/ 3 w 57"/>
                <a:gd name="T13" fmla="*/ 38 h 143"/>
                <a:gd name="T14" fmla="*/ 0 w 57"/>
                <a:gd name="T15" fmla="*/ 78 h 143"/>
                <a:gd name="T16" fmla="*/ 6 w 57"/>
                <a:gd name="T17" fmla="*/ 86 h 143"/>
                <a:gd name="T18" fmla="*/ 16 w 57"/>
                <a:gd name="T19" fmla="*/ 83 h 143"/>
                <a:gd name="T20" fmla="*/ 24 w 57"/>
                <a:gd name="T21" fmla="*/ 54 h 143"/>
                <a:gd name="T22" fmla="*/ 24 w 57"/>
                <a:gd name="T23" fmla="*/ 77 h 143"/>
                <a:gd name="T24" fmla="*/ 10 w 57"/>
                <a:gd name="T25" fmla="*/ 130 h 143"/>
                <a:gd name="T26" fmla="*/ 16 w 57"/>
                <a:gd name="T27" fmla="*/ 143 h 143"/>
                <a:gd name="T28" fmla="*/ 26 w 57"/>
                <a:gd name="T29" fmla="*/ 131 h 143"/>
                <a:gd name="T30" fmla="*/ 55 w 57"/>
                <a:gd name="T31" fmla="*/ 38 h 143"/>
                <a:gd name="T32" fmla="*/ 20 w 57"/>
                <a:gd name="T33"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43">
                  <a:moveTo>
                    <a:pt x="20" y="1"/>
                  </a:moveTo>
                  <a:cubicBezTo>
                    <a:pt x="19" y="0"/>
                    <a:pt x="17" y="0"/>
                    <a:pt x="15" y="1"/>
                  </a:cubicBezTo>
                  <a:cubicBezTo>
                    <a:pt x="14" y="1"/>
                    <a:pt x="13" y="2"/>
                    <a:pt x="12" y="4"/>
                  </a:cubicBezTo>
                  <a:cubicBezTo>
                    <a:pt x="12" y="5"/>
                    <a:pt x="12" y="5"/>
                    <a:pt x="12" y="5"/>
                  </a:cubicBezTo>
                  <a:cubicBezTo>
                    <a:pt x="12" y="8"/>
                    <a:pt x="12" y="8"/>
                    <a:pt x="12" y="8"/>
                  </a:cubicBezTo>
                  <a:cubicBezTo>
                    <a:pt x="12" y="8"/>
                    <a:pt x="11" y="10"/>
                    <a:pt x="10" y="12"/>
                  </a:cubicBezTo>
                  <a:cubicBezTo>
                    <a:pt x="7" y="20"/>
                    <a:pt x="5" y="29"/>
                    <a:pt x="3" y="38"/>
                  </a:cubicBezTo>
                  <a:cubicBezTo>
                    <a:pt x="3" y="52"/>
                    <a:pt x="3" y="70"/>
                    <a:pt x="0" y="78"/>
                  </a:cubicBezTo>
                  <a:cubicBezTo>
                    <a:pt x="0" y="80"/>
                    <a:pt x="1" y="85"/>
                    <a:pt x="6" y="86"/>
                  </a:cubicBezTo>
                  <a:cubicBezTo>
                    <a:pt x="11" y="87"/>
                    <a:pt x="16" y="86"/>
                    <a:pt x="16" y="83"/>
                  </a:cubicBezTo>
                  <a:cubicBezTo>
                    <a:pt x="21" y="67"/>
                    <a:pt x="17" y="66"/>
                    <a:pt x="24" y="54"/>
                  </a:cubicBezTo>
                  <a:cubicBezTo>
                    <a:pt x="29" y="46"/>
                    <a:pt x="24" y="75"/>
                    <a:pt x="24" y="77"/>
                  </a:cubicBezTo>
                  <a:cubicBezTo>
                    <a:pt x="20" y="101"/>
                    <a:pt x="12" y="113"/>
                    <a:pt x="10" y="130"/>
                  </a:cubicBezTo>
                  <a:cubicBezTo>
                    <a:pt x="9" y="133"/>
                    <a:pt x="11" y="142"/>
                    <a:pt x="16" y="143"/>
                  </a:cubicBezTo>
                  <a:cubicBezTo>
                    <a:pt x="22" y="143"/>
                    <a:pt x="25" y="134"/>
                    <a:pt x="26" y="131"/>
                  </a:cubicBezTo>
                  <a:cubicBezTo>
                    <a:pt x="34" y="106"/>
                    <a:pt x="57" y="107"/>
                    <a:pt x="55" y="38"/>
                  </a:cubicBezTo>
                  <a:cubicBezTo>
                    <a:pt x="45" y="23"/>
                    <a:pt x="33" y="8"/>
                    <a:pt x="20" y="1"/>
                  </a:cubicBezTo>
                  <a:close/>
                </a:path>
              </a:pathLst>
            </a:custGeom>
            <a:solidFill>
              <a:srgbClr val="C5D3E6"/>
            </a:solidFill>
            <a:ln>
              <a:noFill/>
            </a:ln>
          </p:spPr>
          <p:txBody>
            <a:bodyPr anchor="ctr"/>
            <a:p>
              <a:pPr algn="ctr"/>
            </a:p>
          </p:txBody>
        </p:sp>
        <p:sp>
          <p:nvSpPr>
            <p:cNvPr id="1048820" name="íŝľiḍé"/>
            <p:cNvSpPr/>
            <p:nvPr/>
          </p:nvSpPr>
          <p:spPr bwMode="auto">
            <a:xfrm>
              <a:off x="9236766" y="1063650"/>
              <a:ext cx="916547" cy="1313021"/>
            </a:xfrm>
            <a:custGeom>
              <a:avLst/>
              <a:gdLst>
                <a:gd name="T0" fmla="*/ 46 w 275"/>
                <a:gd name="T1" fmla="*/ 23 h 394"/>
                <a:gd name="T2" fmla="*/ 70 w 275"/>
                <a:gd name="T3" fmla="*/ 78 h 394"/>
                <a:gd name="T4" fmla="*/ 0 w 275"/>
                <a:gd name="T5" fmla="*/ 172 h 394"/>
                <a:gd name="T6" fmla="*/ 29 w 275"/>
                <a:gd name="T7" fmla="*/ 373 h 394"/>
                <a:gd name="T8" fmla="*/ 252 w 275"/>
                <a:gd name="T9" fmla="*/ 359 h 394"/>
                <a:gd name="T10" fmla="*/ 201 w 275"/>
                <a:gd name="T11" fmla="*/ 71 h 394"/>
                <a:gd name="T12" fmla="*/ 162 w 275"/>
                <a:gd name="T13" fmla="*/ 68 h 394"/>
                <a:gd name="T14" fmla="*/ 123 w 275"/>
                <a:gd name="T15" fmla="*/ 0 h 394"/>
                <a:gd name="T16" fmla="*/ 46 w 275"/>
                <a:gd name="T17" fmla="*/ 23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394">
                  <a:moveTo>
                    <a:pt x="46" y="23"/>
                  </a:moveTo>
                  <a:cubicBezTo>
                    <a:pt x="70" y="78"/>
                    <a:pt x="70" y="78"/>
                    <a:pt x="70" y="78"/>
                  </a:cubicBezTo>
                  <a:cubicBezTo>
                    <a:pt x="0" y="172"/>
                    <a:pt x="0" y="172"/>
                    <a:pt x="0" y="172"/>
                  </a:cubicBezTo>
                  <a:cubicBezTo>
                    <a:pt x="51" y="219"/>
                    <a:pt x="35" y="276"/>
                    <a:pt x="29" y="373"/>
                  </a:cubicBezTo>
                  <a:cubicBezTo>
                    <a:pt x="123" y="394"/>
                    <a:pt x="154" y="391"/>
                    <a:pt x="252" y="359"/>
                  </a:cubicBezTo>
                  <a:cubicBezTo>
                    <a:pt x="264" y="251"/>
                    <a:pt x="275" y="164"/>
                    <a:pt x="201" y="71"/>
                  </a:cubicBezTo>
                  <a:cubicBezTo>
                    <a:pt x="162" y="68"/>
                    <a:pt x="162" y="68"/>
                    <a:pt x="162" y="68"/>
                  </a:cubicBezTo>
                  <a:cubicBezTo>
                    <a:pt x="123" y="0"/>
                    <a:pt x="123" y="0"/>
                    <a:pt x="123" y="0"/>
                  </a:cubicBezTo>
                  <a:lnTo>
                    <a:pt x="46" y="23"/>
                  </a:lnTo>
                  <a:close/>
                </a:path>
              </a:pathLst>
            </a:custGeom>
            <a:solidFill>
              <a:srgbClr val="FFC180"/>
            </a:solidFill>
            <a:ln>
              <a:noFill/>
            </a:ln>
          </p:spPr>
          <p:txBody>
            <a:bodyPr anchor="ctr"/>
            <a:p>
              <a:pPr algn="ctr"/>
            </a:p>
          </p:txBody>
        </p:sp>
        <p:sp>
          <p:nvSpPr>
            <p:cNvPr id="1048821" name="îṡḻiḍè"/>
            <p:cNvSpPr/>
            <p:nvPr/>
          </p:nvSpPr>
          <p:spPr bwMode="auto">
            <a:xfrm>
              <a:off x="9203058" y="2261100"/>
              <a:ext cx="874813" cy="1743205"/>
            </a:xfrm>
            <a:custGeom>
              <a:avLst/>
              <a:gdLst>
                <a:gd name="T0" fmla="*/ 39 w 262"/>
                <a:gd name="T1" fmla="*/ 14 h 523"/>
                <a:gd name="T2" fmla="*/ 0 w 262"/>
                <a:gd name="T3" fmla="*/ 274 h 523"/>
                <a:gd name="T4" fmla="*/ 9 w 262"/>
                <a:gd name="T5" fmla="*/ 523 h 523"/>
                <a:gd name="T6" fmla="*/ 66 w 262"/>
                <a:gd name="T7" fmla="*/ 520 h 523"/>
                <a:gd name="T8" fmla="*/ 66 w 262"/>
                <a:gd name="T9" fmla="*/ 289 h 523"/>
                <a:gd name="T10" fmla="*/ 112 w 262"/>
                <a:gd name="T11" fmla="*/ 115 h 523"/>
                <a:gd name="T12" fmla="*/ 145 w 262"/>
                <a:gd name="T13" fmla="*/ 114 h 523"/>
                <a:gd name="T14" fmla="*/ 125 w 262"/>
                <a:gd name="T15" fmla="*/ 284 h 523"/>
                <a:gd name="T16" fmla="*/ 141 w 262"/>
                <a:gd name="T17" fmla="*/ 506 h 523"/>
                <a:gd name="T18" fmla="*/ 202 w 262"/>
                <a:gd name="T19" fmla="*/ 509 h 523"/>
                <a:gd name="T20" fmla="*/ 195 w 262"/>
                <a:gd name="T21" fmla="*/ 308 h 523"/>
                <a:gd name="T22" fmla="*/ 262 w 262"/>
                <a:gd name="T23" fmla="*/ 0 h 523"/>
                <a:gd name="T24" fmla="*/ 39 w 262"/>
                <a:gd name="T25" fmla="*/ 1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2" h="523">
                  <a:moveTo>
                    <a:pt x="39" y="14"/>
                  </a:moveTo>
                  <a:cubicBezTo>
                    <a:pt x="0" y="274"/>
                    <a:pt x="0" y="274"/>
                    <a:pt x="0" y="274"/>
                  </a:cubicBezTo>
                  <a:cubicBezTo>
                    <a:pt x="9" y="523"/>
                    <a:pt x="9" y="523"/>
                    <a:pt x="9" y="523"/>
                  </a:cubicBezTo>
                  <a:cubicBezTo>
                    <a:pt x="66" y="520"/>
                    <a:pt x="66" y="520"/>
                    <a:pt x="66" y="520"/>
                  </a:cubicBezTo>
                  <a:cubicBezTo>
                    <a:pt x="66" y="289"/>
                    <a:pt x="66" y="289"/>
                    <a:pt x="66" y="289"/>
                  </a:cubicBezTo>
                  <a:cubicBezTo>
                    <a:pt x="112" y="115"/>
                    <a:pt x="112" y="115"/>
                    <a:pt x="112" y="115"/>
                  </a:cubicBezTo>
                  <a:cubicBezTo>
                    <a:pt x="145" y="114"/>
                    <a:pt x="145" y="114"/>
                    <a:pt x="145" y="114"/>
                  </a:cubicBezTo>
                  <a:cubicBezTo>
                    <a:pt x="125" y="284"/>
                    <a:pt x="125" y="284"/>
                    <a:pt x="125" y="284"/>
                  </a:cubicBezTo>
                  <a:cubicBezTo>
                    <a:pt x="141" y="506"/>
                    <a:pt x="141" y="506"/>
                    <a:pt x="141" y="506"/>
                  </a:cubicBezTo>
                  <a:cubicBezTo>
                    <a:pt x="202" y="509"/>
                    <a:pt x="202" y="509"/>
                    <a:pt x="202" y="509"/>
                  </a:cubicBezTo>
                  <a:cubicBezTo>
                    <a:pt x="195" y="308"/>
                    <a:pt x="195" y="308"/>
                    <a:pt x="195" y="308"/>
                  </a:cubicBezTo>
                  <a:cubicBezTo>
                    <a:pt x="225" y="126"/>
                    <a:pt x="243" y="130"/>
                    <a:pt x="262" y="0"/>
                  </a:cubicBezTo>
                  <a:lnTo>
                    <a:pt x="39" y="14"/>
                  </a:lnTo>
                  <a:close/>
                </a:path>
              </a:pathLst>
            </a:custGeom>
            <a:solidFill>
              <a:srgbClr val="4C6A96"/>
            </a:solidFill>
            <a:ln>
              <a:noFill/>
            </a:ln>
          </p:spPr>
          <p:txBody>
            <a:bodyPr anchor="ctr"/>
            <a:p>
              <a:pPr algn="ctr"/>
            </a:p>
          </p:txBody>
        </p:sp>
        <p:sp>
          <p:nvSpPr>
            <p:cNvPr id="1048822" name="i$ḷiḓê"/>
            <p:cNvSpPr/>
            <p:nvPr/>
          </p:nvSpPr>
          <p:spPr bwMode="auto">
            <a:xfrm>
              <a:off x="9236766" y="1289978"/>
              <a:ext cx="996805" cy="1086694"/>
            </a:xfrm>
            <a:custGeom>
              <a:avLst/>
              <a:gdLst>
                <a:gd name="T0" fmla="*/ 252 w 299"/>
                <a:gd name="T1" fmla="*/ 291 h 326"/>
                <a:gd name="T2" fmla="*/ 201 w 299"/>
                <a:gd name="T3" fmla="*/ 3 h 326"/>
                <a:gd name="T4" fmla="*/ 162 w 299"/>
                <a:gd name="T5" fmla="*/ 0 h 326"/>
                <a:gd name="T6" fmla="*/ 100 w 299"/>
                <a:gd name="T7" fmla="*/ 49 h 326"/>
                <a:gd name="T8" fmla="*/ 70 w 299"/>
                <a:gd name="T9" fmla="*/ 10 h 326"/>
                <a:gd name="T10" fmla="*/ 0 w 299"/>
                <a:gd name="T11" fmla="*/ 104 h 326"/>
                <a:gd name="T12" fmla="*/ 29 w 299"/>
                <a:gd name="T13" fmla="*/ 305 h 326"/>
                <a:gd name="T14" fmla="*/ 252 w 299"/>
                <a:gd name="T15" fmla="*/ 291 h 3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326">
                  <a:moveTo>
                    <a:pt x="252" y="291"/>
                  </a:moveTo>
                  <a:cubicBezTo>
                    <a:pt x="264" y="183"/>
                    <a:pt x="299" y="73"/>
                    <a:pt x="201" y="3"/>
                  </a:cubicBezTo>
                  <a:cubicBezTo>
                    <a:pt x="162" y="0"/>
                    <a:pt x="162" y="0"/>
                    <a:pt x="162" y="0"/>
                  </a:cubicBezTo>
                  <a:cubicBezTo>
                    <a:pt x="147" y="27"/>
                    <a:pt x="124" y="48"/>
                    <a:pt x="100" y="49"/>
                  </a:cubicBezTo>
                  <a:cubicBezTo>
                    <a:pt x="75" y="50"/>
                    <a:pt x="86" y="32"/>
                    <a:pt x="70" y="10"/>
                  </a:cubicBezTo>
                  <a:cubicBezTo>
                    <a:pt x="0" y="104"/>
                    <a:pt x="0" y="104"/>
                    <a:pt x="0" y="104"/>
                  </a:cubicBezTo>
                  <a:cubicBezTo>
                    <a:pt x="38" y="186"/>
                    <a:pt x="35" y="208"/>
                    <a:pt x="29" y="305"/>
                  </a:cubicBezTo>
                  <a:cubicBezTo>
                    <a:pt x="123" y="326"/>
                    <a:pt x="154" y="323"/>
                    <a:pt x="252" y="291"/>
                  </a:cubicBezTo>
                  <a:close/>
                </a:path>
              </a:pathLst>
            </a:custGeom>
            <a:solidFill>
              <a:srgbClr val="96B5E3"/>
            </a:solidFill>
            <a:ln>
              <a:noFill/>
            </a:ln>
          </p:spPr>
          <p:txBody>
            <a:bodyPr anchor="ctr"/>
            <a:p>
              <a:pPr algn="ctr"/>
            </a:p>
          </p:txBody>
        </p:sp>
        <p:sp>
          <p:nvSpPr>
            <p:cNvPr id="1048823" name="ïsḻïdè"/>
            <p:cNvSpPr/>
            <p:nvPr/>
          </p:nvSpPr>
          <p:spPr bwMode="auto">
            <a:xfrm>
              <a:off x="8721510" y="-222084"/>
              <a:ext cx="1155716" cy="1483169"/>
            </a:xfrm>
            <a:custGeom>
              <a:avLst/>
              <a:gdLst>
                <a:gd name="T0" fmla="*/ 281 w 346"/>
                <a:gd name="T1" fmla="*/ 31 h 445"/>
                <a:gd name="T2" fmla="*/ 166 w 346"/>
                <a:gd name="T3" fmla="*/ 3 h 445"/>
                <a:gd name="T4" fmla="*/ 34 w 346"/>
                <a:gd name="T5" fmla="*/ 40 h 445"/>
                <a:gd name="T6" fmla="*/ 17 w 346"/>
                <a:gd name="T7" fmla="*/ 157 h 445"/>
                <a:gd name="T8" fmla="*/ 17 w 346"/>
                <a:gd name="T9" fmla="*/ 247 h 445"/>
                <a:gd name="T10" fmla="*/ 19 w 346"/>
                <a:gd name="T11" fmla="*/ 353 h 445"/>
                <a:gd name="T12" fmla="*/ 71 w 346"/>
                <a:gd name="T13" fmla="*/ 419 h 445"/>
                <a:gd name="T14" fmla="*/ 160 w 346"/>
                <a:gd name="T15" fmla="*/ 436 h 445"/>
                <a:gd name="T16" fmla="*/ 336 w 346"/>
                <a:gd name="T17" fmla="*/ 342 h 445"/>
                <a:gd name="T18" fmla="*/ 336 w 346"/>
                <a:gd name="T19" fmla="*/ 219 h 445"/>
                <a:gd name="T20" fmla="*/ 346 w 346"/>
                <a:gd name="T21" fmla="*/ 128 h 445"/>
                <a:gd name="T22" fmla="*/ 345 w 346"/>
                <a:gd name="T23" fmla="*/ 92 h 445"/>
                <a:gd name="T24" fmla="*/ 281 w 346"/>
                <a:gd name="T25" fmla="*/ 3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445">
                  <a:moveTo>
                    <a:pt x="281" y="31"/>
                  </a:moveTo>
                  <a:cubicBezTo>
                    <a:pt x="249" y="6"/>
                    <a:pt x="206" y="0"/>
                    <a:pt x="166" y="3"/>
                  </a:cubicBezTo>
                  <a:cubicBezTo>
                    <a:pt x="122" y="6"/>
                    <a:pt x="62" y="5"/>
                    <a:pt x="34" y="40"/>
                  </a:cubicBezTo>
                  <a:cubicBezTo>
                    <a:pt x="10" y="71"/>
                    <a:pt x="14" y="118"/>
                    <a:pt x="17" y="157"/>
                  </a:cubicBezTo>
                  <a:cubicBezTo>
                    <a:pt x="16" y="182"/>
                    <a:pt x="19" y="225"/>
                    <a:pt x="17" y="247"/>
                  </a:cubicBezTo>
                  <a:cubicBezTo>
                    <a:pt x="15" y="280"/>
                    <a:pt x="0" y="322"/>
                    <a:pt x="19" y="353"/>
                  </a:cubicBezTo>
                  <a:cubicBezTo>
                    <a:pt x="26" y="364"/>
                    <a:pt x="53" y="408"/>
                    <a:pt x="71" y="419"/>
                  </a:cubicBezTo>
                  <a:cubicBezTo>
                    <a:pt x="100" y="436"/>
                    <a:pt x="126" y="445"/>
                    <a:pt x="160" y="436"/>
                  </a:cubicBezTo>
                  <a:cubicBezTo>
                    <a:pt x="216" y="420"/>
                    <a:pt x="321" y="409"/>
                    <a:pt x="336" y="342"/>
                  </a:cubicBezTo>
                  <a:cubicBezTo>
                    <a:pt x="346" y="302"/>
                    <a:pt x="339" y="259"/>
                    <a:pt x="336" y="219"/>
                  </a:cubicBezTo>
                  <a:cubicBezTo>
                    <a:pt x="334" y="195"/>
                    <a:pt x="346" y="152"/>
                    <a:pt x="346" y="128"/>
                  </a:cubicBezTo>
                  <a:cubicBezTo>
                    <a:pt x="346" y="116"/>
                    <a:pt x="345" y="104"/>
                    <a:pt x="345" y="92"/>
                  </a:cubicBezTo>
                  <a:cubicBezTo>
                    <a:pt x="343" y="51"/>
                    <a:pt x="303" y="47"/>
                    <a:pt x="281" y="31"/>
                  </a:cubicBezTo>
                </a:path>
              </a:pathLst>
            </a:custGeom>
            <a:solidFill>
              <a:srgbClr val="FFC180"/>
            </a:solidFill>
            <a:ln>
              <a:noFill/>
            </a:ln>
          </p:spPr>
          <p:txBody>
            <a:bodyPr anchor="ctr"/>
            <a:p>
              <a:pPr algn="ctr"/>
            </a:p>
          </p:txBody>
        </p:sp>
        <p:sp>
          <p:nvSpPr>
            <p:cNvPr id="1048824" name="îŝḷide"/>
            <p:cNvSpPr/>
            <p:nvPr/>
          </p:nvSpPr>
          <p:spPr bwMode="auto">
            <a:xfrm>
              <a:off x="9069830" y="357379"/>
              <a:ext cx="105941" cy="96310"/>
            </a:xfrm>
            <a:custGeom>
              <a:avLst/>
              <a:gdLst>
                <a:gd name="T0" fmla="*/ 18 w 32"/>
                <a:gd name="T1" fmla="*/ 0 h 29"/>
                <a:gd name="T2" fmla="*/ 10 w 32"/>
                <a:gd name="T3" fmla="*/ 4 h 29"/>
                <a:gd name="T4" fmla="*/ 10 w 32"/>
                <a:gd name="T5" fmla="*/ 4 h 29"/>
                <a:gd name="T6" fmla="*/ 0 w 32"/>
                <a:gd name="T7" fmla="*/ 27 h 29"/>
                <a:gd name="T8" fmla="*/ 9 w 32"/>
                <a:gd name="T9" fmla="*/ 27 h 29"/>
                <a:gd name="T10" fmla="*/ 10 w 32"/>
                <a:gd name="T11" fmla="*/ 27 h 29"/>
                <a:gd name="T12" fmla="*/ 32 w 32"/>
                <a:gd name="T13" fmla="*/ 29 h 29"/>
                <a:gd name="T14" fmla="*/ 27 w 32"/>
                <a:gd name="T15" fmla="*/ 12 h 29"/>
                <a:gd name="T16" fmla="*/ 18 w 3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9">
                  <a:moveTo>
                    <a:pt x="18" y="0"/>
                  </a:moveTo>
                  <a:cubicBezTo>
                    <a:pt x="15" y="0"/>
                    <a:pt x="13" y="2"/>
                    <a:pt x="10" y="4"/>
                  </a:cubicBezTo>
                  <a:cubicBezTo>
                    <a:pt x="10" y="4"/>
                    <a:pt x="10" y="4"/>
                    <a:pt x="10" y="4"/>
                  </a:cubicBezTo>
                  <a:cubicBezTo>
                    <a:pt x="10" y="4"/>
                    <a:pt x="5" y="14"/>
                    <a:pt x="0" y="27"/>
                  </a:cubicBezTo>
                  <a:cubicBezTo>
                    <a:pt x="3" y="27"/>
                    <a:pt x="6" y="27"/>
                    <a:pt x="9" y="27"/>
                  </a:cubicBezTo>
                  <a:cubicBezTo>
                    <a:pt x="10" y="27"/>
                    <a:pt x="10" y="27"/>
                    <a:pt x="10" y="27"/>
                  </a:cubicBezTo>
                  <a:cubicBezTo>
                    <a:pt x="18" y="27"/>
                    <a:pt x="25" y="28"/>
                    <a:pt x="32" y="29"/>
                  </a:cubicBezTo>
                  <a:cubicBezTo>
                    <a:pt x="31" y="23"/>
                    <a:pt x="29" y="18"/>
                    <a:pt x="27" y="12"/>
                  </a:cubicBezTo>
                  <a:cubicBezTo>
                    <a:pt x="25" y="4"/>
                    <a:pt x="21" y="0"/>
                    <a:pt x="18" y="0"/>
                  </a:cubicBezTo>
                </a:path>
              </a:pathLst>
            </a:custGeom>
            <a:solidFill>
              <a:srgbClr val="D9968E"/>
            </a:solidFill>
            <a:ln>
              <a:noFill/>
            </a:ln>
          </p:spPr>
          <p:txBody>
            <a:bodyPr anchor="ctr"/>
            <a:p>
              <a:pPr algn="ctr"/>
            </a:p>
          </p:txBody>
        </p:sp>
        <p:sp>
          <p:nvSpPr>
            <p:cNvPr id="1048825" name="ísḷïďè"/>
            <p:cNvSpPr/>
            <p:nvPr/>
          </p:nvSpPr>
          <p:spPr bwMode="auto">
            <a:xfrm>
              <a:off x="9336286" y="370220"/>
              <a:ext cx="113966" cy="126808"/>
            </a:xfrm>
            <a:custGeom>
              <a:avLst/>
              <a:gdLst>
                <a:gd name="T0" fmla="*/ 33 w 34"/>
                <a:gd name="T1" fmla="*/ 18 h 38"/>
                <a:gd name="T2" fmla="*/ 16 w 34"/>
                <a:gd name="T3" fmla="*/ 1 h 38"/>
                <a:gd name="T4" fmla="*/ 1 w 34"/>
                <a:gd name="T5" fmla="*/ 20 h 38"/>
                <a:gd name="T6" fmla="*/ 18 w 34"/>
                <a:gd name="T7" fmla="*/ 37 h 38"/>
                <a:gd name="T8" fmla="*/ 33 w 34"/>
                <a:gd name="T9" fmla="*/ 18 h 38"/>
              </a:gdLst>
              <a:ahLst/>
              <a:cxnLst>
                <a:cxn ang="0">
                  <a:pos x="T0" y="T1"/>
                </a:cxn>
                <a:cxn ang="0">
                  <a:pos x="T2" y="T3"/>
                </a:cxn>
                <a:cxn ang="0">
                  <a:pos x="T4" y="T5"/>
                </a:cxn>
                <a:cxn ang="0">
                  <a:pos x="T6" y="T7"/>
                </a:cxn>
                <a:cxn ang="0">
                  <a:pos x="T8" y="T9"/>
                </a:cxn>
              </a:cxnLst>
              <a:rect l="0" t="0" r="r" b="b"/>
              <a:pathLst>
                <a:path w="34" h="38">
                  <a:moveTo>
                    <a:pt x="33" y="18"/>
                  </a:moveTo>
                  <a:cubicBezTo>
                    <a:pt x="33" y="8"/>
                    <a:pt x="25" y="0"/>
                    <a:pt x="16" y="1"/>
                  </a:cubicBezTo>
                  <a:cubicBezTo>
                    <a:pt x="7" y="1"/>
                    <a:pt x="0" y="10"/>
                    <a:pt x="1" y="20"/>
                  </a:cubicBezTo>
                  <a:cubicBezTo>
                    <a:pt x="1" y="30"/>
                    <a:pt x="9" y="38"/>
                    <a:pt x="18" y="37"/>
                  </a:cubicBezTo>
                  <a:cubicBezTo>
                    <a:pt x="27" y="37"/>
                    <a:pt x="34" y="28"/>
                    <a:pt x="33" y="18"/>
                  </a:cubicBezTo>
                  <a:close/>
                </a:path>
              </a:pathLst>
            </a:custGeom>
            <a:solidFill>
              <a:srgbClr val="6B462B"/>
            </a:solidFill>
            <a:ln>
              <a:noFill/>
            </a:ln>
          </p:spPr>
          <p:txBody>
            <a:bodyPr anchor="ctr"/>
            <a:p>
              <a:pPr algn="ctr"/>
            </a:p>
          </p:txBody>
        </p:sp>
        <p:sp>
          <p:nvSpPr>
            <p:cNvPr id="1048826" name="ïšlide"/>
            <p:cNvSpPr/>
            <p:nvPr/>
          </p:nvSpPr>
          <p:spPr bwMode="auto">
            <a:xfrm>
              <a:off x="8851528" y="376641"/>
              <a:ext cx="107546" cy="117177"/>
            </a:xfrm>
            <a:custGeom>
              <a:avLst/>
              <a:gdLst>
                <a:gd name="T0" fmla="*/ 32 w 32"/>
                <a:gd name="T1" fmla="*/ 17 h 35"/>
                <a:gd name="T2" fmla="*/ 15 w 32"/>
                <a:gd name="T3" fmla="*/ 0 h 35"/>
                <a:gd name="T4" fmla="*/ 1 w 32"/>
                <a:gd name="T5" fmla="*/ 18 h 35"/>
                <a:gd name="T6" fmla="*/ 17 w 32"/>
                <a:gd name="T7" fmla="*/ 35 h 35"/>
                <a:gd name="T8" fmla="*/ 32 w 32"/>
                <a:gd name="T9" fmla="*/ 17 h 35"/>
              </a:gdLst>
              <a:ahLst/>
              <a:cxnLst>
                <a:cxn ang="0">
                  <a:pos x="T0" y="T1"/>
                </a:cxn>
                <a:cxn ang="0">
                  <a:pos x="T2" y="T3"/>
                </a:cxn>
                <a:cxn ang="0">
                  <a:pos x="T4" y="T5"/>
                </a:cxn>
                <a:cxn ang="0">
                  <a:pos x="T6" y="T7"/>
                </a:cxn>
                <a:cxn ang="0">
                  <a:pos x="T8" y="T9"/>
                </a:cxn>
              </a:cxnLst>
              <a:rect l="0" t="0" r="r" b="b"/>
              <a:pathLst>
                <a:path w="32" h="35">
                  <a:moveTo>
                    <a:pt x="32" y="17"/>
                  </a:moveTo>
                  <a:cubicBezTo>
                    <a:pt x="31" y="7"/>
                    <a:pt x="24" y="0"/>
                    <a:pt x="15" y="0"/>
                  </a:cubicBezTo>
                  <a:cubicBezTo>
                    <a:pt x="7" y="1"/>
                    <a:pt x="0" y="9"/>
                    <a:pt x="1" y="18"/>
                  </a:cubicBezTo>
                  <a:cubicBezTo>
                    <a:pt x="1" y="28"/>
                    <a:pt x="9" y="35"/>
                    <a:pt x="17" y="35"/>
                  </a:cubicBezTo>
                  <a:cubicBezTo>
                    <a:pt x="26" y="34"/>
                    <a:pt x="32" y="26"/>
                    <a:pt x="32" y="17"/>
                  </a:cubicBezTo>
                  <a:close/>
                </a:path>
              </a:pathLst>
            </a:custGeom>
            <a:solidFill>
              <a:srgbClr val="6B462B"/>
            </a:solidFill>
            <a:ln>
              <a:noFill/>
            </a:ln>
          </p:spPr>
          <p:txBody>
            <a:bodyPr anchor="ctr"/>
            <a:p>
              <a:pPr algn="ctr"/>
            </a:p>
          </p:txBody>
        </p:sp>
        <p:sp>
          <p:nvSpPr>
            <p:cNvPr id="1048827" name="ïš1ïḋe"/>
            <p:cNvSpPr/>
            <p:nvPr/>
          </p:nvSpPr>
          <p:spPr bwMode="auto">
            <a:xfrm>
              <a:off x="8569019" y="-422729"/>
              <a:ext cx="1431803" cy="910126"/>
            </a:xfrm>
            <a:custGeom>
              <a:avLst/>
              <a:gdLst>
                <a:gd name="T0" fmla="*/ 334 w 429"/>
                <a:gd name="T1" fmla="*/ 124 h 273"/>
                <a:gd name="T2" fmla="*/ 359 w 429"/>
                <a:gd name="T3" fmla="*/ 273 h 273"/>
                <a:gd name="T4" fmla="*/ 411 w 429"/>
                <a:gd name="T5" fmla="*/ 224 h 273"/>
                <a:gd name="T6" fmla="*/ 415 w 429"/>
                <a:gd name="T7" fmla="*/ 117 h 273"/>
                <a:gd name="T8" fmla="*/ 352 w 429"/>
                <a:gd name="T9" fmla="*/ 70 h 273"/>
                <a:gd name="T10" fmla="*/ 279 w 429"/>
                <a:gd name="T11" fmla="*/ 20 h 273"/>
                <a:gd name="T12" fmla="*/ 76 w 429"/>
                <a:gd name="T13" fmla="*/ 57 h 273"/>
                <a:gd name="T14" fmla="*/ 4 w 429"/>
                <a:gd name="T15" fmla="*/ 42 h 273"/>
                <a:gd name="T16" fmla="*/ 17 w 429"/>
                <a:gd name="T17" fmla="*/ 119 h 273"/>
                <a:gd name="T18" fmla="*/ 62 w 429"/>
                <a:gd name="T19" fmla="*/ 148 h 273"/>
                <a:gd name="T20" fmla="*/ 334 w 429"/>
                <a:gd name="T21" fmla="*/ 12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9" h="273">
                  <a:moveTo>
                    <a:pt x="334" y="124"/>
                  </a:moveTo>
                  <a:cubicBezTo>
                    <a:pt x="351" y="174"/>
                    <a:pt x="360" y="223"/>
                    <a:pt x="359" y="273"/>
                  </a:cubicBezTo>
                  <a:cubicBezTo>
                    <a:pt x="376" y="217"/>
                    <a:pt x="390" y="209"/>
                    <a:pt x="411" y="224"/>
                  </a:cubicBezTo>
                  <a:cubicBezTo>
                    <a:pt x="422" y="187"/>
                    <a:pt x="429" y="149"/>
                    <a:pt x="415" y="117"/>
                  </a:cubicBezTo>
                  <a:cubicBezTo>
                    <a:pt x="401" y="87"/>
                    <a:pt x="375" y="75"/>
                    <a:pt x="352" y="70"/>
                  </a:cubicBezTo>
                  <a:cubicBezTo>
                    <a:pt x="349" y="46"/>
                    <a:pt x="309" y="24"/>
                    <a:pt x="279" y="20"/>
                  </a:cubicBezTo>
                  <a:cubicBezTo>
                    <a:pt x="138" y="0"/>
                    <a:pt x="142" y="44"/>
                    <a:pt x="76" y="57"/>
                  </a:cubicBezTo>
                  <a:cubicBezTo>
                    <a:pt x="45" y="63"/>
                    <a:pt x="30" y="58"/>
                    <a:pt x="4" y="42"/>
                  </a:cubicBezTo>
                  <a:cubicBezTo>
                    <a:pt x="4" y="70"/>
                    <a:pt x="0" y="100"/>
                    <a:pt x="17" y="119"/>
                  </a:cubicBezTo>
                  <a:cubicBezTo>
                    <a:pt x="27" y="131"/>
                    <a:pt x="43" y="144"/>
                    <a:pt x="62" y="148"/>
                  </a:cubicBezTo>
                  <a:cubicBezTo>
                    <a:pt x="164" y="170"/>
                    <a:pt x="256" y="110"/>
                    <a:pt x="334" y="124"/>
                  </a:cubicBezTo>
                  <a:close/>
                </a:path>
              </a:pathLst>
            </a:custGeom>
            <a:solidFill>
              <a:srgbClr val="684313"/>
            </a:solidFill>
            <a:ln>
              <a:noFill/>
            </a:ln>
          </p:spPr>
          <p:txBody>
            <a:bodyPr anchor="ctr"/>
            <a:p>
              <a:pPr algn="ctr"/>
            </a:p>
          </p:txBody>
        </p:sp>
        <p:sp>
          <p:nvSpPr>
            <p:cNvPr id="1048828" name="íś1îḋê"/>
            <p:cNvSpPr/>
            <p:nvPr/>
          </p:nvSpPr>
          <p:spPr bwMode="auto">
            <a:xfrm>
              <a:off x="9787336" y="267490"/>
              <a:ext cx="272877" cy="322637"/>
            </a:xfrm>
            <a:custGeom>
              <a:avLst/>
              <a:gdLst>
                <a:gd name="T0" fmla="*/ 77 w 82"/>
                <a:gd name="T1" fmla="*/ 56 h 97"/>
                <a:gd name="T2" fmla="*/ 50 w 82"/>
                <a:gd name="T3" fmla="*/ 4 h 97"/>
                <a:gd name="T4" fmla="*/ 5 w 82"/>
                <a:gd name="T5" fmla="*/ 41 h 97"/>
                <a:gd name="T6" fmla="*/ 32 w 82"/>
                <a:gd name="T7" fmla="*/ 93 h 97"/>
                <a:gd name="T8" fmla="*/ 77 w 82"/>
                <a:gd name="T9" fmla="*/ 56 h 97"/>
              </a:gdLst>
              <a:ahLst/>
              <a:cxnLst>
                <a:cxn ang="0">
                  <a:pos x="T0" y="T1"/>
                </a:cxn>
                <a:cxn ang="0">
                  <a:pos x="T2" y="T3"/>
                </a:cxn>
                <a:cxn ang="0">
                  <a:pos x="T4" y="T5"/>
                </a:cxn>
                <a:cxn ang="0">
                  <a:pos x="T6" y="T7"/>
                </a:cxn>
                <a:cxn ang="0">
                  <a:pos x="T8" y="T9"/>
                </a:cxn>
              </a:cxnLst>
              <a:rect l="0" t="0" r="r" b="b"/>
              <a:pathLst>
                <a:path w="82" h="97">
                  <a:moveTo>
                    <a:pt x="77" y="56"/>
                  </a:moveTo>
                  <a:cubicBezTo>
                    <a:pt x="82" y="32"/>
                    <a:pt x="70" y="8"/>
                    <a:pt x="50" y="4"/>
                  </a:cubicBezTo>
                  <a:cubicBezTo>
                    <a:pt x="30" y="0"/>
                    <a:pt x="10" y="17"/>
                    <a:pt x="5" y="41"/>
                  </a:cubicBezTo>
                  <a:cubicBezTo>
                    <a:pt x="0" y="66"/>
                    <a:pt x="12" y="89"/>
                    <a:pt x="32" y="93"/>
                  </a:cubicBezTo>
                  <a:cubicBezTo>
                    <a:pt x="52" y="97"/>
                    <a:pt x="72" y="80"/>
                    <a:pt x="77" y="56"/>
                  </a:cubicBezTo>
                  <a:close/>
                </a:path>
              </a:pathLst>
            </a:custGeom>
            <a:solidFill>
              <a:srgbClr val="FFC180"/>
            </a:solidFill>
            <a:ln>
              <a:noFill/>
            </a:ln>
          </p:spPr>
          <p:txBody>
            <a:bodyPr anchor="ctr"/>
            <a:p>
              <a:pPr algn="ctr"/>
            </a:p>
          </p:txBody>
        </p:sp>
        <p:sp>
          <p:nvSpPr>
            <p:cNvPr id="1048829" name="iṡļiḍê"/>
            <p:cNvSpPr/>
            <p:nvPr/>
          </p:nvSpPr>
          <p:spPr bwMode="auto">
            <a:xfrm>
              <a:off x="8788926" y="301198"/>
              <a:ext cx="189409" cy="125203"/>
            </a:xfrm>
            <a:custGeom>
              <a:avLst/>
              <a:gdLst>
                <a:gd name="T0" fmla="*/ 56 w 57"/>
                <a:gd name="T1" fmla="*/ 9 h 38"/>
                <a:gd name="T2" fmla="*/ 55 w 57"/>
                <a:gd name="T3" fmla="*/ 4 h 38"/>
                <a:gd name="T4" fmla="*/ 50 w 57"/>
                <a:gd name="T5" fmla="*/ 5 h 38"/>
                <a:gd name="T6" fmla="*/ 27 w 57"/>
                <a:gd name="T7" fmla="*/ 22 h 38"/>
                <a:gd name="T8" fmla="*/ 12 w 57"/>
                <a:gd name="T9" fmla="*/ 26 h 38"/>
                <a:gd name="T10" fmla="*/ 5 w 57"/>
                <a:gd name="T11" fmla="*/ 28 h 38"/>
                <a:gd name="T12" fmla="*/ 8 w 57"/>
                <a:gd name="T13" fmla="*/ 37 h 38"/>
                <a:gd name="T14" fmla="*/ 15 w 57"/>
                <a:gd name="T15" fmla="*/ 35 h 38"/>
                <a:gd name="T16" fmla="*/ 18 w 57"/>
                <a:gd name="T17" fmla="*/ 34 h 38"/>
                <a:gd name="T18" fmla="*/ 27 w 57"/>
                <a:gd name="T19" fmla="*/ 33 h 38"/>
                <a:gd name="T20" fmla="*/ 36 w 57"/>
                <a:gd name="T21" fmla="*/ 33 h 38"/>
                <a:gd name="T22" fmla="*/ 45 w 57"/>
                <a:gd name="T23" fmla="*/ 32 h 38"/>
                <a:gd name="T24" fmla="*/ 46 w 57"/>
                <a:gd name="T25" fmla="*/ 32 h 38"/>
                <a:gd name="T26" fmla="*/ 54 w 57"/>
                <a:gd name="T27" fmla="*/ 28 h 38"/>
                <a:gd name="T28" fmla="*/ 57 w 57"/>
                <a:gd name="T29" fmla="*/ 19 h 38"/>
                <a:gd name="T30" fmla="*/ 56 w 57"/>
                <a:gd name="T31"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8">
                  <a:moveTo>
                    <a:pt x="56" y="9"/>
                  </a:moveTo>
                  <a:cubicBezTo>
                    <a:pt x="56" y="7"/>
                    <a:pt x="56" y="5"/>
                    <a:pt x="55" y="4"/>
                  </a:cubicBezTo>
                  <a:cubicBezTo>
                    <a:pt x="54" y="0"/>
                    <a:pt x="50" y="1"/>
                    <a:pt x="50" y="5"/>
                  </a:cubicBezTo>
                  <a:cubicBezTo>
                    <a:pt x="51" y="20"/>
                    <a:pt x="36" y="22"/>
                    <a:pt x="27" y="22"/>
                  </a:cubicBezTo>
                  <a:cubicBezTo>
                    <a:pt x="21" y="22"/>
                    <a:pt x="17" y="24"/>
                    <a:pt x="12" y="26"/>
                  </a:cubicBezTo>
                  <a:cubicBezTo>
                    <a:pt x="9" y="26"/>
                    <a:pt x="7" y="27"/>
                    <a:pt x="5" y="28"/>
                  </a:cubicBezTo>
                  <a:cubicBezTo>
                    <a:pt x="0" y="30"/>
                    <a:pt x="3" y="38"/>
                    <a:pt x="8" y="37"/>
                  </a:cubicBezTo>
                  <a:cubicBezTo>
                    <a:pt x="10" y="36"/>
                    <a:pt x="12" y="36"/>
                    <a:pt x="15" y="35"/>
                  </a:cubicBezTo>
                  <a:cubicBezTo>
                    <a:pt x="16" y="35"/>
                    <a:pt x="17" y="34"/>
                    <a:pt x="18" y="34"/>
                  </a:cubicBezTo>
                  <a:cubicBezTo>
                    <a:pt x="21" y="34"/>
                    <a:pt x="24" y="34"/>
                    <a:pt x="27" y="33"/>
                  </a:cubicBezTo>
                  <a:cubicBezTo>
                    <a:pt x="30" y="33"/>
                    <a:pt x="33" y="33"/>
                    <a:pt x="36" y="33"/>
                  </a:cubicBezTo>
                  <a:cubicBezTo>
                    <a:pt x="39" y="33"/>
                    <a:pt x="43" y="33"/>
                    <a:pt x="45" y="32"/>
                  </a:cubicBezTo>
                  <a:cubicBezTo>
                    <a:pt x="46" y="32"/>
                    <a:pt x="46" y="32"/>
                    <a:pt x="46" y="32"/>
                  </a:cubicBezTo>
                  <a:cubicBezTo>
                    <a:pt x="49" y="33"/>
                    <a:pt x="52" y="31"/>
                    <a:pt x="54" y="28"/>
                  </a:cubicBezTo>
                  <a:cubicBezTo>
                    <a:pt x="55" y="26"/>
                    <a:pt x="57" y="22"/>
                    <a:pt x="57" y="19"/>
                  </a:cubicBezTo>
                  <a:cubicBezTo>
                    <a:pt x="57" y="15"/>
                    <a:pt x="57" y="12"/>
                    <a:pt x="56" y="9"/>
                  </a:cubicBezTo>
                  <a:close/>
                </a:path>
              </a:pathLst>
            </a:custGeom>
            <a:solidFill>
              <a:srgbClr val="6B462B"/>
            </a:solidFill>
            <a:ln>
              <a:noFill/>
            </a:ln>
          </p:spPr>
          <p:txBody>
            <a:bodyPr anchor="ctr"/>
            <a:p>
              <a:pPr algn="ctr"/>
            </a:p>
          </p:txBody>
        </p:sp>
        <p:sp>
          <p:nvSpPr>
            <p:cNvPr id="1048830" name="ïṣlîďe"/>
            <p:cNvSpPr/>
            <p:nvPr/>
          </p:nvSpPr>
          <p:spPr bwMode="auto">
            <a:xfrm>
              <a:off x="9308998" y="296383"/>
              <a:ext cx="231143" cy="107546"/>
            </a:xfrm>
            <a:custGeom>
              <a:avLst/>
              <a:gdLst>
                <a:gd name="T0" fmla="*/ 0 w 69"/>
                <a:gd name="T1" fmla="*/ 9 h 32"/>
                <a:gd name="T2" fmla="*/ 0 w 69"/>
                <a:gd name="T3" fmla="*/ 4 h 32"/>
                <a:gd name="T4" fmla="*/ 7 w 69"/>
                <a:gd name="T5" fmla="*/ 4 h 32"/>
                <a:gd name="T6" fmla="*/ 36 w 69"/>
                <a:gd name="T7" fmla="*/ 19 h 32"/>
                <a:gd name="T8" fmla="*/ 54 w 69"/>
                <a:gd name="T9" fmla="*/ 21 h 32"/>
                <a:gd name="T10" fmla="*/ 62 w 69"/>
                <a:gd name="T11" fmla="*/ 22 h 32"/>
                <a:gd name="T12" fmla="*/ 60 w 69"/>
                <a:gd name="T13" fmla="*/ 31 h 32"/>
                <a:gd name="T14" fmla="*/ 52 w 69"/>
                <a:gd name="T15" fmla="*/ 30 h 32"/>
                <a:gd name="T16" fmla="*/ 47 w 69"/>
                <a:gd name="T17" fmla="*/ 30 h 32"/>
                <a:gd name="T18" fmla="*/ 37 w 69"/>
                <a:gd name="T19" fmla="*/ 30 h 32"/>
                <a:gd name="T20" fmla="*/ 26 w 69"/>
                <a:gd name="T21" fmla="*/ 30 h 32"/>
                <a:gd name="T22" fmla="*/ 15 w 69"/>
                <a:gd name="T23" fmla="*/ 31 h 32"/>
                <a:gd name="T24" fmla="*/ 14 w 69"/>
                <a:gd name="T25" fmla="*/ 31 h 32"/>
                <a:gd name="T26" fmla="*/ 4 w 69"/>
                <a:gd name="T27" fmla="*/ 28 h 32"/>
                <a:gd name="T28" fmla="*/ 0 w 69"/>
                <a:gd name="T29" fmla="*/ 19 h 32"/>
                <a:gd name="T30" fmla="*/ 0 w 69"/>
                <a:gd name="T31"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2">
                  <a:moveTo>
                    <a:pt x="0" y="9"/>
                  </a:moveTo>
                  <a:cubicBezTo>
                    <a:pt x="0" y="7"/>
                    <a:pt x="0" y="5"/>
                    <a:pt x="0" y="4"/>
                  </a:cubicBezTo>
                  <a:cubicBezTo>
                    <a:pt x="1" y="0"/>
                    <a:pt x="6" y="1"/>
                    <a:pt x="7" y="4"/>
                  </a:cubicBezTo>
                  <a:cubicBezTo>
                    <a:pt x="8" y="19"/>
                    <a:pt x="26" y="19"/>
                    <a:pt x="36" y="19"/>
                  </a:cubicBezTo>
                  <a:cubicBezTo>
                    <a:pt x="42" y="18"/>
                    <a:pt x="48" y="20"/>
                    <a:pt x="54" y="21"/>
                  </a:cubicBezTo>
                  <a:cubicBezTo>
                    <a:pt x="57" y="21"/>
                    <a:pt x="60" y="21"/>
                    <a:pt x="62" y="22"/>
                  </a:cubicBezTo>
                  <a:cubicBezTo>
                    <a:pt x="69" y="23"/>
                    <a:pt x="66" y="32"/>
                    <a:pt x="60" y="31"/>
                  </a:cubicBezTo>
                  <a:cubicBezTo>
                    <a:pt x="57" y="31"/>
                    <a:pt x="55" y="31"/>
                    <a:pt x="52" y="30"/>
                  </a:cubicBezTo>
                  <a:cubicBezTo>
                    <a:pt x="50" y="30"/>
                    <a:pt x="49" y="30"/>
                    <a:pt x="47" y="30"/>
                  </a:cubicBezTo>
                  <a:cubicBezTo>
                    <a:pt x="44" y="30"/>
                    <a:pt x="40" y="30"/>
                    <a:pt x="37" y="30"/>
                  </a:cubicBezTo>
                  <a:cubicBezTo>
                    <a:pt x="33" y="30"/>
                    <a:pt x="30" y="30"/>
                    <a:pt x="26" y="30"/>
                  </a:cubicBezTo>
                  <a:cubicBezTo>
                    <a:pt x="23" y="31"/>
                    <a:pt x="19" y="31"/>
                    <a:pt x="15" y="31"/>
                  </a:cubicBezTo>
                  <a:cubicBezTo>
                    <a:pt x="14" y="31"/>
                    <a:pt x="14" y="31"/>
                    <a:pt x="14" y="31"/>
                  </a:cubicBezTo>
                  <a:cubicBezTo>
                    <a:pt x="11" y="32"/>
                    <a:pt x="7" y="30"/>
                    <a:pt x="4" y="28"/>
                  </a:cubicBezTo>
                  <a:cubicBezTo>
                    <a:pt x="3" y="26"/>
                    <a:pt x="0" y="22"/>
                    <a:pt x="0" y="19"/>
                  </a:cubicBezTo>
                  <a:cubicBezTo>
                    <a:pt x="0" y="16"/>
                    <a:pt x="0" y="12"/>
                    <a:pt x="0" y="9"/>
                  </a:cubicBezTo>
                  <a:close/>
                </a:path>
              </a:pathLst>
            </a:custGeom>
            <a:solidFill>
              <a:srgbClr val="6B462B"/>
            </a:solidFill>
            <a:ln>
              <a:noFill/>
            </a:ln>
          </p:spPr>
          <p:txBody>
            <a:bodyPr anchor="ctr"/>
            <a:p>
              <a:pPr algn="ctr"/>
            </a:p>
          </p:txBody>
        </p:sp>
        <p:sp>
          <p:nvSpPr>
            <p:cNvPr id="1048831" name="îṡlíḋê"/>
            <p:cNvSpPr/>
            <p:nvPr/>
          </p:nvSpPr>
          <p:spPr bwMode="auto">
            <a:xfrm>
              <a:off x="9859569" y="416770"/>
              <a:ext cx="73837" cy="80258"/>
            </a:xfrm>
            <a:custGeom>
              <a:avLst/>
              <a:gdLst>
                <a:gd name="T0" fmla="*/ 22 w 22"/>
                <a:gd name="T1" fmla="*/ 12 h 24"/>
                <a:gd name="T2" fmla="*/ 10 w 22"/>
                <a:gd name="T3" fmla="*/ 0 h 24"/>
                <a:gd name="T4" fmla="*/ 0 w 22"/>
                <a:gd name="T5" fmla="*/ 13 h 24"/>
                <a:gd name="T6" fmla="*/ 11 w 22"/>
                <a:gd name="T7" fmla="*/ 24 h 24"/>
                <a:gd name="T8" fmla="*/ 22 w 22"/>
                <a:gd name="T9" fmla="*/ 12 h 24"/>
              </a:gdLst>
              <a:ahLst/>
              <a:cxnLst>
                <a:cxn ang="0">
                  <a:pos x="T0" y="T1"/>
                </a:cxn>
                <a:cxn ang="0">
                  <a:pos x="T2" y="T3"/>
                </a:cxn>
                <a:cxn ang="0">
                  <a:pos x="T4" y="T5"/>
                </a:cxn>
                <a:cxn ang="0">
                  <a:pos x="T6" y="T7"/>
                </a:cxn>
                <a:cxn ang="0">
                  <a:pos x="T8" y="T9"/>
                </a:cxn>
              </a:cxnLst>
              <a:rect l="0" t="0" r="r" b="b"/>
              <a:pathLst>
                <a:path w="22" h="24">
                  <a:moveTo>
                    <a:pt x="22" y="12"/>
                  </a:moveTo>
                  <a:cubicBezTo>
                    <a:pt x="21" y="5"/>
                    <a:pt x="16" y="0"/>
                    <a:pt x="10" y="0"/>
                  </a:cubicBezTo>
                  <a:cubicBezTo>
                    <a:pt x="4" y="0"/>
                    <a:pt x="0" y="6"/>
                    <a:pt x="0" y="13"/>
                  </a:cubicBezTo>
                  <a:cubicBezTo>
                    <a:pt x="1" y="19"/>
                    <a:pt x="6" y="24"/>
                    <a:pt x="11" y="24"/>
                  </a:cubicBezTo>
                  <a:cubicBezTo>
                    <a:pt x="17" y="24"/>
                    <a:pt x="22" y="18"/>
                    <a:pt x="22" y="12"/>
                  </a:cubicBezTo>
                  <a:close/>
                </a:path>
              </a:pathLst>
            </a:custGeom>
            <a:solidFill>
              <a:srgbClr val="D9A46D"/>
            </a:solidFill>
            <a:ln>
              <a:noFill/>
            </a:ln>
          </p:spPr>
          <p:txBody>
            <a:bodyPr anchor="ctr"/>
            <a:p>
              <a:pPr algn="ctr"/>
            </a:p>
          </p:txBody>
        </p:sp>
        <p:sp>
          <p:nvSpPr>
            <p:cNvPr id="1048832" name="îŝ1îďe"/>
            <p:cNvSpPr/>
            <p:nvPr/>
          </p:nvSpPr>
          <p:spPr bwMode="auto">
            <a:xfrm>
              <a:off x="9859569" y="357379"/>
              <a:ext cx="123597" cy="142859"/>
            </a:xfrm>
            <a:custGeom>
              <a:avLst/>
              <a:gdLst>
                <a:gd name="T0" fmla="*/ 7 w 37"/>
                <a:gd name="T1" fmla="*/ 30 h 43"/>
                <a:gd name="T2" fmla="*/ 26 w 37"/>
                <a:gd name="T3" fmla="*/ 6 h 43"/>
                <a:gd name="T4" fmla="*/ 37 w 37"/>
                <a:gd name="T5" fmla="*/ 9 h 43"/>
                <a:gd name="T6" fmla="*/ 20 w 37"/>
                <a:gd name="T7" fmla="*/ 0 h 43"/>
                <a:gd name="T8" fmla="*/ 1 w 37"/>
                <a:gd name="T9" fmla="*/ 24 h 43"/>
                <a:gd name="T10" fmla="*/ 11 w 37"/>
                <a:gd name="T11" fmla="*/ 43 h 43"/>
                <a:gd name="T12" fmla="*/ 7 w 37"/>
                <a:gd name="T13" fmla="*/ 30 h 43"/>
              </a:gdLst>
              <a:ahLst/>
              <a:cxnLst>
                <a:cxn ang="0">
                  <a:pos x="T0" y="T1"/>
                </a:cxn>
                <a:cxn ang="0">
                  <a:pos x="T2" y="T3"/>
                </a:cxn>
                <a:cxn ang="0">
                  <a:pos x="T4" y="T5"/>
                </a:cxn>
                <a:cxn ang="0">
                  <a:pos x="T6" y="T7"/>
                </a:cxn>
                <a:cxn ang="0">
                  <a:pos x="T8" y="T9"/>
                </a:cxn>
                <a:cxn ang="0">
                  <a:pos x="T10" y="T11"/>
                </a:cxn>
                <a:cxn ang="0">
                  <a:pos x="T12" y="T13"/>
                </a:cxn>
              </a:cxnLst>
              <a:rect l="0" t="0" r="r" b="b"/>
              <a:pathLst>
                <a:path w="37" h="43">
                  <a:moveTo>
                    <a:pt x="7" y="30"/>
                  </a:moveTo>
                  <a:cubicBezTo>
                    <a:pt x="6" y="17"/>
                    <a:pt x="15" y="7"/>
                    <a:pt x="26" y="6"/>
                  </a:cubicBezTo>
                  <a:cubicBezTo>
                    <a:pt x="30" y="6"/>
                    <a:pt x="34" y="7"/>
                    <a:pt x="37" y="9"/>
                  </a:cubicBezTo>
                  <a:cubicBezTo>
                    <a:pt x="33" y="3"/>
                    <a:pt x="27" y="0"/>
                    <a:pt x="20" y="0"/>
                  </a:cubicBezTo>
                  <a:cubicBezTo>
                    <a:pt x="9" y="1"/>
                    <a:pt x="0" y="11"/>
                    <a:pt x="1" y="24"/>
                  </a:cubicBezTo>
                  <a:cubicBezTo>
                    <a:pt x="1" y="33"/>
                    <a:pt x="5" y="40"/>
                    <a:pt x="11" y="43"/>
                  </a:cubicBezTo>
                  <a:cubicBezTo>
                    <a:pt x="9" y="40"/>
                    <a:pt x="7" y="35"/>
                    <a:pt x="7" y="30"/>
                  </a:cubicBezTo>
                  <a:close/>
                </a:path>
              </a:pathLst>
            </a:custGeom>
            <a:solidFill>
              <a:srgbClr val="D9A46D"/>
            </a:solidFill>
            <a:ln>
              <a:noFill/>
            </a:ln>
          </p:spPr>
          <p:txBody>
            <a:bodyPr anchor="ctr"/>
            <a:p>
              <a:pPr algn="ctr"/>
            </a:p>
          </p:txBody>
        </p:sp>
        <p:sp>
          <p:nvSpPr>
            <p:cNvPr id="1048833" name="íšľîḓê"/>
            <p:cNvSpPr/>
            <p:nvPr/>
          </p:nvSpPr>
          <p:spPr bwMode="auto">
            <a:xfrm>
              <a:off x="9487171" y="3924046"/>
              <a:ext cx="420552" cy="353135"/>
            </a:xfrm>
            <a:custGeom>
              <a:avLst/>
              <a:gdLst>
                <a:gd name="T0" fmla="*/ 115 w 126"/>
                <a:gd name="T1" fmla="*/ 19 h 106"/>
                <a:gd name="T2" fmla="*/ 119 w 126"/>
                <a:gd name="T3" fmla="*/ 53 h 106"/>
                <a:gd name="T4" fmla="*/ 34 w 126"/>
                <a:gd name="T5" fmla="*/ 105 h 106"/>
                <a:gd name="T6" fmla="*/ 14 w 126"/>
                <a:gd name="T7" fmla="*/ 68 h 106"/>
                <a:gd name="T8" fmla="*/ 62 w 126"/>
                <a:gd name="T9" fmla="*/ 12 h 106"/>
                <a:gd name="T10" fmla="*/ 115 w 126"/>
                <a:gd name="T11" fmla="*/ 19 h 106"/>
              </a:gdLst>
              <a:ahLst/>
              <a:cxnLst>
                <a:cxn ang="0">
                  <a:pos x="T0" y="T1"/>
                </a:cxn>
                <a:cxn ang="0">
                  <a:pos x="T2" y="T3"/>
                </a:cxn>
                <a:cxn ang="0">
                  <a:pos x="T4" y="T5"/>
                </a:cxn>
                <a:cxn ang="0">
                  <a:pos x="T6" y="T7"/>
                </a:cxn>
                <a:cxn ang="0">
                  <a:pos x="T8" y="T9"/>
                </a:cxn>
                <a:cxn ang="0">
                  <a:pos x="T10" y="T11"/>
                </a:cxn>
              </a:cxnLst>
              <a:rect l="0" t="0" r="r" b="b"/>
              <a:pathLst>
                <a:path w="126" h="106">
                  <a:moveTo>
                    <a:pt x="115" y="19"/>
                  </a:moveTo>
                  <a:cubicBezTo>
                    <a:pt x="115" y="19"/>
                    <a:pt x="126" y="48"/>
                    <a:pt x="119" y="53"/>
                  </a:cubicBezTo>
                  <a:cubicBezTo>
                    <a:pt x="86" y="74"/>
                    <a:pt x="56" y="105"/>
                    <a:pt x="34" y="105"/>
                  </a:cubicBezTo>
                  <a:cubicBezTo>
                    <a:pt x="22" y="106"/>
                    <a:pt x="0" y="82"/>
                    <a:pt x="14" y="68"/>
                  </a:cubicBezTo>
                  <a:cubicBezTo>
                    <a:pt x="26" y="56"/>
                    <a:pt x="44" y="61"/>
                    <a:pt x="62" y="12"/>
                  </a:cubicBezTo>
                  <a:cubicBezTo>
                    <a:pt x="67" y="0"/>
                    <a:pt x="115" y="19"/>
                    <a:pt x="115" y="19"/>
                  </a:cubicBezTo>
                  <a:close/>
                </a:path>
              </a:pathLst>
            </a:custGeom>
            <a:solidFill>
              <a:srgbClr val="291B10"/>
            </a:solidFill>
            <a:ln>
              <a:noFill/>
            </a:ln>
          </p:spPr>
          <p:txBody>
            <a:bodyPr anchor="ctr"/>
            <a:p>
              <a:pPr algn="ctr"/>
            </a:p>
          </p:txBody>
        </p:sp>
        <p:sp>
          <p:nvSpPr>
            <p:cNvPr id="1048834" name="iṥḻïḓé"/>
            <p:cNvSpPr/>
            <p:nvPr/>
          </p:nvSpPr>
          <p:spPr bwMode="auto">
            <a:xfrm>
              <a:off x="9005623" y="3924046"/>
              <a:ext cx="436604" cy="329058"/>
            </a:xfrm>
            <a:custGeom>
              <a:avLst/>
              <a:gdLst>
                <a:gd name="T0" fmla="*/ 126 w 131"/>
                <a:gd name="T1" fmla="*/ 30 h 99"/>
                <a:gd name="T2" fmla="*/ 123 w 131"/>
                <a:gd name="T3" fmla="*/ 64 h 99"/>
                <a:gd name="T4" fmla="*/ 27 w 131"/>
                <a:gd name="T5" fmla="*/ 94 h 99"/>
                <a:gd name="T6" fmla="*/ 17 w 131"/>
                <a:gd name="T7" fmla="*/ 53 h 99"/>
                <a:gd name="T8" fmla="*/ 77 w 131"/>
                <a:gd name="T9" fmla="*/ 11 h 99"/>
                <a:gd name="T10" fmla="*/ 126 w 131"/>
                <a:gd name="T11" fmla="*/ 30 h 99"/>
              </a:gdLst>
              <a:ahLst/>
              <a:cxnLst>
                <a:cxn ang="0">
                  <a:pos x="T0" y="T1"/>
                </a:cxn>
                <a:cxn ang="0">
                  <a:pos x="T2" y="T3"/>
                </a:cxn>
                <a:cxn ang="0">
                  <a:pos x="T4" y="T5"/>
                </a:cxn>
                <a:cxn ang="0">
                  <a:pos x="T6" y="T7"/>
                </a:cxn>
                <a:cxn ang="0">
                  <a:pos x="T8" y="T9"/>
                </a:cxn>
                <a:cxn ang="0">
                  <a:pos x="T10" y="T11"/>
                </a:cxn>
              </a:cxnLst>
              <a:rect l="0" t="0" r="r" b="b"/>
              <a:pathLst>
                <a:path w="131" h="99">
                  <a:moveTo>
                    <a:pt x="126" y="30"/>
                  </a:moveTo>
                  <a:cubicBezTo>
                    <a:pt x="126" y="30"/>
                    <a:pt x="131" y="61"/>
                    <a:pt x="123" y="64"/>
                  </a:cubicBezTo>
                  <a:cubicBezTo>
                    <a:pt x="86" y="77"/>
                    <a:pt x="49" y="99"/>
                    <a:pt x="27" y="94"/>
                  </a:cubicBezTo>
                  <a:cubicBezTo>
                    <a:pt x="15" y="92"/>
                    <a:pt x="0" y="64"/>
                    <a:pt x="17" y="53"/>
                  </a:cubicBezTo>
                  <a:cubicBezTo>
                    <a:pt x="32" y="44"/>
                    <a:pt x="48" y="54"/>
                    <a:pt x="77" y="11"/>
                  </a:cubicBezTo>
                  <a:cubicBezTo>
                    <a:pt x="85" y="0"/>
                    <a:pt x="126" y="30"/>
                    <a:pt x="126" y="30"/>
                  </a:cubicBezTo>
                  <a:close/>
                </a:path>
              </a:pathLst>
            </a:custGeom>
            <a:solidFill>
              <a:srgbClr val="291B10"/>
            </a:solidFill>
            <a:ln>
              <a:noFill/>
            </a:ln>
          </p:spPr>
          <p:txBody>
            <a:bodyPr anchor="ctr"/>
            <a:p>
              <a:pPr algn="ctr"/>
            </a:p>
          </p:txBody>
        </p:sp>
        <p:sp>
          <p:nvSpPr>
            <p:cNvPr id="1048835" name="îşľíḍè"/>
            <p:cNvSpPr/>
            <p:nvPr/>
          </p:nvSpPr>
          <p:spPr bwMode="auto">
            <a:xfrm>
              <a:off x="9203058" y="3893548"/>
              <a:ext cx="263246" cy="197435"/>
            </a:xfrm>
            <a:custGeom>
              <a:avLst/>
              <a:gdLst>
                <a:gd name="T0" fmla="*/ 3 w 79"/>
                <a:gd name="T1" fmla="*/ 3 h 59"/>
                <a:gd name="T2" fmla="*/ 1 w 79"/>
                <a:gd name="T3" fmla="*/ 28 h 59"/>
                <a:gd name="T4" fmla="*/ 38 w 79"/>
                <a:gd name="T5" fmla="*/ 37 h 59"/>
                <a:gd name="T6" fmla="*/ 73 w 79"/>
                <a:gd name="T7" fmla="*/ 44 h 59"/>
                <a:gd name="T8" fmla="*/ 64 w 79"/>
                <a:gd name="T9" fmla="*/ 0 h 59"/>
                <a:gd name="T10" fmla="*/ 3 w 79"/>
                <a:gd name="T11" fmla="*/ 3 h 59"/>
              </a:gdLst>
              <a:ahLst/>
              <a:cxnLst>
                <a:cxn ang="0">
                  <a:pos x="T0" y="T1"/>
                </a:cxn>
                <a:cxn ang="0">
                  <a:pos x="T2" y="T3"/>
                </a:cxn>
                <a:cxn ang="0">
                  <a:pos x="T4" y="T5"/>
                </a:cxn>
                <a:cxn ang="0">
                  <a:pos x="T6" y="T7"/>
                </a:cxn>
                <a:cxn ang="0">
                  <a:pos x="T8" y="T9"/>
                </a:cxn>
                <a:cxn ang="0">
                  <a:pos x="T10" y="T11"/>
                </a:cxn>
              </a:cxnLst>
              <a:rect l="0" t="0" r="r" b="b"/>
              <a:pathLst>
                <a:path w="79" h="59">
                  <a:moveTo>
                    <a:pt x="3" y="3"/>
                  </a:moveTo>
                  <a:cubicBezTo>
                    <a:pt x="7" y="21"/>
                    <a:pt x="0" y="14"/>
                    <a:pt x="1" y="28"/>
                  </a:cubicBezTo>
                  <a:cubicBezTo>
                    <a:pt x="2" y="39"/>
                    <a:pt x="20" y="34"/>
                    <a:pt x="38" y="37"/>
                  </a:cubicBezTo>
                  <a:cubicBezTo>
                    <a:pt x="55" y="39"/>
                    <a:pt x="67" y="59"/>
                    <a:pt x="73" y="44"/>
                  </a:cubicBezTo>
                  <a:cubicBezTo>
                    <a:pt x="79" y="28"/>
                    <a:pt x="66" y="19"/>
                    <a:pt x="64" y="0"/>
                  </a:cubicBezTo>
                  <a:lnTo>
                    <a:pt x="3" y="3"/>
                  </a:lnTo>
                  <a:close/>
                </a:path>
              </a:pathLst>
            </a:custGeom>
            <a:solidFill>
              <a:srgbClr val="4C6A96"/>
            </a:solidFill>
            <a:ln>
              <a:noFill/>
            </a:ln>
          </p:spPr>
          <p:txBody>
            <a:bodyPr anchor="ctr"/>
            <a:p>
              <a:pPr algn="ctr"/>
            </a:p>
          </p:txBody>
        </p:sp>
        <p:sp>
          <p:nvSpPr>
            <p:cNvPr id="1048836" name="ïśḻïḋê"/>
            <p:cNvSpPr/>
            <p:nvPr/>
          </p:nvSpPr>
          <p:spPr bwMode="auto">
            <a:xfrm>
              <a:off x="9657318" y="3871076"/>
              <a:ext cx="263246" cy="195830"/>
            </a:xfrm>
            <a:custGeom>
              <a:avLst/>
              <a:gdLst>
                <a:gd name="T0" fmla="*/ 3 w 79"/>
                <a:gd name="T1" fmla="*/ 3 h 59"/>
                <a:gd name="T2" fmla="*/ 2 w 79"/>
                <a:gd name="T3" fmla="*/ 28 h 59"/>
                <a:gd name="T4" fmla="*/ 38 w 79"/>
                <a:gd name="T5" fmla="*/ 37 h 59"/>
                <a:gd name="T6" fmla="*/ 73 w 79"/>
                <a:gd name="T7" fmla="*/ 44 h 59"/>
                <a:gd name="T8" fmla="*/ 65 w 79"/>
                <a:gd name="T9" fmla="*/ 0 h 59"/>
                <a:gd name="T10" fmla="*/ 3 w 79"/>
                <a:gd name="T11" fmla="*/ 3 h 59"/>
              </a:gdLst>
              <a:ahLst/>
              <a:cxnLst>
                <a:cxn ang="0">
                  <a:pos x="T0" y="T1"/>
                </a:cxn>
                <a:cxn ang="0">
                  <a:pos x="T2" y="T3"/>
                </a:cxn>
                <a:cxn ang="0">
                  <a:pos x="T4" y="T5"/>
                </a:cxn>
                <a:cxn ang="0">
                  <a:pos x="T6" y="T7"/>
                </a:cxn>
                <a:cxn ang="0">
                  <a:pos x="T8" y="T9"/>
                </a:cxn>
                <a:cxn ang="0">
                  <a:pos x="T10" y="T11"/>
                </a:cxn>
              </a:cxnLst>
              <a:rect l="0" t="0" r="r" b="b"/>
              <a:pathLst>
                <a:path w="79" h="59">
                  <a:moveTo>
                    <a:pt x="3" y="3"/>
                  </a:moveTo>
                  <a:cubicBezTo>
                    <a:pt x="7" y="21"/>
                    <a:pt x="0" y="14"/>
                    <a:pt x="2" y="28"/>
                  </a:cubicBezTo>
                  <a:cubicBezTo>
                    <a:pt x="3" y="39"/>
                    <a:pt x="20" y="35"/>
                    <a:pt x="38" y="37"/>
                  </a:cubicBezTo>
                  <a:cubicBezTo>
                    <a:pt x="56" y="40"/>
                    <a:pt x="67" y="59"/>
                    <a:pt x="73" y="44"/>
                  </a:cubicBezTo>
                  <a:cubicBezTo>
                    <a:pt x="79" y="28"/>
                    <a:pt x="66" y="19"/>
                    <a:pt x="65" y="0"/>
                  </a:cubicBezTo>
                  <a:lnTo>
                    <a:pt x="3" y="3"/>
                  </a:lnTo>
                  <a:close/>
                </a:path>
              </a:pathLst>
            </a:custGeom>
            <a:solidFill>
              <a:srgbClr val="4C6A96"/>
            </a:solidFill>
            <a:ln>
              <a:noFill/>
            </a:ln>
          </p:spPr>
          <p:txBody>
            <a:bodyPr anchor="ctr"/>
            <a:p>
              <a:pPr algn="ctr"/>
            </a:p>
          </p:txBody>
        </p:sp>
        <p:sp>
          <p:nvSpPr>
            <p:cNvPr id="1048837" name="ïş1idé"/>
            <p:cNvSpPr/>
            <p:nvPr/>
          </p:nvSpPr>
          <p:spPr bwMode="auto">
            <a:xfrm>
              <a:off x="10170970" y="2466560"/>
              <a:ext cx="203855" cy="637249"/>
            </a:xfrm>
            <a:custGeom>
              <a:avLst/>
              <a:gdLst>
                <a:gd name="T0" fmla="*/ 24 w 61"/>
                <a:gd name="T1" fmla="*/ 102 h 191"/>
                <a:gd name="T2" fmla="*/ 17 w 61"/>
                <a:gd name="T3" fmla="*/ 131 h 191"/>
                <a:gd name="T4" fmla="*/ 6 w 61"/>
                <a:gd name="T5" fmla="*/ 134 h 191"/>
                <a:gd name="T6" fmla="*/ 1 w 61"/>
                <a:gd name="T7" fmla="*/ 126 h 191"/>
                <a:gd name="T8" fmla="*/ 4 w 61"/>
                <a:gd name="T9" fmla="*/ 67 h 191"/>
                <a:gd name="T10" fmla="*/ 13 w 61"/>
                <a:gd name="T11" fmla="*/ 56 h 191"/>
                <a:gd name="T12" fmla="*/ 7 w 61"/>
                <a:gd name="T13" fmla="*/ 12 h 191"/>
                <a:gd name="T14" fmla="*/ 19 w 61"/>
                <a:gd name="T15" fmla="*/ 0 h 191"/>
                <a:gd name="T16" fmla="*/ 39 w 61"/>
                <a:gd name="T17" fmla="*/ 0 h 191"/>
                <a:gd name="T18" fmla="*/ 52 w 61"/>
                <a:gd name="T19" fmla="*/ 12 h 191"/>
                <a:gd name="T20" fmla="*/ 49 w 61"/>
                <a:gd name="T21" fmla="*/ 61 h 191"/>
                <a:gd name="T22" fmla="*/ 55 w 61"/>
                <a:gd name="T23" fmla="*/ 71 h 191"/>
                <a:gd name="T24" fmla="*/ 26 w 61"/>
                <a:gd name="T25" fmla="*/ 179 h 191"/>
                <a:gd name="T26" fmla="*/ 17 w 61"/>
                <a:gd name="T27" fmla="*/ 191 h 191"/>
                <a:gd name="T28" fmla="*/ 10 w 61"/>
                <a:gd name="T29" fmla="*/ 178 h 191"/>
                <a:gd name="T30" fmla="*/ 24 w 61"/>
                <a:gd name="T31" fmla="*/ 125 h 191"/>
                <a:gd name="T32" fmla="*/ 24 w 61"/>
                <a:gd name="T33" fmla="*/ 10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191">
                  <a:moveTo>
                    <a:pt x="24" y="102"/>
                  </a:moveTo>
                  <a:cubicBezTo>
                    <a:pt x="18" y="114"/>
                    <a:pt x="22" y="115"/>
                    <a:pt x="17" y="131"/>
                  </a:cubicBezTo>
                  <a:cubicBezTo>
                    <a:pt x="16" y="134"/>
                    <a:pt x="12" y="135"/>
                    <a:pt x="6" y="134"/>
                  </a:cubicBezTo>
                  <a:cubicBezTo>
                    <a:pt x="1" y="133"/>
                    <a:pt x="0" y="128"/>
                    <a:pt x="1" y="126"/>
                  </a:cubicBezTo>
                  <a:cubicBezTo>
                    <a:pt x="6" y="112"/>
                    <a:pt x="1" y="69"/>
                    <a:pt x="4" y="67"/>
                  </a:cubicBezTo>
                  <a:cubicBezTo>
                    <a:pt x="6" y="67"/>
                    <a:pt x="13" y="56"/>
                    <a:pt x="13" y="56"/>
                  </a:cubicBezTo>
                  <a:cubicBezTo>
                    <a:pt x="7" y="12"/>
                    <a:pt x="7" y="12"/>
                    <a:pt x="7" y="12"/>
                  </a:cubicBezTo>
                  <a:cubicBezTo>
                    <a:pt x="7" y="5"/>
                    <a:pt x="12" y="0"/>
                    <a:pt x="19" y="0"/>
                  </a:cubicBezTo>
                  <a:cubicBezTo>
                    <a:pt x="39" y="0"/>
                    <a:pt x="39" y="0"/>
                    <a:pt x="39" y="0"/>
                  </a:cubicBezTo>
                  <a:cubicBezTo>
                    <a:pt x="46" y="0"/>
                    <a:pt x="52" y="5"/>
                    <a:pt x="52" y="12"/>
                  </a:cubicBezTo>
                  <a:cubicBezTo>
                    <a:pt x="49" y="61"/>
                    <a:pt x="49" y="61"/>
                    <a:pt x="49" y="61"/>
                  </a:cubicBezTo>
                  <a:cubicBezTo>
                    <a:pt x="52" y="63"/>
                    <a:pt x="55" y="67"/>
                    <a:pt x="55" y="71"/>
                  </a:cubicBezTo>
                  <a:cubicBezTo>
                    <a:pt x="61" y="155"/>
                    <a:pt x="35" y="153"/>
                    <a:pt x="26" y="179"/>
                  </a:cubicBezTo>
                  <a:cubicBezTo>
                    <a:pt x="25" y="182"/>
                    <a:pt x="22" y="191"/>
                    <a:pt x="17" y="191"/>
                  </a:cubicBezTo>
                  <a:cubicBezTo>
                    <a:pt x="12" y="190"/>
                    <a:pt x="10" y="181"/>
                    <a:pt x="10" y="178"/>
                  </a:cubicBezTo>
                  <a:cubicBezTo>
                    <a:pt x="12" y="161"/>
                    <a:pt x="20" y="149"/>
                    <a:pt x="24" y="125"/>
                  </a:cubicBezTo>
                  <a:cubicBezTo>
                    <a:pt x="25" y="123"/>
                    <a:pt x="29" y="94"/>
                    <a:pt x="24" y="102"/>
                  </a:cubicBezTo>
                  <a:close/>
                </a:path>
              </a:pathLst>
            </a:custGeom>
            <a:solidFill>
              <a:srgbClr val="FFC180"/>
            </a:solidFill>
            <a:ln>
              <a:noFill/>
            </a:ln>
          </p:spPr>
          <p:txBody>
            <a:bodyPr anchor="ctr"/>
            <a:p>
              <a:pPr algn="ctr"/>
            </a:p>
          </p:txBody>
        </p:sp>
        <p:sp>
          <p:nvSpPr>
            <p:cNvPr id="1048838" name="ïṩľíḑé"/>
            <p:cNvSpPr/>
            <p:nvPr/>
          </p:nvSpPr>
          <p:spPr bwMode="auto">
            <a:xfrm>
              <a:off x="9907723" y="1301214"/>
              <a:ext cx="449445" cy="1345125"/>
            </a:xfrm>
            <a:custGeom>
              <a:avLst/>
              <a:gdLst>
                <a:gd name="T0" fmla="*/ 71 w 135"/>
                <a:gd name="T1" fmla="*/ 397 h 404"/>
                <a:gd name="T2" fmla="*/ 32 w 135"/>
                <a:gd name="T3" fmla="*/ 95 h 404"/>
                <a:gd name="T4" fmla="*/ 0 w 135"/>
                <a:gd name="T5" fmla="*/ 0 h 404"/>
                <a:gd name="T6" fmla="*/ 135 w 135"/>
                <a:gd name="T7" fmla="*/ 404 h 404"/>
                <a:gd name="T8" fmla="*/ 71 w 135"/>
                <a:gd name="T9" fmla="*/ 397 h 404"/>
              </a:gdLst>
              <a:ahLst/>
              <a:cxnLst>
                <a:cxn ang="0">
                  <a:pos x="T0" y="T1"/>
                </a:cxn>
                <a:cxn ang="0">
                  <a:pos x="T2" y="T3"/>
                </a:cxn>
                <a:cxn ang="0">
                  <a:pos x="T4" y="T5"/>
                </a:cxn>
                <a:cxn ang="0">
                  <a:pos x="T6" y="T7"/>
                </a:cxn>
                <a:cxn ang="0">
                  <a:pos x="T8" y="T9"/>
                </a:cxn>
              </a:cxnLst>
              <a:rect l="0" t="0" r="r" b="b"/>
              <a:pathLst>
                <a:path w="135" h="404">
                  <a:moveTo>
                    <a:pt x="71" y="397"/>
                  </a:moveTo>
                  <a:cubicBezTo>
                    <a:pt x="75" y="298"/>
                    <a:pt x="79" y="250"/>
                    <a:pt x="32" y="95"/>
                  </a:cubicBezTo>
                  <a:cubicBezTo>
                    <a:pt x="0" y="0"/>
                    <a:pt x="0" y="0"/>
                    <a:pt x="0" y="0"/>
                  </a:cubicBezTo>
                  <a:cubicBezTo>
                    <a:pt x="128" y="46"/>
                    <a:pt x="133" y="214"/>
                    <a:pt x="135" y="404"/>
                  </a:cubicBezTo>
                  <a:lnTo>
                    <a:pt x="71" y="397"/>
                  </a:lnTo>
                  <a:close/>
                </a:path>
              </a:pathLst>
            </a:custGeom>
            <a:solidFill>
              <a:srgbClr val="96B5E3"/>
            </a:solidFill>
            <a:ln>
              <a:noFill/>
            </a:ln>
          </p:spPr>
          <p:txBody>
            <a:bodyPr anchor="ctr"/>
            <a:p>
              <a:pPr algn="ctr"/>
            </a:p>
          </p:txBody>
        </p:sp>
        <p:sp>
          <p:nvSpPr>
            <p:cNvPr id="1048839" name="ísḻíḑè"/>
            <p:cNvSpPr/>
            <p:nvPr/>
          </p:nvSpPr>
          <p:spPr bwMode="auto">
            <a:xfrm>
              <a:off x="8995992" y="2350989"/>
              <a:ext cx="203855" cy="638854"/>
            </a:xfrm>
            <a:custGeom>
              <a:avLst/>
              <a:gdLst>
                <a:gd name="T0" fmla="*/ 36 w 61"/>
                <a:gd name="T1" fmla="*/ 103 h 192"/>
                <a:gd name="T2" fmla="*/ 44 w 61"/>
                <a:gd name="T3" fmla="*/ 132 h 192"/>
                <a:gd name="T4" fmla="*/ 54 w 61"/>
                <a:gd name="T5" fmla="*/ 135 h 192"/>
                <a:gd name="T6" fmla="*/ 60 w 61"/>
                <a:gd name="T7" fmla="*/ 126 h 192"/>
                <a:gd name="T8" fmla="*/ 56 w 61"/>
                <a:gd name="T9" fmla="*/ 68 h 192"/>
                <a:gd name="T10" fmla="*/ 48 w 61"/>
                <a:gd name="T11" fmla="*/ 56 h 192"/>
                <a:gd name="T12" fmla="*/ 54 w 61"/>
                <a:gd name="T13" fmla="*/ 12 h 192"/>
                <a:gd name="T14" fmla="*/ 42 w 61"/>
                <a:gd name="T15" fmla="*/ 0 h 192"/>
                <a:gd name="T16" fmla="*/ 21 w 61"/>
                <a:gd name="T17" fmla="*/ 0 h 192"/>
                <a:gd name="T18" fmla="*/ 9 w 61"/>
                <a:gd name="T19" fmla="*/ 12 h 192"/>
                <a:gd name="T20" fmla="*/ 12 w 61"/>
                <a:gd name="T21" fmla="*/ 61 h 192"/>
                <a:gd name="T22" fmla="*/ 6 w 61"/>
                <a:gd name="T23" fmla="*/ 72 h 192"/>
                <a:gd name="T24" fmla="*/ 35 w 61"/>
                <a:gd name="T25" fmla="*/ 179 h 192"/>
                <a:gd name="T26" fmla="*/ 44 w 61"/>
                <a:gd name="T27" fmla="*/ 191 h 192"/>
                <a:gd name="T28" fmla="*/ 51 w 61"/>
                <a:gd name="T29" fmla="*/ 178 h 192"/>
                <a:gd name="T30" fmla="*/ 37 w 61"/>
                <a:gd name="T31" fmla="*/ 126 h 192"/>
                <a:gd name="T32" fmla="*/ 36 w 61"/>
                <a:gd name="T33" fmla="*/ 10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192">
                  <a:moveTo>
                    <a:pt x="36" y="103"/>
                  </a:moveTo>
                  <a:cubicBezTo>
                    <a:pt x="43" y="115"/>
                    <a:pt x="39" y="116"/>
                    <a:pt x="44" y="132"/>
                  </a:cubicBezTo>
                  <a:cubicBezTo>
                    <a:pt x="44" y="134"/>
                    <a:pt x="49" y="136"/>
                    <a:pt x="54" y="135"/>
                  </a:cubicBezTo>
                  <a:cubicBezTo>
                    <a:pt x="60" y="134"/>
                    <a:pt x="61" y="129"/>
                    <a:pt x="60" y="126"/>
                  </a:cubicBezTo>
                  <a:cubicBezTo>
                    <a:pt x="54" y="113"/>
                    <a:pt x="59" y="69"/>
                    <a:pt x="56" y="68"/>
                  </a:cubicBezTo>
                  <a:cubicBezTo>
                    <a:pt x="54" y="67"/>
                    <a:pt x="48" y="56"/>
                    <a:pt x="48" y="56"/>
                  </a:cubicBezTo>
                  <a:cubicBezTo>
                    <a:pt x="54" y="12"/>
                    <a:pt x="54" y="12"/>
                    <a:pt x="54" y="12"/>
                  </a:cubicBezTo>
                  <a:cubicBezTo>
                    <a:pt x="54" y="6"/>
                    <a:pt x="49" y="0"/>
                    <a:pt x="42" y="0"/>
                  </a:cubicBezTo>
                  <a:cubicBezTo>
                    <a:pt x="21" y="0"/>
                    <a:pt x="21" y="0"/>
                    <a:pt x="21" y="0"/>
                  </a:cubicBezTo>
                  <a:cubicBezTo>
                    <a:pt x="15" y="0"/>
                    <a:pt x="9" y="6"/>
                    <a:pt x="9" y="12"/>
                  </a:cubicBezTo>
                  <a:cubicBezTo>
                    <a:pt x="12" y="61"/>
                    <a:pt x="12" y="61"/>
                    <a:pt x="12" y="61"/>
                  </a:cubicBezTo>
                  <a:cubicBezTo>
                    <a:pt x="8" y="63"/>
                    <a:pt x="6" y="67"/>
                    <a:pt x="6" y="72"/>
                  </a:cubicBezTo>
                  <a:cubicBezTo>
                    <a:pt x="0" y="156"/>
                    <a:pt x="26" y="153"/>
                    <a:pt x="35" y="179"/>
                  </a:cubicBezTo>
                  <a:cubicBezTo>
                    <a:pt x="35" y="182"/>
                    <a:pt x="38" y="192"/>
                    <a:pt x="44" y="191"/>
                  </a:cubicBezTo>
                  <a:cubicBezTo>
                    <a:pt x="49" y="191"/>
                    <a:pt x="51" y="181"/>
                    <a:pt x="51" y="178"/>
                  </a:cubicBezTo>
                  <a:cubicBezTo>
                    <a:pt x="49" y="161"/>
                    <a:pt x="41" y="150"/>
                    <a:pt x="37" y="126"/>
                  </a:cubicBezTo>
                  <a:cubicBezTo>
                    <a:pt x="36" y="123"/>
                    <a:pt x="32" y="95"/>
                    <a:pt x="36" y="103"/>
                  </a:cubicBezTo>
                  <a:close/>
                </a:path>
              </a:pathLst>
            </a:custGeom>
            <a:solidFill>
              <a:srgbClr val="FFC180"/>
            </a:solidFill>
            <a:ln>
              <a:noFill/>
            </a:ln>
          </p:spPr>
          <p:txBody>
            <a:bodyPr anchor="ctr"/>
            <a:p>
              <a:pPr algn="ctr"/>
            </a:p>
          </p:txBody>
        </p:sp>
        <p:sp>
          <p:nvSpPr>
            <p:cNvPr id="1048840" name="íṣļîḑe"/>
            <p:cNvSpPr/>
            <p:nvPr/>
          </p:nvSpPr>
          <p:spPr bwMode="auto">
            <a:xfrm>
              <a:off x="9012044" y="1333317"/>
              <a:ext cx="451050" cy="1200660"/>
            </a:xfrm>
            <a:custGeom>
              <a:avLst/>
              <a:gdLst>
                <a:gd name="T0" fmla="*/ 63 w 135"/>
                <a:gd name="T1" fmla="*/ 353 h 360"/>
                <a:gd name="T2" fmla="*/ 103 w 135"/>
                <a:gd name="T3" fmla="*/ 95 h 360"/>
                <a:gd name="T4" fmla="*/ 135 w 135"/>
                <a:gd name="T5" fmla="*/ 0 h 360"/>
                <a:gd name="T6" fmla="*/ 0 w 135"/>
                <a:gd name="T7" fmla="*/ 360 h 360"/>
                <a:gd name="T8" fmla="*/ 63 w 135"/>
                <a:gd name="T9" fmla="*/ 353 h 360"/>
              </a:gdLst>
              <a:ahLst/>
              <a:cxnLst>
                <a:cxn ang="0">
                  <a:pos x="T0" y="T1"/>
                </a:cxn>
                <a:cxn ang="0">
                  <a:pos x="T2" y="T3"/>
                </a:cxn>
                <a:cxn ang="0">
                  <a:pos x="T4" y="T5"/>
                </a:cxn>
                <a:cxn ang="0">
                  <a:pos x="T6" y="T7"/>
                </a:cxn>
                <a:cxn ang="0">
                  <a:pos x="T8" y="T9"/>
                </a:cxn>
              </a:cxnLst>
              <a:rect l="0" t="0" r="r" b="b"/>
              <a:pathLst>
                <a:path w="135" h="360">
                  <a:moveTo>
                    <a:pt x="63" y="353"/>
                  </a:moveTo>
                  <a:cubicBezTo>
                    <a:pt x="59" y="254"/>
                    <a:pt x="56" y="251"/>
                    <a:pt x="103" y="95"/>
                  </a:cubicBezTo>
                  <a:cubicBezTo>
                    <a:pt x="135" y="0"/>
                    <a:pt x="135" y="0"/>
                    <a:pt x="135" y="0"/>
                  </a:cubicBezTo>
                  <a:cubicBezTo>
                    <a:pt x="7" y="47"/>
                    <a:pt x="2" y="170"/>
                    <a:pt x="0" y="360"/>
                  </a:cubicBezTo>
                  <a:lnTo>
                    <a:pt x="63" y="353"/>
                  </a:lnTo>
                  <a:close/>
                </a:path>
              </a:pathLst>
            </a:custGeom>
            <a:solidFill>
              <a:srgbClr val="96B5E3"/>
            </a:solidFill>
            <a:ln>
              <a:noFill/>
            </a:ln>
          </p:spPr>
          <p:txBody>
            <a:bodyPr anchor="ctr"/>
            <a:p>
              <a:pPr algn="ctr"/>
            </a:p>
          </p:txBody>
        </p:sp>
        <p:sp>
          <p:nvSpPr>
            <p:cNvPr id="1048841" name="ísľîḓé"/>
            <p:cNvSpPr/>
            <p:nvPr/>
          </p:nvSpPr>
          <p:spPr bwMode="auto">
            <a:xfrm>
              <a:off x="8992782" y="930422"/>
              <a:ext cx="367582" cy="120387"/>
            </a:xfrm>
            <a:custGeom>
              <a:avLst/>
              <a:gdLst>
                <a:gd name="T0" fmla="*/ 99 w 110"/>
                <a:gd name="T1" fmla="*/ 12 h 36"/>
                <a:gd name="T2" fmla="*/ 48 w 110"/>
                <a:gd name="T3" fmla="*/ 1 h 36"/>
                <a:gd name="T4" fmla="*/ 0 w 110"/>
                <a:gd name="T5" fmla="*/ 31 h 36"/>
                <a:gd name="T6" fmla="*/ 2 w 110"/>
                <a:gd name="T7" fmla="*/ 31 h 36"/>
                <a:gd name="T8" fmla="*/ 54 w 110"/>
                <a:gd name="T9" fmla="*/ 8 h 36"/>
                <a:gd name="T10" fmla="*/ 88 w 110"/>
                <a:gd name="T11" fmla="*/ 27 h 36"/>
                <a:gd name="T12" fmla="*/ 99 w 110"/>
                <a:gd name="T13" fmla="*/ 12 h 36"/>
              </a:gdLst>
              <a:ahLst/>
              <a:cxnLst>
                <a:cxn ang="0">
                  <a:pos x="T0" y="T1"/>
                </a:cxn>
                <a:cxn ang="0">
                  <a:pos x="T2" y="T3"/>
                </a:cxn>
                <a:cxn ang="0">
                  <a:pos x="T4" y="T5"/>
                </a:cxn>
                <a:cxn ang="0">
                  <a:pos x="T6" y="T7"/>
                </a:cxn>
                <a:cxn ang="0">
                  <a:pos x="T8" y="T9"/>
                </a:cxn>
                <a:cxn ang="0">
                  <a:pos x="T10" y="T11"/>
                </a:cxn>
                <a:cxn ang="0">
                  <a:pos x="T12" y="T13"/>
                </a:cxn>
              </a:cxnLst>
              <a:rect l="0" t="0" r="r" b="b"/>
              <a:pathLst>
                <a:path w="110" h="36">
                  <a:moveTo>
                    <a:pt x="99" y="12"/>
                  </a:moveTo>
                  <a:cubicBezTo>
                    <a:pt x="89" y="6"/>
                    <a:pt x="63" y="0"/>
                    <a:pt x="48" y="1"/>
                  </a:cubicBezTo>
                  <a:cubicBezTo>
                    <a:pt x="27" y="4"/>
                    <a:pt x="4" y="7"/>
                    <a:pt x="0" y="31"/>
                  </a:cubicBezTo>
                  <a:cubicBezTo>
                    <a:pt x="0" y="32"/>
                    <a:pt x="1" y="32"/>
                    <a:pt x="2" y="31"/>
                  </a:cubicBezTo>
                  <a:cubicBezTo>
                    <a:pt x="13" y="10"/>
                    <a:pt x="32" y="8"/>
                    <a:pt x="54" y="8"/>
                  </a:cubicBezTo>
                  <a:cubicBezTo>
                    <a:pt x="63" y="8"/>
                    <a:pt x="80" y="17"/>
                    <a:pt x="88" y="27"/>
                  </a:cubicBezTo>
                  <a:cubicBezTo>
                    <a:pt x="96" y="36"/>
                    <a:pt x="110" y="20"/>
                    <a:pt x="99" y="12"/>
                  </a:cubicBezTo>
                  <a:close/>
                </a:path>
              </a:pathLst>
            </a:custGeom>
            <a:solidFill>
              <a:srgbClr val="6B462B"/>
            </a:solidFill>
            <a:ln>
              <a:noFill/>
            </a:ln>
          </p:spPr>
          <p:txBody>
            <a:bodyPr anchor="ctr"/>
            <a:p>
              <a:pPr algn="ctr"/>
            </a:p>
          </p:txBody>
        </p:sp>
        <p:sp>
          <p:nvSpPr>
            <p:cNvPr id="1048842" name="íṥļîďé"/>
            <p:cNvSpPr/>
            <p:nvPr/>
          </p:nvSpPr>
          <p:spPr bwMode="auto">
            <a:xfrm>
              <a:off x="9005623" y="946473"/>
              <a:ext cx="1035329" cy="667747"/>
            </a:xfrm>
            <a:custGeom>
              <a:avLst/>
              <a:gdLst>
                <a:gd name="T0" fmla="*/ 292 w 310"/>
                <a:gd name="T1" fmla="*/ 61 h 200"/>
                <a:gd name="T2" fmla="*/ 294 w 310"/>
                <a:gd name="T3" fmla="*/ 142 h 200"/>
                <a:gd name="T4" fmla="*/ 190 w 310"/>
                <a:gd name="T5" fmla="*/ 168 h 200"/>
                <a:gd name="T6" fmla="*/ 30 w 310"/>
                <a:gd name="T7" fmla="*/ 174 h 200"/>
                <a:gd name="T8" fmla="*/ 17 w 310"/>
                <a:gd name="T9" fmla="*/ 128 h 200"/>
                <a:gd name="T10" fmla="*/ 15 w 310"/>
                <a:gd name="T11" fmla="*/ 82 h 200"/>
                <a:gd name="T12" fmla="*/ 148 w 310"/>
                <a:gd name="T13" fmla="*/ 67 h 200"/>
                <a:gd name="T14" fmla="*/ 261 w 310"/>
                <a:gd name="T15" fmla="*/ 6 h 200"/>
                <a:gd name="T16" fmla="*/ 292 w 310"/>
                <a:gd name="T17" fmla="*/ 6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00">
                  <a:moveTo>
                    <a:pt x="292" y="61"/>
                  </a:moveTo>
                  <a:cubicBezTo>
                    <a:pt x="310" y="94"/>
                    <a:pt x="309" y="121"/>
                    <a:pt x="294" y="142"/>
                  </a:cubicBezTo>
                  <a:cubicBezTo>
                    <a:pt x="277" y="165"/>
                    <a:pt x="240" y="160"/>
                    <a:pt x="190" y="168"/>
                  </a:cubicBezTo>
                  <a:cubicBezTo>
                    <a:pt x="79" y="186"/>
                    <a:pt x="43" y="200"/>
                    <a:pt x="30" y="174"/>
                  </a:cubicBezTo>
                  <a:cubicBezTo>
                    <a:pt x="23" y="161"/>
                    <a:pt x="15" y="165"/>
                    <a:pt x="17" y="128"/>
                  </a:cubicBezTo>
                  <a:cubicBezTo>
                    <a:pt x="18" y="111"/>
                    <a:pt x="0" y="91"/>
                    <a:pt x="15" y="82"/>
                  </a:cubicBezTo>
                  <a:cubicBezTo>
                    <a:pt x="36" y="69"/>
                    <a:pt x="94" y="79"/>
                    <a:pt x="148" y="67"/>
                  </a:cubicBezTo>
                  <a:cubicBezTo>
                    <a:pt x="202" y="54"/>
                    <a:pt x="242" y="0"/>
                    <a:pt x="261" y="6"/>
                  </a:cubicBezTo>
                  <a:cubicBezTo>
                    <a:pt x="275" y="10"/>
                    <a:pt x="284" y="46"/>
                    <a:pt x="292" y="61"/>
                  </a:cubicBezTo>
                  <a:close/>
                </a:path>
              </a:pathLst>
            </a:custGeom>
            <a:solidFill>
              <a:srgbClr val="B01F00"/>
            </a:solidFill>
            <a:ln>
              <a:noFill/>
            </a:ln>
          </p:spPr>
          <p:txBody>
            <a:bodyPr anchor="ctr"/>
            <a:p>
              <a:pPr algn="ctr"/>
            </a:p>
          </p:txBody>
        </p:sp>
        <p:sp>
          <p:nvSpPr>
            <p:cNvPr id="1048843" name="îşļídè"/>
            <p:cNvSpPr/>
            <p:nvPr/>
          </p:nvSpPr>
          <p:spPr bwMode="auto">
            <a:xfrm>
              <a:off x="9549773" y="1317265"/>
              <a:ext cx="484759" cy="913336"/>
            </a:xfrm>
            <a:custGeom>
              <a:avLst/>
              <a:gdLst>
                <a:gd name="T0" fmla="*/ 58 w 145"/>
                <a:gd name="T1" fmla="*/ 16 h 274"/>
                <a:gd name="T2" fmla="*/ 97 w 145"/>
                <a:gd name="T3" fmla="*/ 15 h 274"/>
                <a:gd name="T4" fmla="*/ 135 w 145"/>
                <a:gd name="T5" fmla="*/ 96 h 274"/>
                <a:gd name="T6" fmla="*/ 141 w 145"/>
                <a:gd name="T7" fmla="*/ 244 h 274"/>
                <a:gd name="T8" fmla="*/ 94 w 145"/>
                <a:gd name="T9" fmla="*/ 261 h 274"/>
                <a:gd name="T10" fmla="*/ 53 w 145"/>
                <a:gd name="T11" fmla="*/ 259 h 274"/>
                <a:gd name="T12" fmla="*/ 51 w 145"/>
                <a:gd name="T13" fmla="*/ 142 h 274"/>
                <a:gd name="T14" fmla="*/ 7 w 145"/>
                <a:gd name="T15" fmla="*/ 38 h 274"/>
                <a:gd name="T16" fmla="*/ 58 w 145"/>
                <a:gd name="T17" fmla="*/ 1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274">
                  <a:moveTo>
                    <a:pt x="58" y="16"/>
                  </a:moveTo>
                  <a:cubicBezTo>
                    <a:pt x="88" y="3"/>
                    <a:pt x="80" y="0"/>
                    <a:pt x="97" y="15"/>
                  </a:cubicBezTo>
                  <a:cubicBezTo>
                    <a:pt x="117" y="32"/>
                    <a:pt x="132" y="51"/>
                    <a:pt x="135" y="96"/>
                  </a:cubicBezTo>
                  <a:cubicBezTo>
                    <a:pt x="141" y="194"/>
                    <a:pt x="145" y="220"/>
                    <a:pt x="141" y="244"/>
                  </a:cubicBezTo>
                  <a:cubicBezTo>
                    <a:pt x="139" y="258"/>
                    <a:pt x="126" y="266"/>
                    <a:pt x="94" y="261"/>
                  </a:cubicBezTo>
                  <a:cubicBezTo>
                    <a:pt x="79" y="259"/>
                    <a:pt x="60" y="274"/>
                    <a:pt x="53" y="259"/>
                  </a:cubicBezTo>
                  <a:cubicBezTo>
                    <a:pt x="44" y="240"/>
                    <a:pt x="58" y="190"/>
                    <a:pt x="51" y="142"/>
                  </a:cubicBezTo>
                  <a:cubicBezTo>
                    <a:pt x="45" y="93"/>
                    <a:pt x="0" y="55"/>
                    <a:pt x="7" y="38"/>
                  </a:cubicBezTo>
                  <a:cubicBezTo>
                    <a:pt x="12" y="27"/>
                    <a:pt x="44" y="22"/>
                    <a:pt x="58" y="16"/>
                  </a:cubicBezTo>
                  <a:close/>
                </a:path>
              </a:pathLst>
            </a:custGeom>
            <a:solidFill>
              <a:srgbClr val="B01F00"/>
            </a:solidFill>
            <a:ln>
              <a:noFill/>
            </a:ln>
          </p:spPr>
          <p:txBody>
            <a:bodyPr anchor="ctr"/>
            <a:p>
              <a:pPr algn="ctr"/>
            </a:p>
          </p:txBody>
        </p:sp>
        <p:sp>
          <p:nvSpPr>
            <p:cNvPr id="1048844" name="iślïḋe"/>
            <p:cNvSpPr/>
            <p:nvPr/>
          </p:nvSpPr>
          <p:spPr bwMode="auto">
            <a:xfrm>
              <a:off x="9076250" y="1200089"/>
              <a:ext cx="216697" cy="377213"/>
            </a:xfrm>
            <a:custGeom>
              <a:avLst/>
              <a:gdLst>
                <a:gd name="T0" fmla="*/ 36 w 65"/>
                <a:gd name="T1" fmla="*/ 113 h 113"/>
                <a:gd name="T2" fmla="*/ 65 w 65"/>
                <a:gd name="T3" fmla="*/ 110 h 113"/>
                <a:gd name="T4" fmla="*/ 30 w 65"/>
                <a:gd name="T5" fmla="*/ 56 h 113"/>
                <a:gd name="T6" fmla="*/ 16 w 65"/>
                <a:gd name="T7" fmla="*/ 0 h 113"/>
                <a:gd name="T8" fmla="*/ 0 w 65"/>
                <a:gd name="T9" fmla="*/ 3 h 113"/>
                <a:gd name="T10" fmla="*/ 36 w 65"/>
                <a:gd name="T11" fmla="*/ 113 h 113"/>
              </a:gdLst>
              <a:ahLst/>
              <a:cxnLst>
                <a:cxn ang="0">
                  <a:pos x="T0" y="T1"/>
                </a:cxn>
                <a:cxn ang="0">
                  <a:pos x="T2" y="T3"/>
                </a:cxn>
                <a:cxn ang="0">
                  <a:pos x="T4" y="T5"/>
                </a:cxn>
                <a:cxn ang="0">
                  <a:pos x="T6" y="T7"/>
                </a:cxn>
                <a:cxn ang="0">
                  <a:pos x="T8" y="T9"/>
                </a:cxn>
                <a:cxn ang="0">
                  <a:pos x="T10" y="T11"/>
                </a:cxn>
              </a:cxnLst>
              <a:rect l="0" t="0" r="r" b="b"/>
              <a:pathLst>
                <a:path w="65" h="113">
                  <a:moveTo>
                    <a:pt x="36" y="113"/>
                  </a:moveTo>
                  <a:cubicBezTo>
                    <a:pt x="43" y="113"/>
                    <a:pt x="53" y="112"/>
                    <a:pt x="65" y="110"/>
                  </a:cubicBezTo>
                  <a:cubicBezTo>
                    <a:pt x="52" y="93"/>
                    <a:pt x="37" y="79"/>
                    <a:pt x="30" y="56"/>
                  </a:cubicBezTo>
                  <a:cubicBezTo>
                    <a:pt x="24" y="38"/>
                    <a:pt x="23" y="17"/>
                    <a:pt x="16" y="0"/>
                  </a:cubicBezTo>
                  <a:cubicBezTo>
                    <a:pt x="10" y="1"/>
                    <a:pt x="5" y="2"/>
                    <a:pt x="0" y="3"/>
                  </a:cubicBezTo>
                  <a:cubicBezTo>
                    <a:pt x="8" y="40"/>
                    <a:pt x="13" y="83"/>
                    <a:pt x="36" y="113"/>
                  </a:cubicBezTo>
                  <a:close/>
                </a:path>
              </a:pathLst>
            </a:custGeom>
            <a:solidFill>
              <a:srgbClr val="9E1C00"/>
            </a:solidFill>
            <a:ln>
              <a:noFill/>
            </a:ln>
          </p:spPr>
          <p:txBody>
            <a:bodyPr anchor="ctr"/>
            <a:p>
              <a:pPr algn="ctr"/>
            </a:p>
          </p:txBody>
        </p:sp>
        <p:sp>
          <p:nvSpPr>
            <p:cNvPr id="1048845" name="íṣḷîḑé"/>
            <p:cNvSpPr/>
            <p:nvPr/>
          </p:nvSpPr>
          <p:spPr bwMode="auto">
            <a:xfrm>
              <a:off x="9206268" y="1193668"/>
              <a:ext cx="232748" cy="362766"/>
            </a:xfrm>
            <a:custGeom>
              <a:avLst/>
              <a:gdLst>
                <a:gd name="T0" fmla="*/ 39 w 70"/>
                <a:gd name="T1" fmla="*/ 42 h 109"/>
                <a:gd name="T2" fmla="*/ 23 w 70"/>
                <a:gd name="T3" fmla="*/ 0 h 109"/>
                <a:gd name="T4" fmla="*/ 0 w 70"/>
                <a:gd name="T5" fmla="*/ 0 h 109"/>
                <a:gd name="T6" fmla="*/ 16 w 70"/>
                <a:gd name="T7" fmla="*/ 51 h 109"/>
                <a:gd name="T8" fmla="*/ 44 w 70"/>
                <a:gd name="T9" fmla="*/ 109 h 109"/>
                <a:gd name="T10" fmla="*/ 70 w 70"/>
                <a:gd name="T11" fmla="*/ 105 h 109"/>
                <a:gd name="T12" fmla="*/ 39 w 70"/>
                <a:gd name="T13" fmla="*/ 42 h 109"/>
              </a:gdLst>
              <a:ahLst/>
              <a:cxnLst>
                <a:cxn ang="0">
                  <a:pos x="T0" y="T1"/>
                </a:cxn>
                <a:cxn ang="0">
                  <a:pos x="T2" y="T3"/>
                </a:cxn>
                <a:cxn ang="0">
                  <a:pos x="T4" y="T5"/>
                </a:cxn>
                <a:cxn ang="0">
                  <a:pos x="T6" y="T7"/>
                </a:cxn>
                <a:cxn ang="0">
                  <a:pos x="T8" y="T9"/>
                </a:cxn>
                <a:cxn ang="0">
                  <a:pos x="T10" y="T11"/>
                </a:cxn>
                <a:cxn ang="0">
                  <a:pos x="T12" y="T13"/>
                </a:cxn>
              </a:cxnLst>
              <a:rect l="0" t="0" r="r" b="b"/>
              <a:pathLst>
                <a:path w="70" h="109">
                  <a:moveTo>
                    <a:pt x="39" y="42"/>
                  </a:moveTo>
                  <a:cubicBezTo>
                    <a:pt x="33" y="28"/>
                    <a:pt x="29" y="14"/>
                    <a:pt x="23" y="0"/>
                  </a:cubicBezTo>
                  <a:cubicBezTo>
                    <a:pt x="15" y="0"/>
                    <a:pt x="7" y="0"/>
                    <a:pt x="0" y="0"/>
                  </a:cubicBezTo>
                  <a:cubicBezTo>
                    <a:pt x="3" y="18"/>
                    <a:pt x="10" y="36"/>
                    <a:pt x="16" y="51"/>
                  </a:cubicBezTo>
                  <a:cubicBezTo>
                    <a:pt x="24" y="71"/>
                    <a:pt x="33" y="91"/>
                    <a:pt x="44" y="109"/>
                  </a:cubicBezTo>
                  <a:cubicBezTo>
                    <a:pt x="52" y="108"/>
                    <a:pt x="61" y="106"/>
                    <a:pt x="70" y="105"/>
                  </a:cubicBezTo>
                  <a:cubicBezTo>
                    <a:pt x="60" y="83"/>
                    <a:pt x="48" y="63"/>
                    <a:pt x="39" y="42"/>
                  </a:cubicBezTo>
                  <a:close/>
                </a:path>
              </a:pathLst>
            </a:custGeom>
            <a:solidFill>
              <a:srgbClr val="9E1C00"/>
            </a:solidFill>
            <a:ln>
              <a:noFill/>
            </a:ln>
          </p:spPr>
          <p:txBody>
            <a:bodyPr anchor="ctr"/>
            <a:p>
              <a:pPr algn="ctr"/>
            </a:p>
          </p:txBody>
        </p:sp>
        <p:sp>
          <p:nvSpPr>
            <p:cNvPr id="1048846" name="isľïḓê"/>
            <p:cNvSpPr/>
            <p:nvPr/>
          </p:nvSpPr>
          <p:spPr bwMode="auto">
            <a:xfrm>
              <a:off x="9663739" y="1050809"/>
              <a:ext cx="239169" cy="436604"/>
            </a:xfrm>
            <a:custGeom>
              <a:avLst/>
              <a:gdLst>
                <a:gd name="T0" fmla="*/ 19 w 72"/>
                <a:gd name="T1" fmla="*/ 0 h 131"/>
                <a:gd name="T2" fmla="*/ 0 w 72"/>
                <a:gd name="T3" fmla="*/ 13 h 131"/>
                <a:gd name="T4" fmla="*/ 23 w 72"/>
                <a:gd name="T5" fmla="*/ 42 h 131"/>
                <a:gd name="T6" fmla="*/ 48 w 72"/>
                <a:gd name="T7" fmla="*/ 131 h 131"/>
                <a:gd name="T8" fmla="*/ 72 w 72"/>
                <a:gd name="T9" fmla="*/ 127 h 131"/>
                <a:gd name="T10" fmla="*/ 19 w 72"/>
                <a:gd name="T11" fmla="*/ 0 h 131"/>
              </a:gdLst>
              <a:ahLst/>
              <a:cxnLst>
                <a:cxn ang="0">
                  <a:pos x="T0" y="T1"/>
                </a:cxn>
                <a:cxn ang="0">
                  <a:pos x="T2" y="T3"/>
                </a:cxn>
                <a:cxn ang="0">
                  <a:pos x="T4" y="T5"/>
                </a:cxn>
                <a:cxn ang="0">
                  <a:pos x="T6" y="T7"/>
                </a:cxn>
                <a:cxn ang="0">
                  <a:pos x="T8" y="T9"/>
                </a:cxn>
                <a:cxn ang="0">
                  <a:pos x="T10" y="T11"/>
                </a:cxn>
              </a:cxnLst>
              <a:rect l="0" t="0" r="r" b="b"/>
              <a:pathLst>
                <a:path w="72" h="131">
                  <a:moveTo>
                    <a:pt x="19" y="0"/>
                  </a:moveTo>
                  <a:cubicBezTo>
                    <a:pt x="13" y="4"/>
                    <a:pt x="7" y="9"/>
                    <a:pt x="0" y="13"/>
                  </a:cubicBezTo>
                  <a:cubicBezTo>
                    <a:pt x="8" y="22"/>
                    <a:pt x="16" y="31"/>
                    <a:pt x="23" y="42"/>
                  </a:cubicBezTo>
                  <a:cubicBezTo>
                    <a:pt x="37" y="67"/>
                    <a:pt x="46" y="101"/>
                    <a:pt x="48" y="131"/>
                  </a:cubicBezTo>
                  <a:cubicBezTo>
                    <a:pt x="57" y="130"/>
                    <a:pt x="65" y="129"/>
                    <a:pt x="72" y="127"/>
                  </a:cubicBezTo>
                  <a:cubicBezTo>
                    <a:pt x="69" y="81"/>
                    <a:pt x="52" y="32"/>
                    <a:pt x="19" y="0"/>
                  </a:cubicBezTo>
                  <a:close/>
                </a:path>
              </a:pathLst>
            </a:custGeom>
            <a:solidFill>
              <a:srgbClr val="9E1C00"/>
            </a:solidFill>
            <a:ln>
              <a:noFill/>
            </a:ln>
          </p:spPr>
          <p:txBody>
            <a:bodyPr anchor="ctr"/>
            <a:p>
              <a:pPr algn="ctr"/>
            </a:p>
          </p:txBody>
        </p:sp>
        <p:sp>
          <p:nvSpPr>
            <p:cNvPr id="1048847" name="i$ḷïde"/>
            <p:cNvSpPr/>
            <p:nvPr/>
          </p:nvSpPr>
          <p:spPr bwMode="auto">
            <a:xfrm>
              <a:off x="9772890" y="980181"/>
              <a:ext cx="250405" cy="470312"/>
            </a:xfrm>
            <a:custGeom>
              <a:avLst/>
              <a:gdLst>
                <a:gd name="T0" fmla="*/ 14 w 75"/>
                <a:gd name="T1" fmla="*/ 0 h 141"/>
                <a:gd name="T2" fmla="*/ 0 w 75"/>
                <a:gd name="T3" fmla="*/ 10 h 141"/>
                <a:gd name="T4" fmla="*/ 4 w 75"/>
                <a:gd name="T5" fmla="*/ 13 h 141"/>
                <a:gd name="T6" fmla="*/ 38 w 75"/>
                <a:gd name="T7" fmla="*/ 59 h 141"/>
                <a:gd name="T8" fmla="*/ 54 w 75"/>
                <a:gd name="T9" fmla="*/ 141 h 141"/>
                <a:gd name="T10" fmla="*/ 64 w 75"/>
                <a:gd name="T11" fmla="*/ 132 h 141"/>
                <a:gd name="T12" fmla="*/ 75 w 75"/>
                <a:gd name="T13" fmla="*/ 106 h 141"/>
                <a:gd name="T14" fmla="*/ 14 w 75"/>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41">
                  <a:moveTo>
                    <a:pt x="14" y="0"/>
                  </a:moveTo>
                  <a:cubicBezTo>
                    <a:pt x="10" y="3"/>
                    <a:pt x="5" y="6"/>
                    <a:pt x="0" y="10"/>
                  </a:cubicBezTo>
                  <a:cubicBezTo>
                    <a:pt x="2" y="11"/>
                    <a:pt x="3" y="12"/>
                    <a:pt x="4" y="13"/>
                  </a:cubicBezTo>
                  <a:cubicBezTo>
                    <a:pt x="20" y="27"/>
                    <a:pt x="30" y="39"/>
                    <a:pt x="38" y="59"/>
                  </a:cubicBezTo>
                  <a:cubicBezTo>
                    <a:pt x="49" y="86"/>
                    <a:pt x="51" y="113"/>
                    <a:pt x="54" y="141"/>
                  </a:cubicBezTo>
                  <a:cubicBezTo>
                    <a:pt x="58" y="139"/>
                    <a:pt x="61" y="136"/>
                    <a:pt x="64" y="132"/>
                  </a:cubicBezTo>
                  <a:cubicBezTo>
                    <a:pt x="70" y="124"/>
                    <a:pt x="73" y="115"/>
                    <a:pt x="75" y="106"/>
                  </a:cubicBezTo>
                  <a:cubicBezTo>
                    <a:pt x="69" y="64"/>
                    <a:pt x="48" y="23"/>
                    <a:pt x="14" y="0"/>
                  </a:cubicBezTo>
                  <a:close/>
                </a:path>
              </a:pathLst>
            </a:custGeom>
            <a:solidFill>
              <a:srgbClr val="9E1C00"/>
            </a:solidFill>
            <a:ln>
              <a:noFill/>
            </a:ln>
          </p:spPr>
          <p:txBody>
            <a:bodyPr anchor="ctr"/>
            <a:p>
              <a:pPr algn="ctr"/>
            </a:p>
          </p:txBody>
        </p:sp>
        <p:sp>
          <p:nvSpPr>
            <p:cNvPr id="1048848" name="ïṣliḑé"/>
            <p:cNvSpPr/>
            <p:nvPr/>
          </p:nvSpPr>
          <p:spPr bwMode="auto">
            <a:xfrm>
              <a:off x="9369995" y="1180827"/>
              <a:ext cx="223117" cy="349925"/>
            </a:xfrm>
            <a:custGeom>
              <a:avLst/>
              <a:gdLst>
                <a:gd name="T0" fmla="*/ 44 w 67"/>
                <a:gd name="T1" fmla="*/ 49 h 105"/>
                <a:gd name="T2" fmla="*/ 22 w 67"/>
                <a:gd name="T3" fmla="*/ 0 h 105"/>
                <a:gd name="T4" fmla="*/ 0 w 67"/>
                <a:gd name="T5" fmla="*/ 3 h 105"/>
                <a:gd name="T6" fmla="*/ 11 w 67"/>
                <a:gd name="T7" fmla="*/ 40 h 105"/>
                <a:gd name="T8" fmla="*/ 32 w 67"/>
                <a:gd name="T9" fmla="*/ 74 h 105"/>
                <a:gd name="T10" fmla="*/ 43 w 67"/>
                <a:gd name="T11" fmla="*/ 105 h 105"/>
                <a:gd name="T12" fmla="*/ 67 w 67"/>
                <a:gd name="T13" fmla="*/ 101 h 105"/>
                <a:gd name="T14" fmla="*/ 44 w 67"/>
                <a:gd name="T15" fmla="*/ 49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105">
                  <a:moveTo>
                    <a:pt x="44" y="49"/>
                  </a:moveTo>
                  <a:cubicBezTo>
                    <a:pt x="33" y="34"/>
                    <a:pt x="28" y="17"/>
                    <a:pt x="22" y="0"/>
                  </a:cubicBezTo>
                  <a:cubicBezTo>
                    <a:pt x="15" y="1"/>
                    <a:pt x="7" y="2"/>
                    <a:pt x="0" y="3"/>
                  </a:cubicBezTo>
                  <a:cubicBezTo>
                    <a:pt x="2" y="16"/>
                    <a:pt x="5" y="30"/>
                    <a:pt x="11" y="40"/>
                  </a:cubicBezTo>
                  <a:cubicBezTo>
                    <a:pt x="17" y="52"/>
                    <a:pt x="25" y="62"/>
                    <a:pt x="32" y="74"/>
                  </a:cubicBezTo>
                  <a:cubicBezTo>
                    <a:pt x="37" y="83"/>
                    <a:pt x="40" y="94"/>
                    <a:pt x="43" y="105"/>
                  </a:cubicBezTo>
                  <a:cubicBezTo>
                    <a:pt x="50" y="103"/>
                    <a:pt x="58" y="102"/>
                    <a:pt x="67" y="101"/>
                  </a:cubicBezTo>
                  <a:cubicBezTo>
                    <a:pt x="61" y="82"/>
                    <a:pt x="56" y="65"/>
                    <a:pt x="44" y="49"/>
                  </a:cubicBezTo>
                  <a:close/>
                </a:path>
              </a:pathLst>
            </a:custGeom>
            <a:solidFill>
              <a:srgbClr val="9E1C00"/>
            </a:solidFill>
            <a:ln>
              <a:noFill/>
            </a:ln>
          </p:spPr>
          <p:txBody>
            <a:bodyPr anchor="ctr"/>
            <a:p>
              <a:pPr algn="ctr"/>
            </a:p>
          </p:txBody>
        </p:sp>
        <p:sp>
          <p:nvSpPr>
            <p:cNvPr id="1048849" name="ïşļíḑè"/>
            <p:cNvSpPr/>
            <p:nvPr/>
          </p:nvSpPr>
          <p:spPr bwMode="auto">
            <a:xfrm>
              <a:off x="9530511" y="1137487"/>
              <a:ext cx="207066" cy="365977"/>
            </a:xfrm>
            <a:custGeom>
              <a:avLst/>
              <a:gdLst>
                <a:gd name="T0" fmla="*/ 62 w 62"/>
                <a:gd name="T1" fmla="*/ 107 h 110"/>
                <a:gd name="T2" fmla="*/ 18 w 62"/>
                <a:gd name="T3" fmla="*/ 0 h 110"/>
                <a:gd name="T4" fmla="*/ 0 w 62"/>
                <a:gd name="T5" fmla="*/ 7 h 110"/>
                <a:gd name="T6" fmla="*/ 14 w 62"/>
                <a:gd name="T7" fmla="*/ 38 h 110"/>
                <a:gd name="T8" fmla="*/ 40 w 62"/>
                <a:gd name="T9" fmla="*/ 110 h 110"/>
                <a:gd name="T10" fmla="*/ 62 w 62"/>
                <a:gd name="T11" fmla="*/ 107 h 110"/>
              </a:gdLst>
              <a:ahLst/>
              <a:cxnLst>
                <a:cxn ang="0">
                  <a:pos x="T0" y="T1"/>
                </a:cxn>
                <a:cxn ang="0">
                  <a:pos x="T2" y="T3"/>
                </a:cxn>
                <a:cxn ang="0">
                  <a:pos x="T4" y="T5"/>
                </a:cxn>
                <a:cxn ang="0">
                  <a:pos x="T6" y="T7"/>
                </a:cxn>
                <a:cxn ang="0">
                  <a:pos x="T8" y="T9"/>
                </a:cxn>
                <a:cxn ang="0">
                  <a:pos x="T10" y="T11"/>
                </a:cxn>
              </a:cxnLst>
              <a:rect l="0" t="0" r="r" b="b"/>
              <a:pathLst>
                <a:path w="62" h="110">
                  <a:moveTo>
                    <a:pt x="62" y="107"/>
                  </a:moveTo>
                  <a:cubicBezTo>
                    <a:pt x="49" y="70"/>
                    <a:pt x="36" y="35"/>
                    <a:pt x="18" y="0"/>
                  </a:cubicBezTo>
                  <a:cubicBezTo>
                    <a:pt x="12" y="3"/>
                    <a:pt x="6" y="5"/>
                    <a:pt x="0" y="7"/>
                  </a:cubicBezTo>
                  <a:cubicBezTo>
                    <a:pt x="4" y="18"/>
                    <a:pt x="10" y="28"/>
                    <a:pt x="14" y="38"/>
                  </a:cubicBezTo>
                  <a:cubicBezTo>
                    <a:pt x="25" y="61"/>
                    <a:pt x="32" y="86"/>
                    <a:pt x="40" y="110"/>
                  </a:cubicBezTo>
                  <a:cubicBezTo>
                    <a:pt x="48" y="109"/>
                    <a:pt x="55" y="108"/>
                    <a:pt x="62" y="107"/>
                  </a:cubicBezTo>
                  <a:close/>
                </a:path>
              </a:pathLst>
            </a:custGeom>
            <a:solidFill>
              <a:srgbClr val="9E1C00"/>
            </a:solidFill>
            <a:ln>
              <a:noFill/>
            </a:ln>
          </p:spPr>
          <p:txBody>
            <a:bodyPr anchor="ctr"/>
            <a:p>
              <a:pPr algn="ctr"/>
            </a:p>
          </p:txBody>
        </p:sp>
        <p:sp>
          <p:nvSpPr>
            <p:cNvPr id="1048850" name="ïṩḻiḋe"/>
            <p:cNvSpPr/>
            <p:nvPr/>
          </p:nvSpPr>
          <p:spPr bwMode="auto">
            <a:xfrm>
              <a:off x="9593112" y="1434442"/>
              <a:ext cx="380423" cy="133228"/>
            </a:xfrm>
            <a:custGeom>
              <a:avLst/>
              <a:gdLst>
                <a:gd name="T0" fmla="*/ 103 w 114"/>
                <a:gd name="T1" fmla="*/ 0 h 40"/>
                <a:gd name="T2" fmla="*/ 0 w 114"/>
                <a:gd name="T3" fmla="*/ 25 h 40"/>
                <a:gd name="T4" fmla="*/ 9 w 114"/>
                <a:gd name="T5" fmla="*/ 40 h 40"/>
                <a:gd name="T6" fmla="*/ 43 w 114"/>
                <a:gd name="T7" fmla="*/ 30 h 40"/>
                <a:gd name="T8" fmla="*/ 114 w 114"/>
                <a:gd name="T9" fmla="*/ 20 h 40"/>
                <a:gd name="T10" fmla="*/ 103 w 114"/>
                <a:gd name="T11" fmla="*/ 0 h 40"/>
              </a:gdLst>
              <a:ahLst/>
              <a:cxnLst>
                <a:cxn ang="0">
                  <a:pos x="T0" y="T1"/>
                </a:cxn>
                <a:cxn ang="0">
                  <a:pos x="T2" y="T3"/>
                </a:cxn>
                <a:cxn ang="0">
                  <a:pos x="T4" y="T5"/>
                </a:cxn>
                <a:cxn ang="0">
                  <a:pos x="T6" y="T7"/>
                </a:cxn>
                <a:cxn ang="0">
                  <a:pos x="T8" y="T9"/>
                </a:cxn>
                <a:cxn ang="0">
                  <a:pos x="T10" y="T11"/>
                </a:cxn>
              </a:cxnLst>
              <a:rect l="0" t="0" r="r" b="b"/>
              <a:pathLst>
                <a:path w="114" h="40">
                  <a:moveTo>
                    <a:pt x="103" y="0"/>
                  </a:moveTo>
                  <a:cubicBezTo>
                    <a:pt x="71" y="5"/>
                    <a:pt x="28" y="8"/>
                    <a:pt x="0" y="25"/>
                  </a:cubicBezTo>
                  <a:cubicBezTo>
                    <a:pt x="3" y="29"/>
                    <a:pt x="6" y="34"/>
                    <a:pt x="9" y="40"/>
                  </a:cubicBezTo>
                  <a:cubicBezTo>
                    <a:pt x="20" y="36"/>
                    <a:pt x="32" y="32"/>
                    <a:pt x="43" y="30"/>
                  </a:cubicBezTo>
                  <a:cubicBezTo>
                    <a:pt x="66" y="24"/>
                    <a:pt x="90" y="22"/>
                    <a:pt x="114" y="20"/>
                  </a:cubicBezTo>
                  <a:cubicBezTo>
                    <a:pt x="111" y="12"/>
                    <a:pt x="107" y="6"/>
                    <a:pt x="103" y="0"/>
                  </a:cubicBezTo>
                  <a:close/>
                </a:path>
              </a:pathLst>
            </a:custGeom>
            <a:solidFill>
              <a:srgbClr val="9E1C00"/>
            </a:solidFill>
            <a:ln>
              <a:noFill/>
            </a:ln>
          </p:spPr>
          <p:txBody>
            <a:bodyPr anchor="ctr"/>
            <a:p>
              <a:pPr algn="ctr"/>
            </a:p>
          </p:txBody>
        </p:sp>
        <p:sp>
          <p:nvSpPr>
            <p:cNvPr id="1048851" name="ïŝḻïḍê"/>
            <p:cNvSpPr/>
            <p:nvPr/>
          </p:nvSpPr>
          <p:spPr bwMode="auto">
            <a:xfrm>
              <a:off x="9670160" y="1580512"/>
              <a:ext cx="333873" cy="123597"/>
            </a:xfrm>
            <a:custGeom>
              <a:avLst/>
              <a:gdLst>
                <a:gd name="T0" fmla="*/ 43 w 100"/>
                <a:gd name="T1" fmla="*/ 31 h 37"/>
                <a:gd name="T2" fmla="*/ 100 w 100"/>
                <a:gd name="T3" fmla="*/ 27 h 37"/>
                <a:gd name="T4" fmla="*/ 99 w 100"/>
                <a:gd name="T5" fmla="*/ 17 h 37"/>
                <a:gd name="T6" fmla="*/ 97 w 100"/>
                <a:gd name="T7" fmla="*/ 0 h 37"/>
                <a:gd name="T8" fmla="*/ 0 w 100"/>
                <a:gd name="T9" fmla="*/ 20 h 37"/>
                <a:gd name="T10" fmla="*/ 8 w 100"/>
                <a:gd name="T11" fmla="*/ 37 h 37"/>
                <a:gd name="T12" fmla="*/ 43 w 100"/>
                <a:gd name="T13" fmla="*/ 31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43" y="31"/>
                  </a:moveTo>
                  <a:cubicBezTo>
                    <a:pt x="62" y="29"/>
                    <a:pt x="81" y="28"/>
                    <a:pt x="100" y="27"/>
                  </a:cubicBezTo>
                  <a:cubicBezTo>
                    <a:pt x="99" y="23"/>
                    <a:pt x="99" y="20"/>
                    <a:pt x="99" y="17"/>
                  </a:cubicBezTo>
                  <a:cubicBezTo>
                    <a:pt x="99" y="11"/>
                    <a:pt x="98" y="5"/>
                    <a:pt x="97" y="0"/>
                  </a:cubicBezTo>
                  <a:cubicBezTo>
                    <a:pt x="67" y="5"/>
                    <a:pt x="29" y="7"/>
                    <a:pt x="0" y="20"/>
                  </a:cubicBezTo>
                  <a:cubicBezTo>
                    <a:pt x="3" y="26"/>
                    <a:pt x="6" y="31"/>
                    <a:pt x="8" y="37"/>
                  </a:cubicBezTo>
                  <a:cubicBezTo>
                    <a:pt x="20" y="35"/>
                    <a:pt x="32" y="32"/>
                    <a:pt x="43" y="31"/>
                  </a:cubicBezTo>
                  <a:close/>
                </a:path>
              </a:pathLst>
            </a:custGeom>
            <a:solidFill>
              <a:srgbClr val="9E1C00"/>
            </a:solidFill>
            <a:ln>
              <a:noFill/>
            </a:ln>
          </p:spPr>
          <p:txBody>
            <a:bodyPr anchor="ctr"/>
            <a:p>
              <a:pPr algn="ctr"/>
            </a:p>
          </p:txBody>
        </p:sp>
        <p:sp>
          <p:nvSpPr>
            <p:cNvPr id="1048852" name="íṧlîdê"/>
            <p:cNvSpPr/>
            <p:nvPr/>
          </p:nvSpPr>
          <p:spPr bwMode="auto">
            <a:xfrm>
              <a:off x="9716709" y="2026746"/>
              <a:ext cx="309796" cy="113966"/>
            </a:xfrm>
            <a:custGeom>
              <a:avLst/>
              <a:gdLst>
                <a:gd name="T0" fmla="*/ 92 w 93"/>
                <a:gd name="T1" fmla="*/ 27 h 34"/>
                <a:gd name="T2" fmla="*/ 93 w 93"/>
                <a:gd name="T3" fmla="*/ 1 h 34"/>
                <a:gd name="T4" fmla="*/ 42 w 93"/>
                <a:gd name="T5" fmla="*/ 4 h 34"/>
                <a:gd name="T6" fmla="*/ 0 w 93"/>
                <a:gd name="T7" fmla="*/ 16 h 34"/>
                <a:gd name="T8" fmla="*/ 0 w 93"/>
                <a:gd name="T9" fmla="*/ 34 h 34"/>
                <a:gd name="T10" fmla="*/ 45 w 93"/>
                <a:gd name="T11" fmla="*/ 25 h 34"/>
                <a:gd name="T12" fmla="*/ 92 w 93"/>
                <a:gd name="T13" fmla="*/ 27 h 34"/>
              </a:gdLst>
              <a:ahLst/>
              <a:cxnLst>
                <a:cxn ang="0">
                  <a:pos x="T0" y="T1"/>
                </a:cxn>
                <a:cxn ang="0">
                  <a:pos x="T2" y="T3"/>
                </a:cxn>
                <a:cxn ang="0">
                  <a:pos x="T4" y="T5"/>
                </a:cxn>
                <a:cxn ang="0">
                  <a:pos x="T6" y="T7"/>
                </a:cxn>
                <a:cxn ang="0">
                  <a:pos x="T8" y="T9"/>
                </a:cxn>
                <a:cxn ang="0">
                  <a:pos x="T10" y="T11"/>
                </a:cxn>
                <a:cxn ang="0">
                  <a:pos x="T12" y="T13"/>
                </a:cxn>
              </a:cxnLst>
              <a:rect l="0" t="0" r="r" b="b"/>
              <a:pathLst>
                <a:path w="93" h="34">
                  <a:moveTo>
                    <a:pt x="92" y="27"/>
                  </a:moveTo>
                  <a:cubicBezTo>
                    <a:pt x="93" y="20"/>
                    <a:pt x="93" y="12"/>
                    <a:pt x="93" y="1"/>
                  </a:cubicBezTo>
                  <a:cubicBezTo>
                    <a:pt x="76" y="0"/>
                    <a:pt x="57" y="2"/>
                    <a:pt x="42" y="4"/>
                  </a:cubicBezTo>
                  <a:cubicBezTo>
                    <a:pt x="29" y="7"/>
                    <a:pt x="13" y="10"/>
                    <a:pt x="0" y="16"/>
                  </a:cubicBezTo>
                  <a:cubicBezTo>
                    <a:pt x="0" y="23"/>
                    <a:pt x="0" y="29"/>
                    <a:pt x="0" y="34"/>
                  </a:cubicBezTo>
                  <a:cubicBezTo>
                    <a:pt x="15" y="33"/>
                    <a:pt x="31" y="26"/>
                    <a:pt x="45" y="25"/>
                  </a:cubicBezTo>
                  <a:cubicBezTo>
                    <a:pt x="60" y="23"/>
                    <a:pt x="76" y="28"/>
                    <a:pt x="92" y="27"/>
                  </a:cubicBezTo>
                  <a:close/>
                </a:path>
              </a:pathLst>
            </a:custGeom>
            <a:solidFill>
              <a:srgbClr val="9E1C00"/>
            </a:solidFill>
            <a:ln>
              <a:noFill/>
            </a:ln>
          </p:spPr>
          <p:txBody>
            <a:bodyPr anchor="ctr"/>
            <a:p>
              <a:pPr algn="ctr"/>
            </a:p>
          </p:txBody>
        </p:sp>
        <p:sp>
          <p:nvSpPr>
            <p:cNvPr id="1048853" name="îśliďé"/>
            <p:cNvSpPr/>
            <p:nvPr/>
          </p:nvSpPr>
          <p:spPr bwMode="auto">
            <a:xfrm>
              <a:off x="9716709" y="1741028"/>
              <a:ext cx="296955" cy="89889"/>
            </a:xfrm>
            <a:custGeom>
              <a:avLst/>
              <a:gdLst>
                <a:gd name="T0" fmla="*/ 37 w 89"/>
                <a:gd name="T1" fmla="*/ 25 h 27"/>
                <a:gd name="T2" fmla="*/ 89 w 89"/>
                <a:gd name="T3" fmla="*/ 26 h 27"/>
                <a:gd name="T4" fmla="*/ 87 w 89"/>
                <a:gd name="T5" fmla="*/ 0 h 27"/>
                <a:gd name="T6" fmla="*/ 0 w 89"/>
                <a:gd name="T7" fmla="*/ 7 h 27"/>
                <a:gd name="T8" fmla="*/ 1 w 89"/>
                <a:gd name="T9" fmla="*/ 15 h 27"/>
                <a:gd name="T10" fmla="*/ 2 w 89"/>
                <a:gd name="T11" fmla="*/ 26 h 27"/>
                <a:gd name="T12" fmla="*/ 37 w 89"/>
                <a:gd name="T13" fmla="*/ 25 h 27"/>
              </a:gdLst>
              <a:ahLst/>
              <a:cxnLst>
                <a:cxn ang="0">
                  <a:pos x="T0" y="T1"/>
                </a:cxn>
                <a:cxn ang="0">
                  <a:pos x="T2" y="T3"/>
                </a:cxn>
                <a:cxn ang="0">
                  <a:pos x="T4" y="T5"/>
                </a:cxn>
                <a:cxn ang="0">
                  <a:pos x="T6" y="T7"/>
                </a:cxn>
                <a:cxn ang="0">
                  <a:pos x="T8" y="T9"/>
                </a:cxn>
                <a:cxn ang="0">
                  <a:pos x="T10" y="T11"/>
                </a:cxn>
                <a:cxn ang="0">
                  <a:pos x="T12" y="T13"/>
                </a:cxn>
              </a:cxnLst>
              <a:rect l="0" t="0" r="r" b="b"/>
              <a:pathLst>
                <a:path w="89" h="27">
                  <a:moveTo>
                    <a:pt x="37" y="25"/>
                  </a:moveTo>
                  <a:cubicBezTo>
                    <a:pt x="55" y="26"/>
                    <a:pt x="72" y="27"/>
                    <a:pt x="89" y="26"/>
                  </a:cubicBezTo>
                  <a:cubicBezTo>
                    <a:pt x="88" y="18"/>
                    <a:pt x="88" y="10"/>
                    <a:pt x="87" y="0"/>
                  </a:cubicBezTo>
                  <a:cubicBezTo>
                    <a:pt x="60" y="3"/>
                    <a:pt x="27" y="1"/>
                    <a:pt x="0" y="7"/>
                  </a:cubicBezTo>
                  <a:cubicBezTo>
                    <a:pt x="0" y="10"/>
                    <a:pt x="1" y="12"/>
                    <a:pt x="1" y="15"/>
                  </a:cubicBezTo>
                  <a:cubicBezTo>
                    <a:pt x="2" y="19"/>
                    <a:pt x="2" y="22"/>
                    <a:pt x="2" y="26"/>
                  </a:cubicBezTo>
                  <a:cubicBezTo>
                    <a:pt x="14" y="25"/>
                    <a:pt x="26" y="24"/>
                    <a:pt x="37" y="25"/>
                  </a:cubicBezTo>
                  <a:close/>
                </a:path>
              </a:pathLst>
            </a:custGeom>
            <a:solidFill>
              <a:srgbClr val="9E1C00"/>
            </a:solidFill>
            <a:ln>
              <a:noFill/>
            </a:ln>
          </p:spPr>
          <p:txBody>
            <a:bodyPr anchor="ctr"/>
            <a:p>
              <a:pPr algn="ctr"/>
            </a:p>
          </p:txBody>
        </p:sp>
        <p:sp>
          <p:nvSpPr>
            <p:cNvPr id="1048854" name="ïśḻiḓé"/>
            <p:cNvSpPr/>
            <p:nvPr/>
          </p:nvSpPr>
          <p:spPr bwMode="auto">
            <a:xfrm>
              <a:off x="9723130" y="1880677"/>
              <a:ext cx="300165" cy="99520"/>
            </a:xfrm>
            <a:custGeom>
              <a:avLst/>
              <a:gdLst>
                <a:gd name="T0" fmla="*/ 42 w 90"/>
                <a:gd name="T1" fmla="*/ 25 h 30"/>
                <a:gd name="T2" fmla="*/ 90 w 90"/>
                <a:gd name="T3" fmla="*/ 29 h 30"/>
                <a:gd name="T4" fmla="*/ 88 w 90"/>
                <a:gd name="T5" fmla="*/ 1 h 30"/>
                <a:gd name="T6" fmla="*/ 1 w 90"/>
                <a:gd name="T7" fmla="*/ 7 h 30"/>
                <a:gd name="T8" fmla="*/ 0 w 90"/>
                <a:gd name="T9" fmla="*/ 27 h 30"/>
                <a:gd name="T10" fmla="*/ 42 w 90"/>
                <a:gd name="T11" fmla="*/ 25 h 30"/>
              </a:gdLst>
              <a:ahLst/>
              <a:cxnLst>
                <a:cxn ang="0">
                  <a:pos x="T0" y="T1"/>
                </a:cxn>
                <a:cxn ang="0">
                  <a:pos x="T2" y="T3"/>
                </a:cxn>
                <a:cxn ang="0">
                  <a:pos x="T4" y="T5"/>
                </a:cxn>
                <a:cxn ang="0">
                  <a:pos x="T6" y="T7"/>
                </a:cxn>
                <a:cxn ang="0">
                  <a:pos x="T8" y="T9"/>
                </a:cxn>
                <a:cxn ang="0">
                  <a:pos x="T10" y="T11"/>
                </a:cxn>
              </a:cxnLst>
              <a:rect l="0" t="0" r="r" b="b"/>
              <a:pathLst>
                <a:path w="90" h="30">
                  <a:moveTo>
                    <a:pt x="42" y="25"/>
                  </a:moveTo>
                  <a:cubicBezTo>
                    <a:pt x="59" y="25"/>
                    <a:pt x="74" y="30"/>
                    <a:pt x="90" y="29"/>
                  </a:cubicBezTo>
                  <a:cubicBezTo>
                    <a:pt x="90" y="21"/>
                    <a:pt x="89" y="12"/>
                    <a:pt x="88" y="1"/>
                  </a:cubicBezTo>
                  <a:cubicBezTo>
                    <a:pt x="61" y="6"/>
                    <a:pt x="29" y="0"/>
                    <a:pt x="1" y="7"/>
                  </a:cubicBezTo>
                  <a:cubicBezTo>
                    <a:pt x="1" y="14"/>
                    <a:pt x="0" y="21"/>
                    <a:pt x="0" y="27"/>
                  </a:cubicBezTo>
                  <a:cubicBezTo>
                    <a:pt x="14" y="26"/>
                    <a:pt x="28" y="24"/>
                    <a:pt x="42" y="25"/>
                  </a:cubicBezTo>
                  <a:close/>
                </a:path>
              </a:pathLst>
            </a:custGeom>
            <a:solidFill>
              <a:srgbClr val="9E1C00"/>
            </a:solidFill>
            <a:ln>
              <a:noFill/>
            </a:ln>
          </p:spPr>
          <p:txBody>
            <a:bodyPr anchor="ctr"/>
            <a:p>
              <a:pPr algn="ctr"/>
            </a:p>
          </p:txBody>
        </p:sp>
        <p:sp>
          <p:nvSpPr>
            <p:cNvPr id="1048855" name="ïšľiďè"/>
            <p:cNvSpPr/>
            <p:nvPr/>
          </p:nvSpPr>
          <p:spPr bwMode="auto">
            <a:xfrm>
              <a:off x="9729551" y="2166395"/>
              <a:ext cx="290534" cy="144464"/>
            </a:xfrm>
            <a:custGeom>
              <a:avLst/>
              <a:gdLst>
                <a:gd name="T0" fmla="*/ 9 w 87"/>
                <a:gd name="T1" fmla="*/ 40 h 43"/>
                <a:gd name="T2" fmla="*/ 6 w 87"/>
                <a:gd name="T3" fmla="*/ 41 h 43"/>
                <a:gd name="T4" fmla="*/ 4 w 87"/>
                <a:gd name="T5" fmla="*/ 13 h 43"/>
                <a:gd name="T6" fmla="*/ 8 w 87"/>
                <a:gd name="T7" fmla="*/ 13 h 43"/>
                <a:gd name="T8" fmla="*/ 7 w 87"/>
                <a:gd name="T9" fmla="*/ 27 h 43"/>
                <a:gd name="T10" fmla="*/ 9 w 87"/>
                <a:gd name="T11" fmla="*/ 40 h 43"/>
                <a:gd name="T12" fmla="*/ 18 w 87"/>
                <a:gd name="T13" fmla="*/ 25 h 43"/>
                <a:gd name="T14" fmla="*/ 15 w 87"/>
                <a:gd name="T15" fmla="*/ 13 h 43"/>
                <a:gd name="T16" fmla="*/ 13 w 87"/>
                <a:gd name="T17" fmla="*/ 13 h 43"/>
                <a:gd name="T18" fmla="*/ 12 w 87"/>
                <a:gd name="T19" fmla="*/ 25 h 43"/>
                <a:gd name="T20" fmla="*/ 16 w 87"/>
                <a:gd name="T21" fmla="*/ 36 h 43"/>
                <a:gd name="T22" fmla="*/ 19 w 87"/>
                <a:gd name="T23" fmla="*/ 36 h 43"/>
                <a:gd name="T24" fmla="*/ 18 w 87"/>
                <a:gd name="T25" fmla="*/ 25 h 43"/>
                <a:gd name="T26" fmla="*/ 29 w 87"/>
                <a:gd name="T27" fmla="*/ 27 h 43"/>
                <a:gd name="T28" fmla="*/ 25 w 87"/>
                <a:gd name="T29" fmla="*/ 11 h 43"/>
                <a:gd name="T30" fmla="*/ 23 w 87"/>
                <a:gd name="T31" fmla="*/ 11 h 43"/>
                <a:gd name="T32" fmla="*/ 22 w 87"/>
                <a:gd name="T33" fmla="*/ 25 h 43"/>
                <a:gd name="T34" fmla="*/ 26 w 87"/>
                <a:gd name="T35" fmla="*/ 34 h 43"/>
                <a:gd name="T36" fmla="*/ 29 w 87"/>
                <a:gd name="T37" fmla="*/ 27 h 43"/>
                <a:gd name="T38" fmla="*/ 41 w 87"/>
                <a:gd name="T39" fmla="*/ 23 h 43"/>
                <a:gd name="T40" fmla="*/ 36 w 87"/>
                <a:gd name="T41" fmla="*/ 7 h 43"/>
                <a:gd name="T42" fmla="*/ 33 w 87"/>
                <a:gd name="T43" fmla="*/ 7 h 43"/>
                <a:gd name="T44" fmla="*/ 32 w 87"/>
                <a:gd name="T45" fmla="*/ 22 h 43"/>
                <a:gd name="T46" fmla="*/ 37 w 87"/>
                <a:gd name="T47" fmla="*/ 35 h 43"/>
                <a:gd name="T48" fmla="*/ 41 w 87"/>
                <a:gd name="T49" fmla="*/ 23 h 43"/>
                <a:gd name="T50" fmla="*/ 51 w 87"/>
                <a:gd name="T51" fmla="*/ 19 h 43"/>
                <a:gd name="T52" fmla="*/ 48 w 87"/>
                <a:gd name="T53" fmla="*/ 8 h 43"/>
                <a:gd name="T54" fmla="*/ 45 w 87"/>
                <a:gd name="T55" fmla="*/ 9 h 43"/>
                <a:gd name="T56" fmla="*/ 47 w 87"/>
                <a:gd name="T57" fmla="*/ 21 h 43"/>
                <a:gd name="T58" fmla="*/ 48 w 87"/>
                <a:gd name="T59" fmla="*/ 32 h 43"/>
                <a:gd name="T60" fmla="*/ 51 w 87"/>
                <a:gd name="T61" fmla="*/ 32 h 43"/>
                <a:gd name="T62" fmla="*/ 51 w 87"/>
                <a:gd name="T63" fmla="*/ 19 h 43"/>
                <a:gd name="T64" fmla="*/ 62 w 87"/>
                <a:gd name="T65" fmla="*/ 8 h 43"/>
                <a:gd name="T66" fmla="*/ 57 w 87"/>
                <a:gd name="T67" fmla="*/ 9 h 43"/>
                <a:gd name="T68" fmla="*/ 57 w 87"/>
                <a:gd name="T69" fmla="*/ 28 h 43"/>
                <a:gd name="T70" fmla="*/ 64 w 87"/>
                <a:gd name="T71" fmla="*/ 28 h 43"/>
                <a:gd name="T72" fmla="*/ 62 w 87"/>
                <a:gd name="T73" fmla="*/ 8 h 43"/>
                <a:gd name="T74" fmla="*/ 78 w 87"/>
                <a:gd name="T75" fmla="*/ 17 h 43"/>
                <a:gd name="T76" fmla="*/ 74 w 87"/>
                <a:gd name="T77" fmla="*/ 6 h 43"/>
                <a:gd name="T78" fmla="*/ 71 w 87"/>
                <a:gd name="T79" fmla="*/ 8 h 43"/>
                <a:gd name="T80" fmla="*/ 71 w 87"/>
                <a:gd name="T81" fmla="*/ 18 h 43"/>
                <a:gd name="T82" fmla="*/ 74 w 87"/>
                <a:gd name="T83" fmla="*/ 28 h 43"/>
                <a:gd name="T84" fmla="*/ 76 w 87"/>
                <a:gd name="T85" fmla="*/ 28 h 43"/>
                <a:gd name="T86" fmla="*/ 78 w 87"/>
                <a:gd name="T87" fmla="*/ 17 h 43"/>
                <a:gd name="T88" fmla="*/ 86 w 87"/>
                <a:gd name="T89" fmla="*/ 16 h 43"/>
                <a:gd name="T90" fmla="*/ 84 w 87"/>
                <a:gd name="T91" fmla="*/ 3 h 43"/>
                <a:gd name="T92" fmla="*/ 80 w 87"/>
                <a:gd name="T93" fmla="*/ 4 h 43"/>
                <a:gd name="T94" fmla="*/ 80 w 87"/>
                <a:gd name="T95" fmla="*/ 16 h 43"/>
                <a:gd name="T96" fmla="*/ 82 w 87"/>
                <a:gd name="T97" fmla="*/ 25 h 43"/>
                <a:gd name="T98" fmla="*/ 84 w 87"/>
                <a:gd name="T99" fmla="*/ 25 h 43"/>
                <a:gd name="T100" fmla="*/ 86 w 87"/>
                <a:gd name="T101"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 h="43">
                  <a:moveTo>
                    <a:pt x="9" y="40"/>
                  </a:moveTo>
                  <a:cubicBezTo>
                    <a:pt x="10" y="42"/>
                    <a:pt x="7" y="43"/>
                    <a:pt x="6" y="41"/>
                  </a:cubicBezTo>
                  <a:cubicBezTo>
                    <a:pt x="0" y="34"/>
                    <a:pt x="2" y="21"/>
                    <a:pt x="4" y="13"/>
                  </a:cubicBezTo>
                  <a:cubicBezTo>
                    <a:pt x="5" y="11"/>
                    <a:pt x="8" y="11"/>
                    <a:pt x="8" y="13"/>
                  </a:cubicBezTo>
                  <a:cubicBezTo>
                    <a:pt x="8" y="18"/>
                    <a:pt x="7" y="22"/>
                    <a:pt x="7" y="27"/>
                  </a:cubicBezTo>
                  <a:cubicBezTo>
                    <a:pt x="8" y="31"/>
                    <a:pt x="9" y="36"/>
                    <a:pt x="9" y="40"/>
                  </a:cubicBezTo>
                  <a:close/>
                  <a:moveTo>
                    <a:pt x="18" y="25"/>
                  </a:moveTo>
                  <a:cubicBezTo>
                    <a:pt x="17" y="20"/>
                    <a:pt x="18" y="16"/>
                    <a:pt x="15" y="13"/>
                  </a:cubicBezTo>
                  <a:cubicBezTo>
                    <a:pt x="15" y="12"/>
                    <a:pt x="14" y="12"/>
                    <a:pt x="13" y="13"/>
                  </a:cubicBezTo>
                  <a:cubicBezTo>
                    <a:pt x="11" y="17"/>
                    <a:pt x="11" y="21"/>
                    <a:pt x="12" y="25"/>
                  </a:cubicBezTo>
                  <a:cubicBezTo>
                    <a:pt x="13" y="29"/>
                    <a:pt x="13" y="34"/>
                    <a:pt x="16" y="36"/>
                  </a:cubicBezTo>
                  <a:cubicBezTo>
                    <a:pt x="17" y="37"/>
                    <a:pt x="19" y="37"/>
                    <a:pt x="19" y="36"/>
                  </a:cubicBezTo>
                  <a:cubicBezTo>
                    <a:pt x="21" y="32"/>
                    <a:pt x="19" y="28"/>
                    <a:pt x="18" y="25"/>
                  </a:cubicBezTo>
                  <a:close/>
                  <a:moveTo>
                    <a:pt x="29" y="27"/>
                  </a:moveTo>
                  <a:cubicBezTo>
                    <a:pt x="27" y="22"/>
                    <a:pt x="27" y="16"/>
                    <a:pt x="25" y="11"/>
                  </a:cubicBezTo>
                  <a:cubicBezTo>
                    <a:pt x="24" y="10"/>
                    <a:pt x="23" y="10"/>
                    <a:pt x="23" y="11"/>
                  </a:cubicBezTo>
                  <a:cubicBezTo>
                    <a:pt x="21" y="16"/>
                    <a:pt x="21" y="20"/>
                    <a:pt x="22" y="25"/>
                  </a:cubicBezTo>
                  <a:cubicBezTo>
                    <a:pt x="22" y="28"/>
                    <a:pt x="22" y="34"/>
                    <a:pt x="26" y="34"/>
                  </a:cubicBezTo>
                  <a:cubicBezTo>
                    <a:pt x="30" y="34"/>
                    <a:pt x="29" y="29"/>
                    <a:pt x="29" y="27"/>
                  </a:cubicBezTo>
                  <a:close/>
                  <a:moveTo>
                    <a:pt x="41" y="23"/>
                  </a:moveTo>
                  <a:cubicBezTo>
                    <a:pt x="40" y="18"/>
                    <a:pt x="39" y="11"/>
                    <a:pt x="36" y="7"/>
                  </a:cubicBezTo>
                  <a:cubicBezTo>
                    <a:pt x="35" y="6"/>
                    <a:pt x="34" y="6"/>
                    <a:pt x="33" y="7"/>
                  </a:cubicBezTo>
                  <a:cubicBezTo>
                    <a:pt x="29" y="11"/>
                    <a:pt x="31" y="17"/>
                    <a:pt x="32" y="22"/>
                  </a:cubicBezTo>
                  <a:cubicBezTo>
                    <a:pt x="33" y="25"/>
                    <a:pt x="32" y="35"/>
                    <a:pt x="37" y="35"/>
                  </a:cubicBezTo>
                  <a:cubicBezTo>
                    <a:pt x="43" y="35"/>
                    <a:pt x="42" y="26"/>
                    <a:pt x="41" y="23"/>
                  </a:cubicBezTo>
                  <a:close/>
                  <a:moveTo>
                    <a:pt x="51" y="19"/>
                  </a:moveTo>
                  <a:cubicBezTo>
                    <a:pt x="51" y="15"/>
                    <a:pt x="50" y="11"/>
                    <a:pt x="48" y="8"/>
                  </a:cubicBezTo>
                  <a:cubicBezTo>
                    <a:pt x="47" y="7"/>
                    <a:pt x="45" y="8"/>
                    <a:pt x="45" y="9"/>
                  </a:cubicBezTo>
                  <a:cubicBezTo>
                    <a:pt x="45" y="13"/>
                    <a:pt x="46" y="17"/>
                    <a:pt x="47" y="21"/>
                  </a:cubicBezTo>
                  <a:cubicBezTo>
                    <a:pt x="47" y="24"/>
                    <a:pt x="47" y="28"/>
                    <a:pt x="48" y="32"/>
                  </a:cubicBezTo>
                  <a:cubicBezTo>
                    <a:pt x="48" y="33"/>
                    <a:pt x="50" y="33"/>
                    <a:pt x="51" y="32"/>
                  </a:cubicBezTo>
                  <a:cubicBezTo>
                    <a:pt x="52" y="28"/>
                    <a:pt x="51" y="23"/>
                    <a:pt x="51" y="19"/>
                  </a:cubicBezTo>
                  <a:close/>
                  <a:moveTo>
                    <a:pt x="62" y="8"/>
                  </a:moveTo>
                  <a:cubicBezTo>
                    <a:pt x="61" y="6"/>
                    <a:pt x="57" y="6"/>
                    <a:pt x="57" y="9"/>
                  </a:cubicBezTo>
                  <a:cubicBezTo>
                    <a:pt x="56" y="15"/>
                    <a:pt x="57" y="22"/>
                    <a:pt x="57" y="28"/>
                  </a:cubicBezTo>
                  <a:cubicBezTo>
                    <a:pt x="57" y="33"/>
                    <a:pt x="64" y="33"/>
                    <a:pt x="64" y="28"/>
                  </a:cubicBezTo>
                  <a:cubicBezTo>
                    <a:pt x="64" y="21"/>
                    <a:pt x="63" y="15"/>
                    <a:pt x="62" y="8"/>
                  </a:cubicBezTo>
                  <a:close/>
                  <a:moveTo>
                    <a:pt x="78" y="17"/>
                  </a:moveTo>
                  <a:cubicBezTo>
                    <a:pt x="78" y="13"/>
                    <a:pt x="76" y="9"/>
                    <a:pt x="74" y="6"/>
                  </a:cubicBezTo>
                  <a:cubicBezTo>
                    <a:pt x="73" y="5"/>
                    <a:pt x="70" y="6"/>
                    <a:pt x="71" y="8"/>
                  </a:cubicBezTo>
                  <a:cubicBezTo>
                    <a:pt x="71" y="11"/>
                    <a:pt x="71" y="15"/>
                    <a:pt x="71" y="18"/>
                  </a:cubicBezTo>
                  <a:cubicBezTo>
                    <a:pt x="72" y="21"/>
                    <a:pt x="71" y="25"/>
                    <a:pt x="74" y="28"/>
                  </a:cubicBezTo>
                  <a:cubicBezTo>
                    <a:pt x="74" y="28"/>
                    <a:pt x="75" y="28"/>
                    <a:pt x="76" y="28"/>
                  </a:cubicBezTo>
                  <a:cubicBezTo>
                    <a:pt x="79" y="25"/>
                    <a:pt x="78" y="20"/>
                    <a:pt x="78" y="17"/>
                  </a:cubicBezTo>
                  <a:close/>
                  <a:moveTo>
                    <a:pt x="86" y="16"/>
                  </a:moveTo>
                  <a:cubicBezTo>
                    <a:pt x="86" y="11"/>
                    <a:pt x="85" y="7"/>
                    <a:pt x="84" y="3"/>
                  </a:cubicBezTo>
                  <a:cubicBezTo>
                    <a:pt x="83" y="0"/>
                    <a:pt x="80" y="1"/>
                    <a:pt x="80" y="4"/>
                  </a:cubicBezTo>
                  <a:cubicBezTo>
                    <a:pt x="81" y="8"/>
                    <a:pt x="80" y="12"/>
                    <a:pt x="80" y="16"/>
                  </a:cubicBezTo>
                  <a:cubicBezTo>
                    <a:pt x="80" y="19"/>
                    <a:pt x="79" y="23"/>
                    <a:pt x="82" y="25"/>
                  </a:cubicBezTo>
                  <a:cubicBezTo>
                    <a:pt x="83" y="26"/>
                    <a:pt x="84" y="26"/>
                    <a:pt x="84" y="25"/>
                  </a:cubicBezTo>
                  <a:cubicBezTo>
                    <a:pt x="87" y="23"/>
                    <a:pt x="86" y="19"/>
                    <a:pt x="86" y="16"/>
                  </a:cubicBezTo>
                  <a:close/>
                </a:path>
              </a:pathLst>
            </a:custGeom>
            <a:solidFill>
              <a:srgbClr val="9E1C00"/>
            </a:solidFill>
            <a:ln>
              <a:noFill/>
            </a:ln>
          </p:spPr>
          <p:txBody>
            <a:bodyPr anchor="ctr"/>
            <a:p>
              <a:pPr algn="ctr"/>
            </a:p>
          </p:txBody>
        </p:sp>
        <p:sp>
          <p:nvSpPr>
            <p:cNvPr id="1048856" name="ïSḻîďè"/>
            <p:cNvSpPr/>
            <p:nvPr/>
          </p:nvSpPr>
          <p:spPr bwMode="auto">
            <a:xfrm>
              <a:off x="9185401" y="946473"/>
              <a:ext cx="471917" cy="417342"/>
            </a:xfrm>
            <a:custGeom>
              <a:avLst/>
              <a:gdLst>
                <a:gd name="T0" fmla="*/ 136 w 141"/>
                <a:gd name="T1" fmla="*/ 103 h 125"/>
                <a:gd name="T2" fmla="*/ 40 w 141"/>
                <a:gd name="T3" fmla="*/ 12 h 125"/>
                <a:gd name="T4" fmla="*/ 34 w 141"/>
                <a:gd name="T5" fmla="*/ 9 h 125"/>
                <a:gd name="T6" fmla="*/ 16 w 141"/>
                <a:gd name="T7" fmla="*/ 2 h 125"/>
                <a:gd name="T8" fmla="*/ 9 w 141"/>
                <a:gd name="T9" fmla="*/ 0 h 125"/>
                <a:gd name="T10" fmla="*/ 3 w 141"/>
                <a:gd name="T11" fmla="*/ 0 h 125"/>
                <a:gd name="T12" fmla="*/ 0 w 141"/>
                <a:gd name="T13" fmla="*/ 0 h 125"/>
                <a:gd name="T14" fmla="*/ 4 w 141"/>
                <a:gd name="T15" fmla="*/ 11 h 125"/>
                <a:gd name="T16" fmla="*/ 119 w 141"/>
                <a:gd name="T17" fmla="*/ 120 h 125"/>
                <a:gd name="T18" fmla="*/ 136 w 141"/>
                <a:gd name="T19" fmla="*/ 120 h 125"/>
                <a:gd name="T20" fmla="*/ 136 w 141"/>
                <a:gd name="T21" fmla="*/ 10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5">
                  <a:moveTo>
                    <a:pt x="136" y="103"/>
                  </a:moveTo>
                  <a:cubicBezTo>
                    <a:pt x="40" y="12"/>
                    <a:pt x="40" y="12"/>
                    <a:pt x="40" y="12"/>
                  </a:cubicBezTo>
                  <a:cubicBezTo>
                    <a:pt x="38" y="11"/>
                    <a:pt x="36" y="10"/>
                    <a:pt x="34" y="9"/>
                  </a:cubicBezTo>
                  <a:cubicBezTo>
                    <a:pt x="28" y="7"/>
                    <a:pt x="22" y="4"/>
                    <a:pt x="16" y="2"/>
                  </a:cubicBezTo>
                  <a:cubicBezTo>
                    <a:pt x="14" y="1"/>
                    <a:pt x="11" y="1"/>
                    <a:pt x="9" y="0"/>
                  </a:cubicBezTo>
                  <a:cubicBezTo>
                    <a:pt x="7" y="0"/>
                    <a:pt x="5" y="0"/>
                    <a:pt x="3" y="0"/>
                  </a:cubicBezTo>
                  <a:cubicBezTo>
                    <a:pt x="2" y="0"/>
                    <a:pt x="1" y="0"/>
                    <a:pt x="0" y="0"/>
                  </a:cubicBezTo>
                  <a:cubicBezTo>
                    <a:pt x="0" y="4"/>
                    <a:pt x="1" y="8"/>
                    <a:pt x="4" y="11"/>
                  </a:cubicBezTo>
                  <a:cubicBezTo>
                    <a:pt x="119" y="120"/>
                    <a:pt x="119" y="120"/>
                    <a:pt x="119" y="120"/>
                  </a:cubicBezTo>
                  <a:cubicBezTo>
                    <a:pt x="124" y="125"/>
                    <a:pt x="132" y="125"/>
                    <a:pt x="136" y="120"/>
                  </a:cubicBezTo>
                  <a:cubicBezTo>
                    <a:pt x="141" y="115"/>
                    <a:pt x="141" y="107"/>
                    <a:pt x="136" y="103"/>
                  </a:cubicBezTo>
                  <a:close/>
                </a:path>
              </a:pathLst>
            </a:custGeom>
            <a:solidFill>
              <a:srgbClr val="FFFFFF"/>
            </a:solidFill>
            <a:ln>
              <a:noFill/>
            </a:ln>
          </p:spPr>
          <p:txBody>
            <a:bodyPr anchor="ctr"/>
            <a:p>
              <a:pPr algn="ctr"/>
            </a:p>
          </p:txBody>
        </p:sp>
        <p:sp>
          <p:nvSpPr>
            <p:cNvPr id="1048857" name="iSlíḓê"/>
            <p:cNvSpPr/>
            <p:nvPr/>
          </p:nvSpPr>
          <p:spPr bwMode="auto">
            <a:xfrm>
              <a:off x="9203058" y="946473"/>
              <a:ext cx="346715" cy="314612"/>
            </a:xfrm>
            <a:custGeom>
              <a:avLst/>
              <a:gdLst>
                <a:gd name="T0" fmla="*/ 98 w 104"/>
                <a:gd name="T1" fmla="*/ 83 h 94"/>
                <a:gd name="T2" fmla="*/ 13 w 104"/>
                <a:gd name="T3" fmla="*/ 3 h 94"/>
                <a:gd name="T4" fmla="*/ 11 w 104"/>
                <a:gd name="T5" fmla="*/ 2 h 94"/>
                <a:gd name="T6" fmla="*/ 4 w 104"/>
                <a:gd name="T7" fmla="*/ 0 h 94"/>
                <a:gd name="T8" fmla="*/ 0 w 104"/>
                <a:gd name="T9" fmla="*/ 0 h 94"/>
                <a:gd name="T10" fmla="*/ 3 w 104"/>
                <a:gd name="T11" fmla="*/ 3 h 94"/>
                <a:gd name="T12" fmla="*/ 93 w 104"/>
                <a:gd name="T13" fmla="*/ 88 h 94"/>
                <a:gd name="T14" fmla="*/ 102 w 104"/>
                <a:gd name="T15" fmla="*/ 92 h 94"/>
                <a:gd name="T16" fmla="*/ 98 w 104"/>
                <a:gd name="T17"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94">
                  <a:moveTo>
                    <a:pt x="98" y="83"/>
                  </a:moveTo>
                  <a:cubicBezTo>
                    <a:pt x="13" y="3"/>
                    <a:pt x="13" y="3"/>
                    <a:pt x="13" y="3"/>
                  </a:cubicBezTo>
                  <a:cubicBezTo>
                    <a:pt x="12" y="3"/>
                    <a:pt x="12" y="3"/>
                    <a:pt x="11" y="2"/>
                  </a:cubicBezTo>
                  <a:cubicBezTo>
                    <a:pt x="9" y="2"/>
                    <a:pt x="6" y="1"/>
                    <a:pt x="4" y="0"/>
                  </a:cubicBezTo>
                  <a:cubicBezTo>
                    <a:pt x="3" y="0"/>
                    <a:pt x="2" y="0"/>
                    <a:pt x="0" y="0"/>
                  </a:cubicBezTo>
                  <a:cubicBezTo>
                    <a:pt x="1" y="1"/>
                    <a:pt x="2" y="2"/>
                    <a:pt x="3" y="3"/>
                  </a:cubicBezTo>
                  <a:cubicBezTo>
                    <a:pt x="93" y="88"/>
                    <a:pt x="93" y="88"/>
                    <a:pt x="93" y="88"/>
                  </a:cubicBezTo>
                  <a:cubicBezTo>
                    <a:pt x="97" y="92"/>
                    <a:pt x="101" y="94"/>
                    <a:pt x="102" y="92"/>
                  </a:cubicBezTo>
                  <a:cubicBezTo>
                    <a:pt x="104" y="91"/>
                    <a:pt x="102" y="87"/>
                    <a:pt x="98" y="83"/>
                  </a:cubicBezTo>
                  <a:close/>
                </a:path>
              </a:pathLst>
            </a:custGeom>
            <a:solidFill>
              <a:srgbClr val="9E1C00"/>
            </a:solidFill>
            <a:ln>
              <a:noFill/>
            </a:ln>
          </p:spPr>
          <p:txBody>
            <a:bodyPr anchor="ctr"/>
            <a:p>
              <a:pPr algn="ctr"/>
            </a:p>
          </p:txBody>
        </p:sp>
      </p:grpSp>
      <p:grpSp>
        <p:nvGrpSpPr>
          <p:cNvPr id="90" name="组合 5"/>
          <p:cNvGrpSpPr/>
          <p:nvPr/>
        </p:nvGrpSpPr>
        <p:grpSpPr>
          <a:xfrm>
            <a:off x="7301413" y="2031702"/>
            <a:ext cx="868995" cy="1132097"/>
            <a:chOff x="7302548" y="1830917"/>
            <a:chExt cx="1102745" cy="1436619"/>
          </a:xfrm>
        </p:grpSpPr>
        <p:sp>
          <p:nvSpPr>
            <p:cNvPr id="1048858" name="ïSlîdé"/>
            <p:cNvSpPr/>
            <p:nvPr/>
          </p:nvSpPr>
          <p:spPr bwMode="auto">
            <a:xfrm>
              <a:off x="7302548" y="1830917"/>
              <a:ext cx="1102745" cy="1436619"/>
            </a:xfrm>
            <a:custGeom>
              <a:avLst/>
              <a:gdLst>
                <a:gd name="T0" fmla="*/ 143 w 330"/>
                <a:gd name="T1" fmla="*/ 431 h 431"/>
                <a:gd name="T2" fmla="*/ 300 w 330"/>
                <a:gd name="T3" fmla="*/ 431 h 431"/>
                <a:gd name="T4" fmla="*/ 280 w 330"/>
                <a:gd name="T5" fmla="*/ 244 h 431"/>
                <a:gd name="T6" fmla="*/ 295 w 330"/>
                <a:gd name="T7" fmla="*/ 67 h 431"/>
                <a:gd name="T8" fmla="*/ 156 w 330"/>
                <a:gd name="T9" fmla="*/ 0 h 431"/>
                <a:gd name="T10" fmla="*/ 49 w 330"/>
                <a:gd name="T11" fmla="*/ 61 h 431"/>
                <a:gd name="T12" fmla="*/ 41 w 330"/>
                <a:gd name="T13" fmla="*/ 121 h 431"/>
                <a:gd name="T14" fmla="*/ 38 w 330"/>
                <a:gd name="T15" fmla="*/ 146 h 431"/>
                <a:gd name="T16" fmla="*/ 41 w 330"/>
                <a:gd name="T17" fmla="*/ 167 h 431"/>
                <a:gd name="T18" fmla="*/ 13 w 330"/>
                <a:gd name="T19" fmla="*/ 214 h 431"/>
                <a:gd name="T20" fmla="*/ 11 w 330"/>
                <a:gd name="T21" fmla="*/ 242 h 431"/>
                <a:gd name="T22" fmla="*/ 30 w 330"/>
                <a:gd name="T23" fmla="*/ 255 h 431"/>
                <a:gd name="T24" fmla="*/ 27 w 330"/>
                <a:gd name="T25" fmla="*/ 268 h 431"/>
                <a:gd name="T26" fmla="*/ 36 w 330"/>
                <a:gd name="T27" fmla="*/ 283 h 431"/>
                <a:gd name="T28" fmla="*/ 33 w 330"/>
                <a:gd name="T29" fmla="*/ 299 h 431"/>
                <a:gd name="T30" fmla="*/ 42 w 330"/>
                <a:gd name="T31" fmla="*/ 313 h 431"/>
                <a:gd name="T32" fmla="*/ 80 w 330"/>
                <a:gd name="T33" fmla="*/ 358 h 431"/>
                <a:gd name="T34" fmla="*/ 140 w 330"/>
                <a:gd name="T35" fmla="*/ 363 h 431"/>
                <a:gd name="T36" fmla="*/ 143 w 330"/>
                <a:gd name="T37"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0" h="431">
                  <a:moveTo>
                    <a:pt x="143" y="431"/>
                  </a:moveTo>
                  <a:cubicBezTo>
                    <a:pt x="300" y="431"/>
                    <a:pt x="300" y="431"/>
                    <a:pt x="300" y="431"/>
                  </a:cubicBezTo>
                  <a:cubicBezTo>
                    <a:pt x="277" y="372"/>
                    <a:pt x="270" y="267"/>
                    <a:pt x="280" y="244"/>
                  </a:cubicBezTo>
                  <a:cubicBezTo>
                    <a:pt x="309" y="178"/>
                    <a:pt x="330" y="124"/>
                    <a:pt x="295" y="67"/>
                  </a:cubicBezTo>
                  <a:cubicBezTo>
                    <a:pt x="264" y="16"/>
                    <a:pt x="206" y="0"/>
                    <a:pt x="156" y="0"/>
                  </a:cubicBezTo>
                  <a:cubicBezTo>
                    <a:pt x="109" y="0"/>
                    <a:pt x="58" y="32"/>
                    <a:pt x="49" y="61"/>
                  </a:cubicBezTo>
                  <a:cubicBezTo>
                    <a:pt x="41" y="90"/>
                    <a:pt x="40" y="113"/>
                    <a:pt x="41" y="121"/>
                  </a:cubicBezTo>
                  <a:cubicBezTo>
                    <a:pt x="43" y="129"/>
                    <a:pt x="40" y="138"/>
                    <a:pt x="38" y="146"/>
                  </a:cubicBezTo>
                  <a:cubicBezTo>
                    <a:pt x="35" y="153"/>
                    <a:pt x="38" y="159"/>
                    <a:pt x="41" y="167"/>
                  </a:cubicBezTo>
                  <a:cubicBezTo>
                    <a:pt x="45" y="175"/>
                    <a:pt x="19" y="203"/>
                    <a:pt x="13" y="214"/>
                  </a:cubicBezTo>
                  <a:cubicBezTo>
                    <a:pt x="7" y="225"/>
                    <a:pt x="0" y="237"/>
                    <a:pt x="11" y="242"/>
                  </a:cubicBezTo>
                  <a:cubicBezTo>
                    <a:pt x="22" y="247"/>
                    <a:pt x="28" y="249"/>
                    <a:pt x="30" y="255"/>
                  </a:cubicBezTo>
                  <a:cubicBezTo>
                    <a:pt x="32" y="260"/>
                    <a:pt x="31" y="266"/>
                    <a:pt x="27" y="268"/>
                  </a:cubicBezTo>
                  <a:cubicBezTo>
                    <a:pt x="24" y="269"/>
                    <a:pt x="30" y="279"/>
                    <a:pt x="36" y="283"/>
                  </a:cubicBezTo>
                  <a:cubicBezTo>
                    <a:pt x="33" y="285"/>
                    <a:pt x="29" y="296"/>
                    <a:pt x="33" y="299"/>
                  </a:cubicBezTo>
                  <a:cubicBezTo>
                    <a:pt x="37" y="303"/>
                    <a:pt x="45" y="308"/>
                    <a:pt x="42" y="313"/>
                  </a:cubicBezTo>
                  <a:cubicBezTo>
                    <a:pt x="39" y="319"/>
                    <a:pt x="32" y="352"/>
                    <a:pt x="80" y="358"/>
                  </a:cubicBezTo>
                  <a:cubicBezTo>
                    <a:pt x="129" y="363"/>
                    <a:pt x="133" y="350"/>
                    <a:pt x="140" y="363"/>
                  </a:cubicBezTo>
                  <a:cubicBezTo>
                    <a:pt x="148" y="377"/>
                    <a:pt x="146" y="421"/>
                    <a:pt x="143" y="431"/>
                  </a:cubicBezTo>
                  <a:close/>
                </a:path>
              </a:pathLst>
            </a:custGeom>
            <a:solidFill>
              <a:schemeClr val="accent1">
                <a:lumMod val="60000"/>
                <a:lumOff val="40000"/>
              </a:schemeClr>
            </a:solidFill>
            <a:ln>
              <a:noFill/>
            </a:ln>
          </p:spPr>
          <p:txBody>
            <a:bodyPr anchor="ctr"/>
            <a:p>
              <a:pPr algn="ctr"/>
            </a:p>
          </p:txBody>
        </p:sp>
        <p:sp>
          <p:nvSpPr>
            <p:cNvPr id="1048859" name="i$ľiḍè"/>
            <p:cNvSpPr/>
            <p:nvPr/>
          </p:nvSpPr>
          <p:spPr bwMode="auto">
            <a:xfrm>
              <a:off x="7360333" y="2330122"/>
              <a:ext cx="727138" cy="937414"/>
            </a:xfrm>
            <a:custGeom>
              <a:avLst/>
              <a:gdLst>
                <a:gd name="T0" fmla="*/ 147 w 218"/>
                <a:gd name="T1" fmla="*/ 281 h 281"/>
                <a:gd name="T2" fmla="*/ 211 w 218"/>
                <a:gd name="T3" fmla="*/ 281 h 281"/>
                <a:gd name="T4" fmla="*/ 194 w 218"/>
                <a:gd name="T5" fmla="*/ 183 h 281"/>
                <a:gd name="T6" fmla="*/ 204 w 218"/>
                <a:gd name="T7" fmla="*/ 113 h 281"/>
                <a:gd name="T8" fmla="*/ 211 w 218"/>
                <a:gd name="T9" fmla="*/ 54 h 281"/>
                <a:gd name="T10" fmla="*/ 166 w 218"/>
                <a:gd name="T11" fmla="*/ 11 h 281"/>
                <a:gd name="T12" fmla="*/ 83 w 218"/>
                <a:gd name="T13" fmla="*/ 6 h 281"/>
                <a:gd name="T14" fmla="*/ 24 w 218"/>
                <a:gd name="T15" fmla="*/ 49 h 281"/>
                <a:gd name="T16" fmla="*/ 0 w 218"/>
                <a:gd name="T17" fmla="*/ 94 h 281"/>
                <a:gd name="T18" fmla="*/ 11 w 218"/>
                <a:gd name="T19" fmla="*/ 102 h 281"/>
                <a:gd name="T20" fmla="*/ 96 w 218"/>
                <a:gd name="T21" fmla="*/ 78 h 281"/>
                <a:gd name="T22" fmla="*/ 156 w 218"/>
                <a:gd name="T23" fmla="*/ 92 h 281"/>
                <a:gd name="T24" fmla="*/ 182 w 218"/>
                <a:gd name="T25" fmla="*/ 117 h 281"/>
                <a:gd name="T26" fmla="*/ 158 w 218"/>
                <a:gd name="T27" fmla="*/ 201 h 281"/>
                <a:gd name="T28" fmla="*/ 147 w 218"/>
                <a:gd name="T2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281">
                  <a:moveTo>
                    <a:pt x="147" y="281"/>
                  </a:moveTo>
                  <a:cubicBezTo>
                    <a:pt x="211" y="281"/>
                    <a:pt x="211" y="281"/>
                    <a:pt x="211" y="281"/>
                  </a:cubicBezTo>
                  <a:cubicBezTo>
                    <a:pt x="204" y="264"/>
                    <a:pt x="198" y="201"/>
                    <a:pt x="194" y="183"/>
                  </a:cubicBezTo>
                  <a:cubicBezTo>
                    <a:pt x="191" y="165"/>
                    <a:pt x="198" y="125"/>
                    <a:pt x="204" y="113"/>
                  </a:cubicBezTo>
                  <a:cubicBezTo>
                    <a:pt x="210" y="100"/>
                    <a:pt x="218" y="66"/>
                    <a:pt x="211" y="54"/>
                  </a:cubicBezTo>
                  <a:cubicBezTo>
                    <a:pt x="204" y="42"/>
                    <a:pt x="187" y="22"/>
                    <a:pt x="166" y="11"/>
                  </a:cubicBezTo>
                  <a:cubicBezTo>
                    <a:pt x="144" y="1"/>
                    <a:pt x="104" y="0"/>
                    <a:pt x="83" y="6"/>
                  </a:cubicBezTo>
                  <a:cubicBezTo>
                    <a:pt x="59" y="13"/>
                    <a:pt x="32" y="39"/>
                    <a:pt x="24" y="49"/>
                  </a:cubicBezTo>
                  <a:cubicBezTo>
                    <a:pt x="16" y="57"/>
                    <a:pt x="7" y="79"/>
                    <a:pt x="0" y="94"/>
                  </a:cubicBezTo>
                  <a:cubicBezTo>
                    <a:pt x="6" y="97"/>
                    <a:pt x="9" y="99"/>
                    <a:pt x="11" y="102"/>
                  </a:cubicBezTo>
                  <a:cubicBezTo>
                    <a:pt x="47" y="76"/>
                    <a:pt x="78" y="78"/>
                    <a:pt x="96" y="78"/>
                  </a:cubicBezTo>
                  <a:cubicBezTo>
                    <a:pt x="116" y="77"/>
                    <a:pt x="142" y="84"/>
                    <a:pt x="156" y="92"/>
                  </a:cubicBezTo>
                  <a:cubicBezTo>
                    <a:pt x="165" y="96"/>
                    <a:pt x="182" y="111"/>
                    <a:pt x="182" y="117"/>
                  </a:cubicBezTo>
                  <a:cubicBezTo>
                    <a:pt x="182" y="142"/>
                    <a:pt x="163" y="183"/>
                    <a:pt x="158" y="201"/>
                  </a:cubicBezTo>
                  <a:cubicBezTo>
                    <a:pt x="152" y="220"/>
                    <a:pt x="148" y="258"/>
                    <a:pt x="147" y="281"/>
                  </a:cubicBezTo>
                  <a:close/>
                </a:path>
              </a:pathLst>
            </a:custGeom>
            <a:solidFill>
              <a:srgbClr val="FF4D3D"/>
            </a:solidFill>
            <a:ln>
              <a:noFill/>
            </a:ln>
          </p:spPr>
          <p:txBody>
            <a:bodyPr anchor="ctr"/>
            <a:p>
              <a:pPr algn="ctr"/>
            </a:p>
          </p:txBody>
        </p:sp>
      </p:grpSp>
      <p:pic>
        <p:nvPicPr>
          <p:cNvPr id="2097159" name="图片 7"/>
          <p:cNvPicPr>
            <a:picLocks noChangeAspect="1"/>
          </p:cNvPicPr>
          <p:nvPr/>
        </p:nvPicPr>
        <p:blipFill>
          <a:blip xmlns:r="http://schemas.openxmlformats.org/officeDocument/2006/relationships" r:embed="rId2" cstate="print"/>
          <a:stretch>
            <a:fillRect/>
          </a:stretch>
        </p:blipFill>
        <p:spPr>
          <a:xfrm>
            <a:off x="8977552" y="1404158"/>
            <a:ext cx="2418174" cy="2418174"/>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advTm="2000" p14:dur="1600">
        <p14:gallery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93" name=""/>
        <p:cNvGrpSpPr/>
        <p:nvPr/>
      </p:nvGrpSpPr>
      <p:grpSpPr>
        <a:xfrm>
          <a:off x="0" y="0"/>
          <a:ext cx="0" cy="0"/>
          <a:chOff x="0" y="0"/>
          <a:chExt cx="0" cy="0"/>
        </a:xfrm>
      </p:grpSpPr>
      <p:grpSp>
        <p:nvGrpSpPr>
          <p:cNvPr id="94" name="组合 3"/>
          <p:cNvGrpSpPr/>
          <p:nvPr/>
        </p:nvGrpSpPr>
        <p:grpSpPr>
          <a:xfrm>
            <a:off x="6870147" y="2685401"/>
            <a:ext cx="4542007" cy="2454439"/>
            <a:chOff x="1373187" y="2286794"/>
            <a:chExt cx="4038600" cy="2455079"/>
          </a:xfrm>
        </p:grpSpPr>
        <p:sp>
          <p:nvSpPr>
            <p:cNvPr id="1048863" name="文本框 32"/>
            <p:cNvSpPr txBox="1"/>
            <p:nvPr/>
          </p:nvSpPr>
          <p:spPr>
            <a:xfrm>
              <a:off x="1373187" y="2286794"/>
              <a:ext cx="4038600" cy="875371"/>
            </a:xfrm>
            <a:prstGeom prst="rect"/>
            <a:noFill/>
          </p:spPr>
          <p:txBody>
            <a:bodyPr bIns="43871" lIns="87741" rIns="87741" rtlCol="0" tIns="43871" wrap="square">
              <a:spAutoFit/>
            </a:bodyPr>
            <a:lstStyle>
              <a:defPPr>
                <a:defRPr lang="zh-CN"/>
              </a:defPPr>
              <a:lvl1pPr>
                <a:defRPr sz="3200">
                  <a:solidFill>
                    <a:schemeClr val="bg1"/>
                  </a:solidFill>
                  <a:latin typeface="Agency FB" panose="020B0503020202020204" pitchFamily="34" charset="0"/>
                </a:defRPr>
              </a:lvl1pPr>
            </a:lstStyle>
            <a:p>
              <a:r>
                <a:rPr altLang="en-US" dirty="0" sz="5398" lang="zh-CN" spc="1200">
                  <a:latin typeface="+mn-lt"/>
                  <a:cs typeface="+mn-ea"/>
                  <a:sym typeface="+mn-lt"/>
                </a:rPr>
                <a:t>常见传播途径</a:t>
              </a:r>
            </a:p>
          </p:txBody>
        </p:sp>
        <p:sp>
          <p:nvSpPr>
            <p:cNvPr id="1048864" name="矩形 5"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373187" y="4383663"/>
              <a:ext cx="3600000" cy="358210"/>
            </a:xfrm>
            <a:prstGeom prst="rect"/>
          </p:spPr>
          <p:txBody>
            <a:bodyPr bIns="45708" lIns="91417" rIns="91417" tIns="45708" wrap="square">
              <a:spAutoFit/>
            </a:bodyPr>
            <a:p>
              <a:pPr algn="just">
                <a:lnSpc>
                  <a:spcPct val="150000"/>
                </a:lnSpc>
              </a:pPr>
              <a:endParaRPr altLang="zh-CN" dirty="0" sz="1200" lang="en-US">
                <a:solidFill>
                  <a:schemeClr val="bg1"/>
                </a:solidFill>
                <a:cs typeface="+mn-ea"/>
                <a:sym typeface="+mn-lt"/>
              </a:endParaRPr>
            </a:p>
          </p:txBody>
        </p:sp>
        <p:sp>
          <p:nvSpPr>
            <p:cNvPr id="1048865" name="圆角矩形 7"/>
            <p:cNvSpPr>
              <a:spLocks noChangeAspect="1"/>
            </p:cNvSpPr>
            <p:nvPr/>
          </p:nvSpPr>
          <p:spPr>
            <a:xfrm>
              <a:off x="1503246" y="4176000"/>
              <a:ext cx="720000" cy="5233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1799" lang="zh-CN">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advTm="2000" p14:dur="1200">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2" presetSubtype="8">
                                  <p:stCondLst>
                                    <p:cond delay="0"/>
                                  </p:stCondLst>
                                  <p:childTnLst>
                                    <p:set>
                                      <p:cBhvr>
                                        <p:cTn dur="1" fill="hold" id="6">
                                          <p:stCondLst>
                                            <p:cond delay="0"/>
                                          </p:stCondLst>
                                        </p:cTn>
                                        <p:tgtEl>
                                          <p:spTgt spid="94"/>
                                        </p:tgtEl>
                                        <p:attrNameLst>
                                          <p:attrName>style.visibility</p:attrName>
                                        </p:attrNameLst>
                                      </p:cBhvr>
                                      <p:to>
                                        <p:strVal val="visible"/>
                                      </p:to>
                                    </p:set>
                                    <p:animEffect transition="in" filter="wipe(left)">
                                      <p:cBhvr>
                                        <p:cTn dur="500" id="7"/>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97" name=""/>
        <p:cNvGrpSpPr/>
        <p:nvPr/>
      </p:nvGrpSpPr>
      <p:grpSpPr>
        <a:xfrm>
          <a:off x="0" y="0"/>
          <a:ext cx="0" cy="0"/>
          <a:chOff x="0" y="0"/>
          <a:chExt cx="0" cy="0"/>
        </a:xfrm>
      </p:grpSpPr>
      <p:sp>
        <p:nvSpPr>
          <p:cNvPr id="1048869" name="文本框 2"/>
          <p:cNvSpPr txBox="1"/>
          <p:nvPr/>
        </p:nvSpPr>
        <p:spPr>
          <a:xfrm>
            <a:off x="4606801" y="647930"/>
            <a:ext cx="3230444" cy="519373"/>
          </a:xfrm>
          <a:prstGeom prst="rect"/>
          <a:noFill/>
        </p:spPr>
        <p:txBody>
          <a:bodyPr bIns="43871" lIns="87741" rIns="87741" rtlCol="0" tIns="43871" wrap="square">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a:r>
              <a:rPr altLang="en-US" dirty="0" sz="2799" lang="zh-CN" spc="1200">
                <a:solidFill>
                  <a:schemeClr val="bg1"/>
                </a:solidFill>
                <a:latin typeface="+mn-lt"/>
                <a:ea typeface="+mn-ea"/>
                <a:cs typeface="+mn-ea"/>
                <a:sym typeface="+mn-lt"/>
              </a:rPr>
              <a:t>新型冠状病毒</a:t>
            </a:r>
          </a:p>
        </p:txBody>
      </p:sp>
      <p:grpSp>
        <p:nvGrpSpPr>
          <p:cNvPr id="98" name="组合 16"/>
          <p:cNvGrpSpPr/>
          <p:nvPr/>
        </p:nvGrpSpPr>
        <p:grpSpPr>
          <a:xfrm>
            <a:off x="7838968" y="2839878"/>
            <a:ext cx="3023212" cy="1795020"/>
            <a:chOff x="8953811" y="3086714"/>
            <a:chExt cx="2596873" cy="1795488"/>
          </a:xfrm>
        </p:grpSpPr>
        <p:sp>
          <p:nvSpPr>
            <p:cNvPr id="1048870" name="TextBox 17"/>
            <p:cNvSpPr txBox="1"/>
            <p:nvPr/>
          </p:nvSpPr>
          <p:spPr>
            <a:xfrm>
              <a:off x="8964984" y="3086714"/>
              <a:ext cx="1350600" cy="434454"/>
            </a:xfrm>
            <a:prstGeom prst="rect"/>
            <a:noFill/>
          </p:spPr>
          <p:txBody>
            <a:bodyPr anchor="ctr" rtlCol="0" wrap="square">
              <a:spAutoFit/>
            </a:bodyPr>
            <a:p>
              <a:r>
                <a:rPr altLang="en-US" dirty="0" sz="2399" lang="zh-CN">
                  <a:solidFill>
                    <a:schemeClr val="tx2"/>
                  </a:solidFill>
                  <a:cs typeface="+mn-ea"/>
                  <a:sym typeface="+mn-lt"/>
                </a:rPr>
                <a:t>途径二</a:t>
              </a:r>
              <a:endParaRPr dirty="0" sz="2399" lang="id-ID">
                <a:solidFill>
                  <a:schemeClr val="tx2"/>
                </a:solidFill>
                <a:cs typeface="+mn-ea"/>
                <a:sym typeface="+mn-lt"/>
              </a:endParaRPr>
            </a:p>
          </p:txBody>
        </p:sp>
        <p:sp>
          <p:nvSpPr>
            <p:cNvPr id="1048871" name="TextBox 18"/>
            <p:cNvSpPr txBox="1"/>
            <p:nvPr/>
          </p:nvSpPr>
          <p:spPr>
            <a:xfrm>
              <a:off x="8953811" y="3647440"/>
              <a:ext cx="2596873" cy="1234762"/>
            </a:xfrm>
            <a:prstGeom prst="rect"/>
            <a:noFill/>
          </p:spPr>
          <p:txBody>
            <a:bodyPr rtlCol="0" wrap="square">
              <a:spAutoFit/>
            </a:bodyPr>
            <a:p>
              <a:pPr>
                <a:lnSpc>
                  <a:spcPct val="150000"/>
                </a:lnSpc>
              </a:pPr>
              <a:r>
                <a:rPr altLang="en-US" dirty="0" sz="1799" lang="zh-CN">
                  <a:solidFill>
                    <a:schemeClr val="tx1">
                      <a:lumMod val="65000"/>
                      <a:lumOff val="35000"/>
                    </a:schemeClr>
                  </a:solidFill>
                  <a:cs typeface="+mn-ea"/>
                  <a:sym typeface="+mn-lt"/>
                </a:rPr>
                <a:t>触摸被污染的物体表面，然后用脏手触碰嘴巴、鼻子或眼睛。大多数病例仍与直接接触有关。</a:t>
              </a:r>
            </a:p>
          </p:txBody>
        </p:sp>
      </p:grpSp>
      <p:grpSp>
        <p:nvGrpSpPr>
          <p:cNvPr id="99" name="组合 20"/>
          <p:cNvGrpSpPr/>
          <p:nvPr/>
        </p:nvGrpSpPr>
        <p:grpSpPr>
          <a:xfrm>
            <a:off x="839569" y="2839879"/>
            <a:ext cx="3029137" cy="1965265"/>
            <a:chOff x="144722" y="3086644"/>
            <a:chExt cx="3106126" cy="1965777"/>
          </a:xfrm>
        </p:grpSpPr>
        <p:sp>
          <p:nvSpPr>
            <p:cNvPr id="1048872" name="TextBox 21"/>
            <p:cNvSpPr txBox="1"/>
            <p:nvPr/>
          </p:nvSpPr>
          <p:spPr>
            <a:xfrm>
              <a:off x="2075543" y="3086644"/>
              <a:ext cx="1175305" cy="434454"/>
            </a:xfrm>
            <a:prstGeom prst="rect"/>
            <a:noFill/>
          </p:spPr>
          <p:txBody>
            <a:bodyPr anchor="ctr" rtlCol="0" wrap="square">
              <a:spAutoFit/>
            </a:bodyPr>
            <a:p>
              <a:pPr algn="r"/>
              <a:r>
                <a:rPr altLang="en-US" dirty="0" sz="2399" lang="zh-CN">
                  <a:solidFill>
                    <a:schemeClr val="tx2"/>
                  </a:solidFill>
                  <a:cs typeface="+mn-ea"/>
                  <a:sym typeface="+mn-lt"/>
                </a:rPr>
                <a:t>途径一</a:t>
              </a:r>
              <a:endParaRPr dirty="0" sz="2399" lang="id-ID">
                <a:solidFill>
                  <a:schemeClr val="tx2"/>
                </a:solidFill>
                <a:cs typeface="+mn-ea"/>
                <a:sym typeface="+mn-lt"/>
              </a:endParaRPr>
            </a:p>
          </p:txBody>
        </p:sp>
        <p:sp>
          <p:nvSpPr>
            <p:cNvPr id="1048873" name="TextBox 22"/>
            <p:cNvSpPr txBox="1"/>
            <p:nvPr/>
          </p:nvSpPr>
          <p:spPr>
            <a:xfrm>
              <a:off x="144722" y="3647440"/>
              <a:ext cx="3106126" cy="1404981"/>
            </a:xfrm>
            <a:prstGeom prst="rect"/>
            <a:noFill/>
          </p:spPr>
          <p:txBody>
            <a:bodyPr rtlCol="0" wrap="square">
              <a:spAutoFit/>
            </a:bodyPr>
            <a:p>
              <a:pPr algn="r">
                <a:lnSpc>
                  <a:spcPct val="150000"/>
                </a:lnSpc>
              </a:pPr>
              <a:r>
                <a:rPr altLang="en-US" dirty="0" sz="1999" lang="zh-CN">
                  <a:solidFill>
                    <a:schemeClr val="tx1">
                      <a:lumMod val="65000"/>
                      <a:lumOff val="35000"/>
                    </a:schemeClr>
                  </a:solidFill>
                  <a:cs typeface="+mn-ea"/>
                  <a:sym typeface="+mn-lt"/>
                </a:rPr>
                <a:t>主要通过咳嗽或打喷嚏的飞沫传播。主要发生在近距离接触过程中</a:t>
              </a:r>
              <a:endParaRPr dirty="0" sz="1999" lang="id-ID">
                <a:solidFill>
                  <a:schemeClr val="tx1">
                    <a:lumMod val="65000"/>
                    <a:lumOff val="35000"/>
                  </a:schemeClr>
                </a:solidFill>
                <a:cs typeface="+mn-ea"/>
                <a:sym typeface="+mn-lt"/>
              </a:endParaRPr>
            </a:p>
          </p:txBody>
        </p:sp>
      </p:grpSp>
      <p:grpSp>
        <p:nvGrpSpPr>
          <p:cNvPr id="100" name="组合 5"/>
          <p:cNvGrpSpPr/>
          <p:nvPr/>
        </p:nvGrpSpPr>
        <p:grpSpPr>
          <a:xfrm>
            <a:off x="4498417" y="2362386"/>
            <a:ext cx="2697834" cy="2791173"/>
            <a:chOff x="4385137" y="2217171"/>
            <a:chExt cx="2697834" cy="2791173"/>
          </a:xfrm>
        </p:grpSpPr>
        <p:grpSp>
          <p:nvGrpSpPr>
            <p:cNvPr id="101" name="组合 9"/>
            <p:cNvGrpSpPr/>
            <p:nvPr/>
          </p:nvGrpSpPr>
          <p:grpSpPr>
            <a:xfrm>
              <a:off x="4940474" y="2217171"/>
              <a:ext cx="2142497" cy="2791173"/>
              <a:chOff x="7302548" y="1830917"/>
              <a:chExt cx="1102745" cy="1436619"/>
            </a:xfrm>
          </p:grpSpPr>
          <p:sp>
            <p:nvSpPr>
              <p:cNvPr id="1048874" name="ïSlîdé"/>
              <p:cNvSpPr/>
              <p:nvPr/>
            </p:nvSpPr>
            <p:spPr bwMode="auto">
              <a:xfrm>
                <a:off x="7302548" y="1830917"/>
                <a:ext cx="1102745" cy="1436619"/>
              </a:xfrm>
              <a:custGeom>
                <a:avLst/>
                <a:gdLst>
                  <a:gd name="T0" fmla="*/ 143 w 330"/>
                  <a:gd name="T1" fmla="*/ 431 h 431"/>
                  <a:gd name="T2" fmla="*/ 300 w 330"/>
                  <a:gd name="T3" fmla="*/ 431 h 431"/>
                  <a:gd name="T4" fmla="*/ 280 w 330"/>
                  <a:gd name="T5" fmla="*/ 244 h 431"/>
                  <a:gd name="T6" fmla="*/ 295 w 330"/>
                  <a:gd name="T7" fmla="*/ 67 h 431"/>
                  <a:gd name="T8" fmla="*/ 156 w 330"/>
                  <a:gd name="T9" fmla="*/ 0 h 431"/>
                  <a:gd name="T10" fmla="*/ 49 w 330"/>
                  <a:gd name="T11" fmla="*/ 61 h 431"/>
                  <a:gd name="T12" fmla="*/ 41 w 330"/>
                  <a:gd name="T13" fmla="*/ 121 h 431"/>
                  <a:gd name="T14" fmla="*/ 38 w 330"/>
                  <a:gd name="T15" fmla="*/ 146 h 431"/>
                  <a:gd name="T16" fmla="*/ 41 w 330"/>
                  <a:gd name="T17" fmla="*/ 167 h 431"/>
                  <a:gd name="T18" fmla="*/ 13 w 330"/>
                  <a:gd name="T19" fmla="*/ 214 h 431"/>
                  <a:gd name="T20" fmla="*/ 11 w 330"/>
                  <a:gd name="T21" fmla="*/ 242 h 431"/>
                  <a:gd name="T22" fmla="*/ 30 w 330"/>
                  <a:gd name="T23" fmla="*/ 255 h 431"/>
                  <a:gd name="T24" fmla="*/ 27 w 330"/>
                  <a:gd name="T25" fmla="*/ 268 h 431"/>
                  <a:gd name="T26" fmla="*/ 36 w 330"/>
                  <a:gd name="T27" fmla="*/ 283 h 431"/>
                  <a:gd name="T28" fmla="*/ 33 w 330"/>
                  <a:gd name="T29" fmla="*/ 299 h 431"/>
                  <a:gd name="T30" fmla="*/ 42 w 330"/>
                  <a:gd name="T31" fmla="*/ 313 h 431"/>
                  <a:gd name="T32" fmla="*/ 80 w 330"/>
                  <a:gd name="T33" fmla="*/ 358 h 431"/>
                  <a:gd name="T34" fmla="*/ 140 w 330"/>
                  <a:gd name="T35" fmla="*/ 363 h 431"/>
                  <a:gd name="T36" fmla="*/ 143 w 330"/>
                  <a:gd name="T37"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0" h="431">
                    <a:moveTo>
                      <a:pt x="143" y="431"/>
                    </a:moveTo>
                    <a:cubicBezTo>
                      <a:pt x="300" y="431"/>
                      <a:pt x="300" y="431"/>
                      <a:pt x="300" y="431"/>
                    </a:cubicBezTo>
                    <a:cubicBezTo>
                      <a:pt x="277" y="372"/>
                      <a:pt x="270" y="267"/>
                      <a:pt x="280" y="244"/>
                    </a:cubicBezTo>
                    <a:cubicBezTo>
                      <a:pt x="309" y="178"/>
                      <a:pt x="330" y="124"/>
                      <a:pt x="295" y="67"/>
                    </a:cubicBezTo>
                    <a:cubicBezTo>
                      <a:pt x="264" y="16"/>
                      <a:pt x="206" y="0"/>
                      <a:pt x="156" y="0"/>
                    </a:cubicBezTo>
                    <a:cubicBezTo>
                      <a:pt x="109" y="0"/>
                      <a:pt x="58" y="32"/>
                      <a:pt x="49" y="61"/>
                    </a:cubicBezTo>
                    <a:cubicBezTo>
                      <a:pt x="41" y="90"/>
                      <a:pt x="40" y="113"/>
                      <a:pt x="41" y="121"/>
                    </a:cubicBezTo>
                    <a:cubicBezTo>
                      <a:pt x="43" y="129"/>
                      <a:pt x="40" y="138"/>
                      <a:pt x="38" y="146"/>
                    </a:cubicBezTo>
                    <a:cubicBezTo>
                      <a:pt x="35" y="153"/>
                      <a:pt x="38" y="159"/>
                      <a:pt x="41" y="167"/>
                    </a:cubicBezTo>
                    <a:cubicBezTo>
                      <a:pt x="45" y="175"/>
                      <a:pt x="19" y="203"/>
                      <a:pt x="13" y="214"/>
                    </a:cubicBezTo>
                    <a:cubicBezTo>
                      <a:pt x="7" y="225"/>
                      <a:pt x="0" y="237"/>
                      <a:pt x="11" y="242"/>
                    </a:cubicBezTo>
                    <a:cubicBezTo>
                      <a:pt x="22" y="247"/>
                      <a:pt x="28" y="249"/>
                      <a:pt x="30" y="255"/>
                    </a:cubicBezTo>
                    <a:cubicBezTo>
                      <a:pt x="32" y="260"/>
                      <a:pt x="31" y="266"/>
                      <a:pt x="27" y="268"/>
                    </a:cubicBezTo>
                    <a:cubicBezTo>
                      <a:pt x="24" y="269"/>
                      <a:pt x="30" y="279"/>
                      <a:pt x="36" y="283"/>
                    </a:cubicBezTo>
                    <a:cubicBezTo>
                      <a:pt x="33" y="285"/>
                      <a:pt x="29" y="296"/>
                      <a:pt x="33" y="299"/>
                    </a:cubicBezTo>
                    <a:cubicBezTo>
                      <a:pt x="37" y="303"/>
                      <a:pt x="45" y="308"/>
                      <a:pt x="42" y="313"/>
                    </a:cubicBezTo>
                    <a:cubicBezTo>
                      <a:pt x="39" y="319"/>
                      <a:pt x="32" y="352"/>
                      <a:pt x="80" y="358"/>
                    </a:cubicBezTo>
                    <a:cubicBezTo>
                      <a:pt x="129" y="363"/>
                      <a:pt x="133" y="350"/>
                      <a:pt x="140" y="363"/>
                    </a:cubicBezTo>
                    <a:cubicBezTo>
                      <a:pt x="148" y="377"/>
                      <a:pt x="146" y="421"/>
                      <a:pt x="143" y="431"/>
                    </a:cubicBezTo>
                    <a:close/>
                  </a:path>
                </a:pathLst>
              </a:custGeom>
              <a:solidFill>
                <a:schemeClr val="accent1">
                  <a:lumMod val="60000"/>
                  <a:lumOff val="40000"/>
                </a:schemeClr>
              </a:solidFill>
              <a:ln>
                <a:noFill/>
              </a:ln>
            </p:spPr>
            <p:txBody>
              <a:bodyPr anchor="ctr"/>
              <a:p>
                <a:pPr algn="ctr"/>
              </a:p>
            </p:txBody>
          </p:sp>
          <p:sp>
            <p:nvSpPr>
              <p:cNvPr id="1048875" name="i$ľiḍè"/>
              <p:cNvSpPr/>
              <p:nvPr/>
            </p:nvSpPr>
            <p:spPr bwMode="auto">
              <a:xfrm>
                <a:off x="7360333" y="2330122"/>
                <a:ext cx="727138" cy="937414"/>
              </a:xfrm>
              <a:custGeom>
                <a:avLst/>
                <a:gdLst>
                  <a:gd name="T0" fmla="*/ 147 w 218"/>
                  <a:gd name="T1" fmla="*/ 281 h 281"/>
                  <a:gd name="T2" fmla="*/ 211 w 218"/>
                  <a:gd name="T3" fmla="*/ 281 h 281"/>
                  <a:gd name="T4" fmla="*/ 194 w 218"/>
                  <a:gd name="T5" fmla="*/ 183 h 281"/>
                  <a:gd name="T6" fmla="*/ 204 w 218"/>
                  <a:gd name="T7" fmla="*/ 113 h 281"/>
                  <a:gd name="T8" fmla="*/ 211 w 218"/>
                  <a:gd name="T9" fmla="*/ 54 h 281"/>
                  <a:gd name="T10" fmla="*/ 166 w 218"/>
                  <a:gd name="T11" fmla="*/ 11 h 281"/>
                  <a:gd name="T12" fmla="*/ 83 w 218"/>
                  <a:gd name="T13" fmla="*/ 6 h 281"/>
                  <a:gd name="T14" fmla="*/ 24 w 218"/>
                  <a:gd name="T15" fmla="*/ 49 h 281"/>
                  <a:gd name="T16" fmla="*/ 0 w 218"/>
                  <a:gd name="T17" fmla="*/ 94 h 281"/>
                  <a:gd name="T18" fmla="*/ 11 w 218"/>
                  <a:gd name="T19" fmla="*/ 102 h 281"/>
                  <a:gd name="T20" fmla="*/ 96 w 218"/>
                  <a:gd name="T21" fmla="*/ 78 h 281"/>
                  <a:gd name="T22" fmla="*/ 156 w 218"/>
                  <a:gd name="T23" fmla="*/ 92 h 281"/>
                  <a:gd name="T24" fmla="*/ 182 w 218"/>
                  <a:gd name="T25" fmla="*/ 117 h 281"/>
                  <a:gd name="T26" fmla="*/ 158 w 218"/>
                  <a:gd name="T27" fmla="*/ 201 h 281"/>
                  <a:gd name="T28" fmla="*/ 147 w 218"/>
                  <a:gd name="T2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281">
                    <a:moveTo>
                      <a:pt x="147" y="281"/>
                    </a:moveTo>
                    <a:cubicBezTo>
                      <a:pt x="211" y="281"/>
                      <a:pt x="211" y="281"/>
                      <a:pt x="211" y="281"/>
                    </a:cubicBezTo>
                    <a:cubicBezTo>
                      <a:pt x="204" y="264"/>
                      <a:pt x="198" y="201"/>
                      <a:pt x="194" y="183"/>
                    </a:cubicBezTo>
                    <a:cubicBezTo>
                      <a:pt x="191" y="165"/>
                      <a:pt x="198" y="125"/>
                      <a:pt x="204" y="113"/>
                    </a:cubicBezTo>
                    <a:cubicBezTo>
                      <a:pt x="210" y="100"/>
                      <a:pt x="218" y="66"/>
                      <a:pt x="211" y="54"/>
                    </a:cubicBezTo>
                    <a:cubicBezTo>
                      <a:pt x="204" y="42"/>
                      <a:pt x="187" y="22"/>
                      <a:pt x="166" y="11"/>
                    </a:cubicBezTo>
                    <a:cubicBezTo>
                      <a:pt x="144" y="1"/>
                      <a:pt x="104" y="0"/>
                      <a:pt x="83" y="6"/>
                    </a:cubicBezTo>
                    <a:cubicBezTo>
                      <a:pt x="59" y="13"/>
                      <a:pt x="32" y="39"/>
                      <a:pt x="24" y="49"/>
                    </a:cubicBezTo>
                    <a:cubicBezTo>
                      <a:pt x="16" y="57"/>
                      <a:pt x="7" y="79"/>
                      <a:pt x="0" y="94"/>
                    </a:cubicBezTo>
                    <a:cubicBezTo>
                      <a:pt x="6" y="97"/>
                      <a:pt x="9" y="99"/>
                      <a:pt x="11" y="102"/>
                    </a:cubicBezTo>
                    <a:cubicBezTo>
                      <a:pt x="47" y="76"/>
                      <a:pt x="78" y="78"/>
                      <a:pt x="96" y="78"/>
                    </a:cubicBezTo>
                    <a:cubicBezTo>
                      <a:pt x="116" y="77"/>
                      <a:pt x="142" y="84"/>
                      <a:pt x="156" y="92"/>
                    </a:cubicBezTo>
                    <a:cubicBezTo>
                      <a:pt x="165" y="96"/>
                      <a:pt x="182" y="111"/>
                      <a:pt x="182" y="117"/>
                    </a:cubicBezTo>
                    <a:cubicBezTo>
                      <a:pt x="182" y="142"/>
                      <a:pt x="163" y="183"/>
                      <a:pt x="158" y="201"/>
                    </a:cubicBezTo>
                    <a:cubicBezTo>
                      <a:pt x="152" y="220"/>
                      <a:pt x="148" y="258"/>
                      <a:pt x="147" y="281"/>
                    </a:cubicBezTo>
                    <a:close/>
                  </a:path>
                </a:pathLst>
              </a:custGeom>
              <a:solidFill>
                <a:srgbClr val="FF4D3D"/>
              </a:solidFill>
              <a:ln>
                <a:noFill/>
              </a:ln>
            </p:spPr>
            <p:txBody>
              <a:bodyPr anchor="ctr"/>
              <a:p>
                <a:pPr algn="ctr"/>
              </a:p>
            </p:txBody>
          </p:sp>
        </p:grpSp>
        <p:cxnSp>
          <p:nvCxnSpPr>
            <p:cNvPr id="3145739" name="直接连接符 2"/>
            <p:cNvCxnSpPr>
              <a:cxnSpLocks/>
            </p:cNvCxnSpPr>
            <p:nvPr/>
          </p:nvCxnSpPr>
          <p:spPr>
            <a:xfrm>
              <a:off x="4387942" y="3285072"/>
              <a:ext cx="405778" cy="230772"/>
            </a:xfrm>
            <a:prstGeom prst="line"/>
            <a:ln w="22225"/>
          </p:spPr>
          <p:style>
            <a:lnRef idx="1">
              <a:schemeClr val="accent1"/>
            </a:lnRef>
            <a:fillRef idx="0">
              <a:schemeClr val="accent1"/>
            </a:fillRef>
            <a:effectRef idx="0">
              <a:schemeClr val="accent1"/>
            </a:effectRef>
            <a:fontRef idx="minor">
              <a:schemeClr val="tx1"/>
            </a:fontRef>
          </p:style>
        </p:cxnSp>
        <p:cxnSp>
          <p:nvCxnSpPr>
            <p:cNvPr id="3145740" name="直接连接符 14"/>
            <p:cNvCxnSpPr>
              <a:cxnSpLocks/>
            </p:cNvCxnSpPr>
            <p:nvPr/>
          </p:nvCxnSpPr>
          <p:spPr>
            <a:xfrm flipV="1">
              <a:off x="4415386" y="4296198"/>
              <a:ext cx="358466" cy="311221"/>
            </a:xfrm>
            <a:prstGeom prst="line"/>
            <a:ln w="22225"/>
          </p:spPr>
          <p:style>
            <a:lnRef idx="1">
              <a:schemeClr val="accent1"/>
            </a:lnRef>
            <a:fillRef idx="0">
              <a:schemeClr val="accent1"/>
            </a:fillRef>
            <a:effectRef idx="0">
              <a:schemeClr val="accent1"/>
            </a:effectRef>
            <a:fontRef idx="minor">
              <a:schemeClr val="tx1"/>
            </a:fontRef>
          </p:style>
        </p:cxnSp>
        <p:cxnSp>
          <p:nvCxnSpPr>
            <p:cNvPr id="3145741" name="直接连接符 19"/>
            <p:cNvCxnSpPr>
              <a:cxnSpLocks/>
            </p:cNvCxnSpPr>
            <p:nvPr/>
          </p:nvCxnSpPr>
          <p:spPr>
            <a:xfrm flipV="1">
              <a:off x="4415386" y="4041341"/>
              <a:ext cx="354678" cy="112726"/>
            </a:xfrm>
            <a:prstGeom prst="line"/>
            <a:ln w="22225"/>
          </p:spPr>
          <p:style>
            <a:lnRef idx="1">
              <a:schemeClr val="accent1"/>
            </a:lnRef>
            <a:fillRef idx="0">
              <a:schemeClr val="accent1"/>
            </a:fillRef>
            <a:effectRef idx="0">
              <a:schemeClr val="accent1"/>
            </a:effectRef>
            <a:fontRef idx="minor">
              <a:schemeClr val="tx1"/>
            </a:fontRef>
          </p:style>
        </p:cxnSp>
        <p:cxnSp>
          <p:nvCxnSpPr>
            <p:cNvPr id="3145742" name="直接连接符 24"/>
            <p:cNvCxnSpPr>
              <a:cxnSpLocks/>
            </p:cNvCxnSpPr>
            <p:nvPr/>
          </p:nvCxnSpPr>
          <p:spPr>
            <a:xfrm>
              <a:off x="4385137" y="3736932"/>
              <a:ext cx="354678" cy="112726"/>
            </a:xfrm>
            <a:prstGeom prst="line"/>
            <a:ln w="22225"/>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advTm="2000" p14:dur="1600">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2" presetSubtype="2">
                                  <p:stCondLst>
                                    <p:cond delay="0"/>
                                  </p:stCondLst>
                                  <p:childTnLst>
                                    <p:set>
                                      <p:cBhvr>
                                        <p:cTn dur="1" fill="hold" id="6">
                                          <p:stCondLst>
                                            <p:cond delay="0"/>
                                          </p:stCondLst>
                                        </p:cTn>
                                        <p:tgtEl>
                                          <p:spTgt spid="99"/>
                                        </p:tgtEl>
                                        <p:attrNameLst>
                                          <p:attrName>style.visibility</p:attrName>
                                        </p:attrNameLst>
                                      </p:cBhvr>
                                      <p:to>
                                        <p:strVal val="visible"/>
                                      </p:to>
                                    </p:set>
                                    <p:animEffect transition="in" filter="wipe(right)">
                                      <p:cBhvr>
                                        <p:cTn dur="500" id="7"/>
                                        <p:tgtEl>
                                          <p:spTgt spid="99"/>
                                        </p:tgtEl>
                                      </p:cBhvr>
                                    </p:animEffect>
                                  </p:childTnLst>
                                </p:cTn>
                              </p:par>
                              <p:par>
                                <p:cTn fill="hold" id="8" nodeType="withEffect" presetClass="entr" presetID="22" presetSubtype="8">
                                  <p:stCondLst>
                                    <p:cond delay="0"/>
                                  </p:stCondLst>
                                  <p:childTnLst>
                                    <p:set>
                                      <p:cBhvr>
                                        <p:cTn dur="1" fill="hold" id="9">
                                          <p:stCondLst>
                                            <p:cond delay="0"/>
                                          </p:stCondLst>
                                        </p:cTn>
                                        <p:tgtEl>
                                          <p:spTgt spid="98"/>
                                        </p:tgtEl>
                                        <p:attrNameLst>
                                          <p:attrName>style.visibility</p:attrName>
                                        </p:attrNameLst>
                                      </p:cBhvr>
                                      <p:to>
                                        <p:strVal val="visible"/>
                                      </p:to>
                                    </p:set>
                                    <p:animEffect transition="in" filter="wipe(left)">
                                      <p:cBhvr>
                                        <p:cTn dur="500" id="1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H" val="20180804121219"/>
  <p:tag name="MH_LIBRARY" val="CONTENTS"/>
  <p:tag name="MH_TYPE" val="ENTRY"/>
  <p:tag name="ID" val="626777"/>
  <p:tag name="MH_ORDER" val="1"/>
</p:tagLst>
</file>

<file path=ppt/tags/tag10.xml><?xml version="1.0" encoding="utf-8"?>
<p:tagLst xmlns:p="http://schemas.openxmlformats.org/presentationml/2006/main">
  <p:tag name="MH" val="20180530170831"/>
  <p:tag name="MH_LIBRARY" val="GRAPHIC"/>
  <p:tag name="MH_TYPE" val="Other"/>
  <p:tag name="MH_ORDER" val="1"/>
</p:tagLst>
</file>

<file path=ppt/tags/tag11.xml><?xml version="1.0" encoding="utf-8"?>
<p:tagLst xmlns:p="http://schemas.openxmlformats.org/presentationml/2006/main">
  <p:tag name="MH" val="20180530170831"/>
  <p:tag name="MH_LIBRARY" val="GRAPHIC"/>
  <p:tag name="MH_TYPE" val="SubTitle"/>
  <p:tag name="MH_ORDER" val="2"/>
</p:tagLst>
</file>

<file path=ppt/tags/tag12.xml><?xml version="1.0" encoding="utf-8"?>
<p:tagLst xmlns:p="http://schemas.openxmlformats.org/presentationml/2006/main">
  <p:tag name="MH" val="20180530170831"/>
  <p:tag name="MH_LIBRARY" val="GRAPHIC"/>
  <p:tag name="MH_TYPE" val="Other"/>
  <p:tag name="MH_ORDER" val="5"/>
</p:tagLst>
</file>

<file path=ppt/tags/tag13.xml><?xml version="1.0" encoding="utf-8"?>
<p:tagLst xmlns:p="http://schemas.openxmlformats.org/presentationml/2006/main">
  <p:tag name="MH" val="20180530170831"/>
  <p:tag name="MH_LIBRARY" val="GRAPHIC"/>
  <p:tag name="MH_TYPE" val="SubTitle"/>
  <p:tag name="MH_ORDER" val="3"/>
</p:tagLst>
</file>

<file path=ppt/tags/tag14.xml><?xml version="1.0" encoding="utf-8"?>
<p:tagLst xmlns:p="http://schemas.openxmlformats.org/presentationml/2006/main">
  <p:tag name="MH" val="20180530170831"/>
  <p:tag name="MH_LIBRARY" val="GRAPHIC"/>
  <p:tag name="MH_TYPE" val="Other"/>
  <p:tag name="MH_ORDER" val="6"/>
</p:tagLst>
</file>

<file path=ppt/tags/tag15.xml><?xml version="1.0" encoding="utf-8"?>
<p:tagLst xmlns:p="http://schemas.openxmlformats.org/presentationml/2006/main">
  <p:tag name="MH" val="20180530170831"/>
  <p:tag name="MH_LIBRARY" val="GRAPHIC"/>
  <p:tag name="MH_TYPE" val="SubTitle"/>
  <p:tag name="MH_ORDER" val="4"/>
</p:tagLst>
</file>

<file path=ppt/tags/tag16.xml><?xml version="1.0" encoding="utf-8"?>
<p:tagLst xmlns:p="http://schemas.openxmlformats.org/presentationml/2006/main">
  <p:tag name="MH" val="20180530170831"/>
  <p:tag name="MH_LIBRARY" val="GRAPHIC"/>
  <p:tag name="MH_TYPE" val="Other"/>
  <p:tag name="MH_ORDER" val="7"/>
</p:tagLst>
</file>

<file path=ppt/tags/tag17.xml><?xml version="1.0" encoding="utf-8"?>
<p:tagLst xmlns:p="http://schemas.openxmlformats.org/presentationml/2006/main">
  <p:tag name="PA" val="v3.0.0"/>
</p:tagLst>
</file>

<file path=ppt/tags/tag18.xml><?xml version="1.0" encoding="utf-8"?>
<p:tagLst xmlns:p="http://schemas.openxmlformats.org/presentationml/2006/main">
  <p:tag name="PA" val="v3.0.0"/>
</p:tagLst>
</file>

<file path=ppt/tags/tag19.xml><?xml version="1.0" encoding="utf-8"?>
<p:tagLst xmlns:p="http://schemas.openxmlformats.org/presentationml/2006/main">
  <p:tag name="PA" val="v3.0.0"/>
</p:tagLst>
</file>

<file path=ppt/tags/tag2.xml><?xml version="1.0" encoding="utf-8"?>
<p:tagLst xmlns:p="http://schemas.openxmlformats.org/presentationml/2006/main">
  <p:tag name="MH" val="20180804121219"/>
  <p:tag name="MH_LIBRARY" val="CONTENTS"/>
  <p:tag name="MH_TYPE" val="ENTRY"/>
  <p:tag name="ID" val="626777"/>
  <p:tag name="MH_ORDER" val="2"/>
</p:tagLst>
</file>

<file path=ppt/tags/tag20.xml><?xml version="1.0" encoding="utf-8"?>
<p:tagLst xmlns:p="http://schemas.openxmlformats.org/presentationml/2006/main">
  <p:tag name="PA" val="v3.0.0"/>
</p:tagLst>
</file>

<file path=ppt/tags/tag3.xml><?xml version="1.0" encoding="utf-8"?>
<p:tagLst xmlns:p="http://schemas.openxmlformats.org/presentationml/2006/main">
  <p:tag name="MH" val="20180804121219"/>
  <p:tag name="MH_LIBRARY" val="CONTENTS"/>
  <p:tag name="MH_TYPE" val="ENTRY"/>
  <p:tag name="ID" val="626777"/>
  <p:tag name="MH_ORDER" val="3"/>
</p:tagLst>
</file>

<file path=ppt/tags/tag4.xml><?xml version="1.0" encoding="utf-8"?>
<p:tagLst xmlns:p="http://schemas.openxmlformats.org/presentationml/2006/main">
  <p:tag name="MH" val="20180804121219"/>
  <p:tag name="MH_LIBRARY" val="CONTENTS"/>
  <p:tag name="MH_TYPE" val="ENTRY"/>
  <p:tag name="ID" val="626777"/>
  <p:tag name="MH_ORDER" val="4"/>
</p:tagLst>
</file>

<file path=ppt/tags/tag5.xml><?xml version="1.0" encoding="utf-8"?>
<p:tagLst xmlns:p="http://schemas.openxmlformats.org/presentationml/2006/main">
  <p:tag name="MH" val="20180804121219"/>
  <p:tag name="MH_LIBRARY" val="CONTENTS"/>
  <p:tag name="MH_TYPE" val="NUMBER"/>
  <p:tag name="ID" val="626777"/>
  <p:tag name="MH_ORDER" val="1"/>
</p:tagLst>
</file>

<file path=ppt/tags/tag6.xml><?xml version="1.0" encoding="utf-8"?>
<p:tagLst xmlns:p="http://schemas.openxmlformats.org/presentationml/2006/main">
  <p:tag name="MH" val="20180804121219"/>
  <p:tag name="MH_LIBRARY" val="CONTENTS"/>
  <p:tag name="MH_TYPE" val="NUMBER"/>
  <p:tag name="ID" val="626777"/>
  <p:tag name="MH_ORDER" val="2"/>
</p:tagLst>
</file>

<file path=ppt/tags/tag7.xml><?xml version="1.0" encoding="utf-8"?>
<p:tagLst xmlns:p="http://schemas.openxmlformats.org/presentationml/2006/main">
  <p:tag name="MH" val="20180804121219"/>
  <p:tag name="MH_LIBRARY" val="CONTENTS"/>
  <p:tag name="MH_TYPE" val="NUMBER"/>
  <p:tag name="ID" val="626777"/>
  <p:tag name="MH_ORDER" val="3"/>
</p:tagLst>
</file>

<file path=ppt/tags/tag8.xml><?xml version="1.0" encoding="utf-8"?>
<p:tagLst xmlns:p="http://schemas.openxmlformats.org/presentationml/2006/main">
  <p:tag name="MH" val="20180804121219"/>
  <p:tag name="MH_LIBRARY" val="CONTENTS"/>
  <p:tag name="MH_TYPE" val="NUMBER"/>
  <p:tag name="ID" val="626777"/>
  <p:tag name="MH_ORDER" val="4"/>
</p:tagLst>
</file>

<file path=ppt/tags/tag9.xml><?xml version="1.0" encoding="utf-8"?>
<p:tagLst xmlns:p="http://schemas.openxmlformats.org/presentationml/2006/main">
  <p:tag name="MH" val="20180530170831"/>
  <p:tag name="MH_LIBRARY" val="GRAPHIC"/>
  <p:tag name="MH_TYPE" val="SubTitle"/>
  <p:tag name="MH_ORDER" val="1"/>
</p:tagLst>
</file>

<file path=ppt/theme/theme1.xml><?xml version="1.0" encoding="utf-8"?>
<a:theme xmlns:a="http://schemas.openxmlformats.org/drawingml/2006/main" name="Office 主题​​">
  <a:themeElements>
    <a:clrScheme name="自定义 10">
      <a:dk1>
        <a:sysClr lastClr="000000" val="windowText"/>
      </a:dk1>
      <a:lt1>
        <a:sysClr lastClr="FFFFFF" val="window"/>
      </a:lt1>
      <a:dk2>
        <a:srgbClr val="44546A"/>
      </a:dk2>
      <a:lt2>
        <a:srgbClr val="E7E6E6"/>
      </a:lt2>
      <a:accent1>
        <a:srgbClr val="6DC2BB"/>
      </a:accent1>
      <a:accent2>
        <a:srgbClr val="F58470"/>
      </a:accent2>
      <a:accent3>
        <a:srgbClr val="6DC2BB"/>
      </a:accent3>
      <a:accent4>
        <a:srgbClr val="F58470"/>
      </a:accent4>
      <a:accent5>
        <a:srgbClr val="6DC2BB"/>
      </a:accent5>
      <a:accent6>
        <a:srgbClr val="F58470"/>
      </a:accent6>
      <a:hlink>
        <a:srgbClr val="757070"/>
      </a:hlink>
      <a:folHlink>
        <a:srgbClr val="757070"/>
      </a:folHlink>
    </a:clrScheme>
    <a:fontScheme name="tnbjmxa4">
      <a:majorFont>
        <a:latin typeface="Arial"/>
        <a:ea typeface="阿里巴巴普惠体"/>
        <a:cs typeface=""/>
      </a:majorFont>
      <a:minorFont>
        <a:latin typeface="Arial"/>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演示文稿</dc:title>
  <dc:creator>Administrator</dc:creator>
  <cp:lastModifiedBy>Administrator</cp:lastModifiedBy>
  <dcterms:created xsi:type="dcterms:W3CDTF">2020-02-18T03:38:06Z</dcterms:created>
  <dcterms:modified xsi:type="dcterms:W3CDTF">2020-03-04T08:50:34Z</dcterms:modified>
</cp:coreProperties>
</file>