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mp4" ContentType="video/mp4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958" r:id="rId1"/>
  </p:sldMasterIdLst>
  <p:notesMasterIdLst>
    <p:notesMasterId r:id="rId2"/>
  </p:notesMasterIdLst>
  <p:sldIdLst>
    <p:sldId id="726" r:id="rId3"/>
    <p:sldId id="727" r:id="rId4"/>
    <p:sldId id="728" r:id="rId5"/>
    <p:sldId id="729" r:id="rId6"/>
    <p:sldId id="730" r:id="rId7"/>
    <p:sldId id="731" r:id="rId8"/>
    <p:sldId id="732" r:id="rId9"/>
    <p:sldId id="733" r:id="rId10"/>
    <p:sldId id="734" r:id="rId11"/>
    <p:sldId id="735" r:id="rId12"/>
    <p:sldId id="736" r:id="rId13"/>
    <p:sldId id="737" r:id="rId14"/>
    <p:sldId id="738" r:id="rId15"/>
    <p:sldId id="739" r:id="rId16"/>
    <p:sldId id="740" r:id="rId17"/>
    <p:sldId id="741" r:id="rId18"/>
    <p:sldId id="743" r:id="rId19"/>
    <p:sldId id="744" r:id="rId20"/>
    <p:sldId id="745" r:id="rId21"/>
    <p:sldId id="746" r:id="rId22"/>
    <p:sldId id="747" r:id="rId23"/>
  </p:sldIdLst>
  <p:sldSz type="screen16x9" cy="6858000" cx="12192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tableStyles" Target="tableStyle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7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9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 smtClean="0"/>
              <a:t>单击此处编辑母版副标题样式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4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 文本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3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48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5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5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59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660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6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662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6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2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70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637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en-US" lang="zh-CN" smtClean="0"/>
              <a:t>单击图标添加图片</a:t>
            </a:r>
            <a:endParaRPr dirty="0" lang="en-US"/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 smtClean="0"/>
              <a:t>单击此处编辑母版标题样式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  <a:p>
            <a:pPr lvl="1"/>
            <a:r>
              <a:rPr altLang="en-US" lang="zh-CN" smtClean="0"/>
              <a:t>第二级</a:t>
            </a:r>
            <a:endParaRPr altLang="en-US" lang="zh-CN" smtClean="0"/>
          </a:p>
          <a:p>
            <a:pPr lvl="2"/>
            <a:r>
              <a:rPr altLang="en-US" lang="zh-CN" smtClean="0"/>
              <a:t>第三级</a:t>
            </a:r>
            <a:endParaRPr altLang="en-US" lang="zh-CN" smtClean="0"/>
          </a:p>
          <a:p>
            <a:pPr lvl="3"/>
            <a:r>
              <a:rPr altLang="en-US" lang="zh-CN" smtClean="0"/>
              <a:t>第四级</a:t>
            </a:r>
            <a:endParaRPr altLang="en-US" lang="zh-CN" smtClean="0"/>
          </a:p>
          <a:p>
            <a:pPr lvl="4"/>
            <a:r>
              <a:rPr altLang="en-US" lang="zh-CN" smtClean="0"/>
              <a:t>第五级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522-6256-461E-A79F-4037A6D0C8F9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564D-84E6-4D0E-9D2B-1519760DAFCC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video" Target="../media/media1.mp4"/><Relationship Id="rId2" Type="http://schemas.microsoft.com/office/2007/relationships/media" Target="../media/media1.mp4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标题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421127"/>
          </a:xfrm>
        </p:spPr>
        <p:txBody>
          <a:bodyPr>
            <a:normAutofit fontScale="90000"/>
          </a:bodyPr>
          <a:p>
            <a:r>
              <a:rPr altLang="en-US" sz="6600" lang="zh-CN_#Hans"/>
              <a:t>万众一心</a:t>
            </a:r>
            <a:r>
              <a:rPr altLang="en-US" sz="6600" lang="zh-CN_#Hans"/>
              <a:t>抗</a:t>
            </a:r>
            <a:r>
              <a:rPr altLang="en-US" sz="6600" lang="zh-CN_#Hans"/>
              <a:t>疫情</a:t>
            </a:r>
            <a:endParaRPr altLang="en-US" sz="6600" lang="zh-CN"/>
          </a:p>
        </p:txBody>
      </p:sp>
      <p:sp>
        <p:nvSpPr>
          <p:cNvPr id="1048598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en-US" lang="zh-CN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721788" y="2128337"/>
            <a:ext cx="4748424" cy="472966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>
            <a:spLocks noGrp="1"/>
          </p:cNvSpPr>
          <p:nvPr>
            <p:ph idx="1"/>
          </p:nvPr>
        </p:nvSpPr>
        <p:spPr>
          <a:prstGeom prst="rect"/>
        </p:spPr>
        <p:txBody>
          <a:bodyPr/>
          <a:p>
            <a:pPr indent="0" marL="0">
              <a:buNone/>
            </a:pPr>
            <a:endParaRPr lang="zh-CN-#Hans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486603" y="0"/>
            <a:ext cx="3218794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>
            <a:spLocks noGrp="1"/>
          </p:cNvSpPr>
          <p:nvPr>
            <p:ph idx="1"/>
          </p:nvPr>
        </p:nvSpPr>
        <p:spPr>
          <a:prstGeom prst="rect"/>
        </p:spPr>
        <p:txBody>
          <a:bodyPr/>
          <a:p>
            <a:pPr indent="0" marL="0">
              <a:buNone/>
            </a:pPr>
            <a:endParaRPr lang="zh-CN-#Hans"/>
          </a:p>
        </p:txBody>
      </p:sp>
      <p:sp>
        <p:nvSpPr>
          <p:cNvPr id="1048614" name=""/>
          <p:cNvSpPr txBox="1"/>
          <p:nvPr/>
        </p:nvSpPr>
        <p:spPr>
          <a:xfrm>
            <a:off x="4096000" y="321945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zh-CN-#Hans">
                <a:solidFill>
                  <a:srgbClr val="000000"/>
                </a:solidFill>
              </a:rPr>
              <a:t/>
            </a:r>
            <a:endParaRPr sz="2800" lang="zh-CN-#Hans">
              <a:solidFill>
                <a:srgbClr val="000000"/>
              </a:solidFill>
            </a:endParaRPr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01454" y="669038"/>
            <a:ext cx="7389091" cy="5519923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"/>
          <p:cNvSpPr>
            <a:spLocks noGrp="1"/>
          </p:cNvSpPr>
          <p:nvPr>
            <p:ph idx="1"/>
          </p:nvPr>
        </p:nvSpPr>
        <p:spPr>
          <a:xfrm>
            <a:off x="202501" y="501968"/>
            <a:ext cx="10515600" cy="4351338"/>
          </a:xfrm>
        </p:spPr>
        <p:txBody>
          <a:bodyPr/>
          <a:p>
            <a:pPr algn="ctr" indent="0" marL="0">
              <a:buNone/>
            </a:pPr>
            <a:r>
              <a:rPr altLang="en-US" sz="3600" lang="zh-CN_#Hans"/>
              <a:t>勇士</a:t>
            </a:r>
            <a:r>
              <a:rPr altLang="en-US" sz="3600" lang="zh-CN_#Hans"/>
              <a:t>在</a:t>
            </a:r>
            <a:r>
              <a:rPr altLang="en-US" sz="3600" lang="zh-CN_#Hans"/>
              <a:t>前方</a:t>
            </a:r>
            <a:r>
              <a:rPr altLang="en-US" sz="3600" lang="zh-CN_#Hans"/>
              <a:t>冲锋陷阵</a:t>
            </a:r>
            <a:r>
              <a:rPr altLang="en-US" sz="3600" lang="zh-CN_#Hans"/>
              <a:t>，</a:t>
            </a:r>
            <a:r>
              <a:rPr altLang="en-US" sz="3600" lang="zh-CN_#Hans"/>
              <a:t>普通</a:t>
            </a:r>
            <a:r>
              <a:rPr altLang="en-US" sz="3600" lang="zh-CN_#Hans"/>
              <a:t>民众</a:t>
            </a:r>
            <a:r>
              <a:rPr altLang="en-US" sz="3600" lang="zh-CN_#Hans"/>
              <a:t>则</a:t>
            </a:r>
            <a:r>
              <a:rPr altLang="en-US" sz="3600" lang="zh-CN_#Hans"/>
              <a:t>成</a:t>
            </a:r>
            <a:r>
              <a:rPr altLang="en-US" sz="3600" lang="zh-CN_#Hans"/>
              <a:t>了</a:t>
            </a:r>
            <a:r>
              <a:rPr altLang="en-US" sz="3600" lang="zh-CN_#Hans"/>
              <a:t>宅男宅女</a:t>
            </a:r>
            <a:endParaRPr sz="3600" lang="zh-CN-#Hans"/>
          </a:p>
          <a:p>
            <a:pPr algn="ctr" indent="0" marL="0">
              <a:buNone/>
            </a:pPr>
            <a:r>
              <a:rPr altLang="en-US" sz="3600" lang="zh-CN_#Hans"/>
              <a:t>一动不动</a:t>
            </a:r>
            <a:endParaRPr sz="3600" lang="zh-CN-#Hans"/>
          </a:p>
          <a:p>
            <a:pPr algn="ctr" indent="0" marL="0">
              <a:buNone/>
            </a:pPr>
            <a:r>
              <a:rPr altLang="en-US" sz="3600" lang="zh-CN_#Hans"/>
              <a:t>几</a:t>
            </a:r>
            <a:r>
              <a:rPr altLang="en-US" sz="3600" lang="zh-CN_#Hans"/>
              <a:t>时</a:t>
            </a:r>
            <a:r>
              <a:rPr altLang="en-US" sz="3600" lang="zh-CN_#Hans"/>
              <a:t>能</a:t>
            </a:r>
            <a:r>
              <a:rPr altLang="en-US" sz="3600" lang="zh-CN_#Hans"/>
              <a:t>动</a:t>
            </a:r>
            <a:r>
              <a:rPr altLang="en-US" sz="3600" lang="zh-CN_#Hans"/>
              <a:t>？</a:t>
            </a:r>
            <a:endParaRPr sz="3600" lang="zh-CN-#Hans"/>
          </a:p>
          <a:p>
            <a:pPr algn="ctr" indent="0" marL="0">
              <a:buNone/>
            </a:pPr>
            <a:r>
              <a:rPr altLang="en-US" sz="3600" lang="zh-CN_#Hans"/>
              <a:t>钟</a:t>
            </a:r>
            <a:r>
              <a:rPr altLang="en-US" sz="3600" lang="zh-CN_#Hans"/>
              <a:t>南</a:t>
            </a:r>
            <a:r>
              <a:rPr altLang="en-US" sz="3600" lang="zh-CN_#Hans"/>
              <a:t>山</a:t>
            </a:r>
            <a:r>
              <a:rPr altLang="en-US" sz="3600" lang="zh-CN_#Hans"/>
              <a:t>说</a:t>
            </a:r>
            <a:r>
              <a:rPr altLang="en-US" sz="3600" lang="zh-CN_#Hans"/>
              <a:t>动</a:t>
            </a:r>
            <a:r>
              <a:rPr altLang="en-US" sz="3600" lang="zh-CN_#Hans"/>
              <a:t>才</a:t>
            </a:r>
            <a:r>
              <a:rPr altLang="en-US" sz="3600" lang="zh-CN_#Hans"/>
              <a:t>动</a:t>
            </a:r>
            <a:r>
              <a:rPr altLang="en-US" sz="3600" lang="zh-CN_#Hans"/>
              <a:t>！</a:t>
            </a:r>
            <a:endParaRPr sz="3600" lang="zh-CN-#Hans"/>
          </a:p>
          <a:p>
            <a:pPr algn="ctr" indent="0" marL="0">
              <a:buNone/>
            </a:pPr>
            <a:r>
              <a:rPr altLang="en-US" sz="3600" lang="zh-CN_#Hans"/>
              <a:t>为</a:t>
            </a:r>
            <a:r>
              <a:rPr altLang="en-US" sz="3600" lang="zh-CN_#Hans"/>
              <a:t>防</a:t>
            </a:r>
            <a:r>
              <a:rPr altLang="en-US" sz="3600" lang="zh-CN_#Hans"/>
              <a:t>治</a:t>
            </a:r>
            <a:r>
              <a:rPr altLang="en-US" sz="3600" lang="zh-CN_#Hans"/>
              <a:t>疫情</a:t>
            </a:r>
            <a:r>
              <a:rPr altLang="en-US" sz="3600" lang="zh-CN_#Hans"/>
              <a:t>贡献</a:t>
            </a:r>
            <a:r>
              <a:rPr altLang="en-US" sz="3600" lang="zh-CN_#Hans"/>
              <a:t>一己之力</a:t>
            </a:r>
            <a:endParaRPr sz="3600" lang="zh-CN-#Han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>
            <a:spLocks noGrp="1"/>
          </p:cNvSpPr>
          <p:nvPr>
            <p:ph idx="1"/>
          </p:nvPr>
        </p:nvSpPr>
        <p:spPr>
          <a:xfrm>
            <a:off x="202501" y="501968"/>
            <a:ext cx="10515600" cy="4351338"/>
          </a:xfrm>
        </p:spPr>
        <p:txBody>
          <a:bodyPr/>
          <a:p>
            <a:pPr algn="ctr" indent="0" marL="0">
              <a:buNone/>
            </a:pPr>
            <a:endParaRPr sz="3600" lang="zh-CN-#Han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91313" y="243543"/>
            <a:ext cx="11244183" cy="6591793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18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en-US" sz="4800" lang="zh-CN_#Hans"/>
              <a:t>团结</a:t>
            </a:r>
            <a:r>
              <a:rPr altLang="en-US" sz="4800" lang="zh-CN_#Hans"/>
              <a:t>就是</a:t>
            </a:r>
            <a:r>
              <a:rPr altLang="en-US" sz="4800" lang="zh-CN_#Hans"/>
              <a:t>力量，力量把病毒压下去了，好消息一个接一个地传来，国人振奋，外国人震惊，中国，了不起！</a:t>
            </a:r>
            <a:endParaRPr sz="4800" lang="zh-CN-#Han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20" name="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p>
            <a:endParaRPr lang="zh-CN-#Hans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486472" y="0"/>
            <a:ext cx="3219056" cy="6858000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2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526723" y="0"/>
            <a:ext cx="3138554" cy="6858000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altLang="en-US" sz="6000" lang="zh-CN_#Hans"/>
              <a:t>天津</a:t>
            </a:r>
            <a:r>
              <a:rPr altLang="en-US" sz="6000" lang="zh-CN_#Hans"/>
              <a:t>“</a:t>
            </a:r>
            <a:r>
              <a:rPr altLang="en-US" sz="6000" lang="zh-CN_#Hans"/>
              <a:t>歌</a:t>
            </a:r>
            <a:r>
              <a:rPr altLang="en-US" sz="6000" lang="zh-CN_#Hans"/>
              <a:t>斯</a:t>
            </a:r>
            <a:r>
              <a:rPr altLang="en-US" sz="6000" lang="zh-CN_#Hans"/>
              <a:t>达</a:t>
            </a:r>
            <a:r>
              <a:rPr altLang="en-US" sz="6000" lang="zh-CN_#Hans"/>
              <a:t>赛</a:t>
            </a:r>
            <a:r>
              <a:rPr altLang="en-US" sz="6000" lang="zh-CN_#Hans"/>
              <a:t>琳</a:t>
            </a:r>
            <a:r>
              <a:rPr altLang="en-US" sz="6000" lang="zh-CN_#Hans"/>
              <a:t>娜</a:t>
            </a:r>
            <a:r>
              <a:rPr altLang="en-US" sz="6000" lang="zh-CN_#Hans"/>
              <a:t>”</a:t>
            </a:r>
            <a:r>
              <a:rPr altLang="en-US" sz="6000" lang="zh-CN_#Hans"/>
              <a:t>号</a:t>
            </a:r>
            <a:r>
              <a:rPr altLang="en-US" sz="6000" lang="zh-CN_#Hans"/>
              <a:t>邮轮</a:t>
            </a:r>
            <a:r>
              <a:rPr altLang="en-US" sz="6000" lang="en-US"/>
              <a:t>v</a:t>
            </a:r>
            <a:r>
              <a:rPr altLang="en-US" sz="6000" lang="en-US"/>
              <a:t>s</a:t>
            </a:r>
            <a:r>
              <a:rPr altLang="en-US" sz="6000" lang="zh-CN_#Hans"/>
              <a:t>日本</a:t>
            </a:r>
            <a:r>
              <a:rPr altLang="en-US" sz="6000" lang="zh-CN_#Hans"/>
              <a:t>“</a:t>
            </a:r>
            <a:r>
              <a:rPr altLang="en-US" sz="6000" lang="zh-CN_#Hans"/>
              <a:t>钻石</a:t>
            </a:r>
            <a:r>
              <a:rPr altLang="en-US" sz="6000" lang="zh-CN_#Hans"/>
              <a:t>公</a:t>
            </a:r>
            <a:r>
              <a:rPr altLang="en-US" sz="6000" lang="zh-CN_#Hans"/>
              <a:t>主</a:t>
            </a:r>
            <a:r>
              <a:rPr altLang="en-US" sz="6000" lang="zh-CN_#Hans"/>
              <a:t>”</a:t>
            </a:r>
            <a:r>
              <a:rPr altLang="en-US" sz="6000" lang="zh-CN_#Hans"/>
              <a:t>号</a:t>
            </a:r>
            <a:r>
              <a:rPr altLang="en-US" sz="6000" lang="zh-CN_#Hans"/>
              <a:t>邮轮</a:t>
            </a:r>
            <a:r>
              <a:rPr altLang="en-US" sz="6000" lang="en-US"/>
              <a:t>(</a:t>
            </a:r>
            <a:r>
              <a:rPr altLang="en-US" sz="6000" lang="zh-CN_#Hans"/>
              <a:t>视频</a:t>
            </a:r>
            <a:r>
              <a:rPr altLang="en-US" sz="6000" lang="en-US"/>
              <a:t>)</a:t>
            </a:r>
            <a:endParaRPr sz="6000" lang="zh-CN-#Hans"/>
          </a:p>
        </p:txBody>
      </p:sp>
      <p:sp>
        <p:nvSpPr>
          <p:cNvPr id="1048626" name=""/>
          <p:cNvSpPr>
            <a:spLocks noGrp="1"/>
          </p:cNvSpPr>
          <p:nvPr>
            <p:ph idx="1"/>
          </p:nvPr>
        </p:nvSpPr>
        <p:spPr>
          <a:xfrm>
            <a:off x="838200" y="2843362"/>
            <a:ext cx="10515600" cy="4351338"/>
          </a:xfrm>
        </p:spPr>
        <p:txBody>
          <a:bodyPr/>
          <a:p>
            <a:pPr algn="ctr" indent="0" marL="0">
              <a:buNone/>
            </a:pPr>
            <a:r>
              <a:rPr altLang="en-US" sz="6600" lang="zh-CN_#Hans"/>
              <a:t>没有</a:t>
            </a:r>
            <a:r>
              <a:rPr altLang="en-US" sz="6600" lang="zh-CN_#Hans"/>
              <a:t>对比</a:t>
            </a:r>
            <a:r>
              <a:rPr altLang="en-US" sz="6600" lang="zh-CN_#Hans"/>
              <a:t>就</a:t>
            </a:r>
            <a:r>
              <a:rPr altLang="en-US" sz="6600" lang="zh-CN_#Hans"/>
              <a:t>不知道</a:t>
            </a:r>
            <a:r>
              <a:rPr altLang="en-US" sz="6600" lang="zh-CN_#Hans"/>
              <a:t>谁</a:t>
            </a:r>
            <a:r>
              <a:rPr altLang="en-US" sz="6600" lang="zh-CN_#Hans"/>
              <a:t>厉害</a:t>
            </a:r>
            <a:endParaRPr sz="6600" lang="zh-CN-#Han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"/>
          <p:cNvSpPr>
            <a:spLocks noGrp="1"/>
          </p:cNvSpPr>
          <p:nvPr>
            <p:ph type="title"/>
          </p:nvPr>
        </p:nvSpPr>
        <p:spPr>
          <a:xfrm>
            <a:off x="838200" y="2991712"/>
            <a:ext cx="10515600" cy="658765"/>
          </a:xfrm>
          <a:prstGeom prst="rect"/>
        </p:spPr>
        <p:txBody>
          <a:bodyPr anchor="ctr" bIns="45720" lIns="91440" rIns="91440" rtlCol="0" tIns="45720" vert="horz">
            <a:no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6000" lang="zh-CN-#Hans"/>
              <a:t>中国-世卫组织联合报告发布：中国采取了历史上最勇敢、最灵活、最积极的防控措施</a:t>
            </a:r>
            <a:endParaRPr sz="6000" lang="zh-CN-#Han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59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52" name=""/>
          <p:cNvPicPr>
            <a:picLocks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3982027" y="0"/>
            <a:ext cx="4227945" cy="6858000"/>
          </a:xfrm>
          <a:prstGeom prst="rect"/>
        </p:spPr>
      </p:pic>
    </p:spTree>
  </p:cSld>
  <p:clrMapOvr>
    <a:masterClrMapping/>
  </p:clrMapOvr>
  <p:timing>
    <p:tnLst>
      <p:par>
        <p:cTn dur="indefinite" id="15" nodeType="tmRoot" restart="never">
          <p:childTnLst>
            <p:seq concurrent="1" nextAc="seek">
              <p:cTn evtFilter="cancelBubble" fill="hold" id="16" nodeType="interactiveSeq" restart="whenNotActive">
                <p:stCondLst>
                  <p:cond evt="onClick" delay="0">
                    <p:tgtEl>
                      <p:spTgt spid="2097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8">
                      <p:stCondLst>
                        <p:cond evt="onBegin" delay="0"/>
                      </p:stCondLst>
                      <p:childTnLst>
                        <p:par>
                          <p:cTn fill="hold" id="19">
                            <p:stCondLst>
                              <p:cond evt="onBegin" delay="0"/>
                            </p:stCondLst>
                            <p:childTnLst>
                              <p:par>
                                <p:cTn fill="hold" id="20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dur="1" fill="hold" id="17"/>
                                        <p:tgtEl>
                                          <p:spTgt spid="2097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0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590182"/>
            <a:ext cx="12192000" cy="5677635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sz="8000" lang="zh-CN_#Hans"/>
              <a:t>中国</a:t>
            </a:r>
            <a:r>
              <a:rPr altLang="en-US" sz="8000" lang="zh-CN_#Hans"/>
              <a:t>的</a:t>
            </a:r>
            <a:r>
              <a:rPr altLang="en-US" sz="8000" lang="zh-CN_#Hans"/>
              <a:t>抗</a:t>
            </a:r>
            <a:r>
              <a:rPr altLang="en-US" sz="8000" lang="zh-CN_#Hans"/>
              <a:t>疫</a:t>
            </a:r>
            <a:r>
              <a:rPr altLang="en-US" sz="8000" lang="zh-CN_#Hans"/>
              <a:t>让</a:t>
            </a:r>
            <a:r>
              <a:rPr altLang="en-US" sz="8000" lang="zh-CN_#Hans"/>
              <a:t>世界</a:t>
            </a:r>
            <a:r>
              <a:rPr altLang="en-US" sz="8000" lang="zh-CN_#Hans"/>
              <a:t>震撼</a:t>
            </a:r>
            <a:endParaRPr sz="8000" lang="zh-CN-#Hans"/>
          </a:p>
        </p:txBody>
      </p:sp>
      <p:sp>
        <p:nvSpPr>
          <p:cNvPr id="1048588" name=""/>
          <p:cNvSpPr>
            <a:spLocks noGrp="1"/>
          </p:cNvSpPr>
          <p:nvPr>
            <p:ph idx="1"/>
          </p:nvPr>
        </p:nvSpPr>
        <p:spPr>
          <a:xfrm>
            <a:off x="838200" y="1938348"/>
            <a:ext cx="10515600" cy="4351338"/>
          </a:xfrm>
        </p:spPr>
        <p:txBody>
          <a:bodyPr>
            <a:normAutofit/>
          </a:bodyPr>
          <a:p>
            <a:r>
              <a:rPr altLang="en-US" sz="6000" lang="zh-CN_#Hans"/>
              <a:t>世</a:t>
            </a:r>
            <a:r>
              <a:rPr altLang="en-US" sz="6000" lang="zh-CN_#Hans"/>
              <a:t>卫</a:t>
            </a:r>
            <a:r>
              <a:rPr altLang="en-US" sz="6000" lang="zh-CN_#Hans"/>
              <a:t>组织的布鲁斯·艾尔沃德说：“如果我感染了，我希望在中国治疗”</a:t>
            </a:r>
            <a:r>
              <a:rPr altLang="en-US" sz="6000" lang="zh-CN_#Hans"/>
              <a:t>。</a:t>
            </a:r>
            <a:endParaRPr sz="6000" lang="zh-CN-#Hans"/>
          </a:p>
          <a:p>
            <a:r>
              <a:rPr altLang="en-US" sz="6000" lang="zh-CN_#Hans"/>
              <a:t>美国人说:“从没如此希望自己是中国人”</a:t>
            </a:r>
            <a:r>
              <a:rPr altLang="en-US" sz="6000" lang="zh-CN_#Hans"/>
              <a:t>……</a:t>
            </a:r>
            <a:endParaRPr sz="6000" lang="zh-CN-#Han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sz="4000" lang="zh-CN-#Hans"/>
              <a:t>就问哪个国家有这种执行力？一纸命令，封城！一声喊，几百医生除夕奔赴灾区！一个号召，全民春节不出门！一声动员，数百挖机几天建一所医院！你们向往的美国、日本、欧洲谁能？同是金砖国家的印度，巴西试试看，老百姓只有烧香拜佛，自生自灭了！唯有咱大中国，上下齐心、众志成城、科学施策能抵御一切艰险苦难！</a:t>
            </a:r>
            <a:endParaRPr sz="4000" lang="zh-CN-#Han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0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590182"/>
            <a:ext cx="12192000" cy="5677635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0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590182"/>
            <a:ext cx="12192000" cy="5677635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0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590182"/>
            <a:ext cx="12192000" cy="5677635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0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-#Han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590182"/>
            <a:ext cx="12192000" cy="5677635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idx="1"/>
          </p:nvPr>
        </p:nvSpPr>
        <p:spPr>
          <a:prstGeom prst="rect"/>
        </p:spPr>
        <p:txBody>
          <a:bodyPr/>
          <a:p>
            <a:pPr algn="ctr" indent="0" marL="0">
              <a:buNone/>
            </a:pPr>
            <a:r>
              <a:rPr altLang="en-US" sz="8000" lang="en-US"/>
              <a:t>1</a:t>
            </a:r>
            <a:r>
              <a:rPr altLang="en-US" sz="8000" lang="zh-CN_#Hans"/>
              <a:t>月</a:t>
            </a:r>
            <a:r>
              <a:rPr altLang="en-US" sz="8000" lang="en-US"/>
              <a:t>2</a:t>
            </a:r>
            <a:r>
              <a:rPr altLang="en-US" sz="8000" lang="en-US"/>
              <a:t>3</a:t>
            </a:r>
            <a:r>
              <a:rPr altLang="en-US" sz="8000" lang="zh-CN_#Hans"/>
              <a:t>日</a:t>
            </a:r>
            <a:r>
              <a:rPr altLang="en-US" sz="8000" lang="zh-CN_#Hans"/>
              <a:t>，</a:t>
            </a:r>
            <a:r>
              <a:rPr altLang="en-US" sz="8000" lang="zh-CN_#Hans"/>
              <a:t>武汉</a:t>
            </a:r>
            <a:r>
              <a:rPr altLang="en-US" sz="8000" lang="zh-CN_#Hans"/>
              <a:t>封城</a:t>
            </a:r>
            <a:r>
              <a:rPr altLang="en-US" sz="8000" lang="zh-CN_#Hans"/>
              <a:t>了</a:t>
            </a:r>
            <a:r>
              <a:rPr altLang="en-US" sz="8000" lang="en-US"/>
              <a:t>(</a:t>
            </a:r>
            <a:r>
              <a:rPr altLang="en-US" sz="8000" lang="zh-CN_#Hans"/>
              <a:t>视频</a:t>
            </a:r>
            <a:r>
              <a:rPr altLang="en-US" sz="8000" lang="en-US"/>
              <a:t>)</a:t>
            </a:r>
            <a:endParaRPr sz="8000" lang="zh-CN-#Han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idx="1"/>
          </p:nvPr>
        </p:nvSpPr>
        <p:spPr>
          <a:prstGeom prst="rect"/>
        </p:spPr>
        <p:txBody>
          <a:bodyPr/>
          <a:p>
            <a:pPr algn="ctr" indent="0" marL="0">
              <a:buNone/>
            </a:pPr>
            <a:r>
              <a:rPr altLang="en-US" sz="4000" lang="zh-CN_#Hans"/>
              <a:t>武汉</a:t>
            </a:r>
            <a:r>
              <a:rPr altLang="en-US" sz="4000" lang="zh-CN_#Hans"/>
              <a:t>告急</a:t>
            </a:r>
            <a:r>
              <a:rPr altLang="en-US" sz="4000" lang="zh-CN_#Hans"/>
              <a:t>！</a:t>
            </a:r>
            <a:r>
              <a:rPr altLang="en-US" sz="4000" lang="zh-CN_#Hans"/>
              <a:t>一方有难八方支援</a:t>
            </a:r>
            <a:r>
              <a:rPr altLang="en-US" sz="4000" lang="zh-CN_#Hans"/>
              <a:t>，</a:t>
            </a:r>
            <a:r>
              <a:rPr altLang="en-US" sz="4000" lang="zh-CN_#Hans"/>
              <a:t>看</a:t>
            </a:r>
            <a:r>
              <a:rPr altLang="en-US" sz="4000" lang="zh-CN_#Hans"/>
              <a:t>，</a:t>
            </a:r>
            <a:r>
              <a:rPr altLang="en-US" sz="4000" lang="zh-CN_#Hans"/>
              <a:t>救援</a:t>
            </a:r>
            <a:r>
              <a:rPr altLang="en-US" sz="4000" lang="zh-CN_#Hans"/>
              <a:t>来了</a:t>
            </a:r>
            <a:r>
              <a:rPr altLang="en-US" sz="4000" lang="en-US"/>
              <a:t>(</a:t>
            </a:r>
            <a:r>
              <a:rPr altLang="en-US" sz="4000" lang="zh-CN_#Hans"/>
              <a:t>视频</a:t>
            </a:r>
            <a:r>
              <a:rPr altLang="en-US" sz="4000" lang="zh-CN_#Hans"/>
              <a:t>）</a:t>
            </a:r>
            <a:endParaRPr sz="4000" lang="zh-CN-#Han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900">
        <p14:warp dir="i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CD"/>
        </a:solid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>
            <a:spLocks noGrp="1"/>
          </p:cNvSpPr>
          <p:nvPr>
            <p:ph idx="1"/>
          </p:nvPr>
        </p:nvSpPr>
        <p:spPr>
          <a:prstGeom prst="rect"/>
        </p:spPr>
        <p:txBody>
          <a:bodyPr/>
          <a:p>
            <a:pPr indent="0" marL="0">
              <a:buNone/>
            </a:pPr>
            <a:endParaRPr lang="zh-CN-#Han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091039" y="0"/>
            <a:ext cx="4009921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演示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VCE-AL00</dc:creator>
  <cp:lastModifiedBy>付安邦</cp:lastModifiedBy>
  <dcterms:created xsi:type="dcterms:W3CDTF">2019-05-22T10:45:34Z</dcterms:created>
  <dcterms:modified xsi:type="dcterms:W3CDTF">2020-03-04T08:11:08Z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